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78" r:id="rId1"/>
  </p:sldMasterIdLst>
  <p:notesMasterIdLst>
    <p:notesMasterId r:id="rId11"/>
  </p:notesMasterIdLst>
  <p:sldIdLst>
    <p:sldId id="434" r:id="rId2"/>
    <p:sldId id="435" r:id="rId3"/>
    <p:sldId id="436" r:id="rId4"/>
    <p:sldId id="437" r:id="rId5"/>
    <p:sldId id="438" r:id="rId6"/>
    <p:sldId id="439" r:id="rId7"/>
    <p:sldId id="441" r:id="rId8"/>
    <p:sldId id="440" r:id="rId9"/>
    <p:sldId id="442" r:id="rId10"/>
  </p:sldIdLst>
  <p:sldSz cx="9144000" cy="6858000" type="screen4x3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385" autoAdjust="0"/>
    <p:restoredTop sz="94667" autoAdjust="0"/>
  </p:normalViewPr>
  <p:slideViewPr>
    <p:cSldViewPr>
      <p:cViewPr>
        <p:scale>
          <a:sx n="142" d="100"/>
          <a:sy n="142" d="100"/>
        </p:scale>
        <p:origin x="-72" y="7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39207332-547C-49B5-8319-56D39A4CFB00}" type="datetimeFigureOut">
              <a:rPr lang="en-US" smtClean="0"/>
              <a:t>01/11/2013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387136"/>
            <a:ext cx="5608320" cy="4156234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8"/>
            <a:ext cx="3037840" cy="461804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30E28FE7-8F0C-4791-A85C-A5FD724D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515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A8B390-DCB9-48CC-B10E-AF6ED17BA65E}" type="slidenum">
              <a:rPr lang="en-US" smtClean="0"/>
              <a:t>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52222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A8B390-DCB9-48CC-B10E-AF6ED17BA65E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8144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A8B390-DCB9-48CC-B10E-AF6ED17BA65E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38029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A8B390-DCB9-48CC-B10E-AF6ED17BA65E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79498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A8B390-DCB9-48CC-B10E-AF6ED17BA65E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93264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A8B390-DCB9-48CC-B10E-AF6ED17BA65E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6465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A8B390-DCB9-48CC-B10E-AF6ED17BA65E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18673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A8B390-DCB9-48CC-B10E-AF6ED17BA65E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79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jpeg"/><Relationship Id="rId4" Type="http://schemas.openxmlformats.org/officeDocument/2006/relationships/hyperlink" Target="javascript:ClickThumbnail(2)" TargetMode="Externa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9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4838" y="5638800"/>
            <a:ext cx="3459162" cy="121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0" y="2819400"/>
            <a:ext cx="4800600" cy="1143000"/>
          </a:xfrm>
        </p:spPr>
        <p:txBody>
          <a:bodyPr anchor="ctr">
            <a:normAutofit/>
          </a:bodyPr>
          <a:lstStyle>
            <a:lvl1pPr marL="0" indent="0"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</a:t>
            </a:r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0" y="4419600"/>
            <a:ext cx="3505200" cy="533400"/>
          </a:xfrm>
        </p:spPr>
        <p:txBody>
          <a:bodyPr>
            <a:normAutofit/>
          </a:bodyPr>
          <a:lstStyle>
            <a:lvl1pPr marL="0" indent="0">
              <a:buNone/>
              <a:defRPr sz="1600" baseline="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1026" name="Picture 2" descr="Picture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484399"/>
            <a:ext cx="1524000" cy="78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0882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 userDrawn="1"/>
        </p:nvGrpSpPr>
        <p:grpSpPr bwMode="auto">
          <a:xfrm>
            <a:off x="-20638" y="5881688"/>
            <a:ext cx="9142413" cy="976312"/>
            <a:chOff x="-21021" y="5882407"/>
            <a:chExt cx="9143245" cy="975593"/>
          </a:xfrm>
        </p:grpSpPr>
        <p:pic>
          <p:nvPicPr>
            <p:cNvPr id="5" name="Picture 7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1021" y="5961962"/>
              <a:ext cx="9143245" cy="896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8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7200" y="5882407"/>
              <a:ext cx="1685925" cy="6707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944562"/>
          </a:xfrm>
        </p:spPr>
        <p:txBody>
          <a:bodyPr>
            <a:normAutofit/>
          </a:bodyPr>
          <a:lstStyle>
            <a:lvl1pPr algn="l">
              <a:defRPr sz="30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57200" y="2056888"/>
            <a:ext cx="7467600" cy="2744224"/>
          </a:xfrm>
        </p:spPr>
        <p:txBody>
          <a:bodyPr/>
          <a:lstStyle>
            <a:lvl1pPr marL="342900" indent="-342900">
              <a:buFont typeface="Arial" pitchFamily="34" charset="0"/>
              <a:buChar char="•"/>
              <a:defRPr baseline="0">
                <a:solidFill>
                  <a:schemeClr val="bg2">
                    <a:lumMod val="10000"/>
                  </a:schemeClr>
                </a:solidFill>
              </a:defRPr>
            </a:lvl1pPr>
            <a:lvl2pPr marL="742950" indent="-285750">
              <a:buFont typeface="Arial" pitchFamily="34" charset="0"/>
              <a:buChar char="•"/>
              <a:defRPr>
                <a:solidFill>
                  <a:schemeClr val="bg2">
                    <a:lumMod val="10000"/>
                  </a:schemeClr>
                </a:solidFill>
              </a:defRPr>
            </a:lvl2pPr>
            <a:lvl3pPr>
              <a:defRPr baseline="0">
                <a:solidFill>
                  <a:schemeClr val="bg2">
                    <a:lumMod val="10000"/>
                  </a:schemeClr>
                </a:solidFill>
              </a:defRPr>
            </a:lvl3pPr>
            <a:lvl4pPr marL="1600200" indent="-228600">
              <a:buFont typeface="Arial" pitchFamily="34" charset="0"/>
              <a:buChar char="•"/>
              <a:defRPr baseline="0">
                <a:solidFill>
                  <a:schemeClr val="bg2">
                    <a:lumMod val="10000"/>
                  </a:schemeClr>
                </a:solidFill>
              </a:defRPr>
            </a:lvl4pPr>
            <a:lvl5pPr marL="2057400" indent="-228600">
              <a:buFont typeface="Arial" pitchFamily="34" charset="0"/>
              <a:buChar char="•"/>
              <a:defRPr baseline="0"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Slide Number Placeholder 11"/>
          <p:cNvSpPr>
            <a:spLocks noGrp="1"/>
          </p:cNvSpPr>
          <p:nvPr>
            <p:ph type="sldNum" sz="quarter" idx="14"/>
          </p:nvPr>
        </p:nvSpPr>
        <p:spPr>
          <a:xfrm>
            <a:off x="7391400" y="6248400"/>
            <a:ext cx="457200" cy="365125"/>
          </a:xfrm>
        </p:spPr>
        <p:txBody>
          <a:bodyPr/>
          <a:lstStyle>
            <a:lvl1pPr algn="ctr"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022DF8B-5F7F-4477-B6D6-353C3AE74B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832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6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6019800"/>
            <a:ext cx="2438400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160"/>
          <a:stretch>
            <a:fillRect/>
          </a:stretch>
        </p:blipFill>
        <p:spPr bwMode="auto">
          <a:xfrm>
            <a:off x="0" y="5456238"/>
            <a:ext cx="9144000" cy="140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6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944562"/>
          </a:xfrm>
        </p:spPr>
        <p:txBody>
          <a:bodyPr>
            <a:normAutofit/>
          </a:bodyPr>
          <a:lstStyle>
            <a:lvl1pPr algn="l">
              <a:defRPr sz="30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57200" y="2056888"/>
            <a:ext cx="7467600" cy="2744224"/>
          </a:xfrm>
        </p:spPr>
        <p:txBody>
          <a:bodyPr/>
          <a:lstStyle>
            <a:lvl1pPr marL="342900" indent="-342900">
              <a:buFont typeface="Arial" pitchFamily="34" charset="0"/>
              <a:buChar char="•"/>
              <a:defRPr baseline="0">
                <a:solidFill>
                  <a:schemeClr val="bg2">
                    <a:lumMod val="10000"/>
                  </a:schemeClr>
                </a:solidFill>
              </a:defRPr>
            </a:lvl1pPr>
            <a:lvl2pPr marL="742950" indent="-285750">
              <a:buFont typeface="Arial" pitchFamily="34" charset="0"/>
              <a:buChar char="•"/>
              <a:defRPr>
                <a:solidFill>
                  <a:schemeClr val="bg2">
                    <a:lumMod val="10000"/>
                  </a:schemeClr>
                </a:solidFill>
              </a:defRPr>
            </a:lvl2pPr>
            <a:lvl3pPr>
              <a:defRPr baseline="0">
                <a:solidFill>
                  <a:schemeClr val="bg2">
                    <a:lumMod val="10000"/>
                  </a:schemeClr>
                </a:solidFill>
              </a:defRPr>
            </a:lvl3pPr>
            <a:lvl4pPr marL="1600200" indent="-228600">
              <a:buFont typeface="Arial" pitchFamily="34" charset="0"/>
              <a:buChar char="•"/>
              <a:defRPr baseline="0">
                <a:solidFill>
                  <a:schemeClr val="bg2">
                    <a:lumMod val="10000"/>
                  </a:schemeClr>
                </a:solidFill>
              </a:defRPr>
            </a:lvl4pPr>
            <a:lvl5pPr marL="2057400" indent="-228600">
              <a:buFont typeface="Arial" pitchFamily="34" charset="0"/>
              <a:buChar char="•"/>
              <a:defRPr baseline="0"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14"/>
          </p:nvPr>
        </p:nvSpPr>
        <p:spPr>
          <a:xfrm>
            <a:off x="76200" y="6324600"/>
            <a:ext cx="2133600" cy="365125"/>
          </a:xfrm>
        </p:spPr>
        <p:txBody>
          <a:bodyPr/>
          <a:lstStyle>
            <a:lvl1pPr algn="l"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3407527F-DA1D-4BCA-9780-2EE3357696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6730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7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6019800"/>
            <a:ext cx="2438400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6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944562"/>
          </a:xfrm>
        </p:spPr>
        <p:txBody>
          <a:bodyPr>
            <a:normAutofit/>
          </a:bodyPr>
          <a:lstStyle>
            <a:lvl1pPr algn="l">
              <a:defRPr sz="30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57200" y="2056888"/>
            <a:ext cx="7467600" cy="2744224"/>
          </a:xfrm>
        </p:spPr>
        <p:txBody>
          <a:bodyPr/>
          <a:lstStyle>
            <a:lvl1pPr marL="342900" indent="-342900">
              <a:buFont typeface="Arial" pitchFamily="34" charset="0"/>
              <a:buChar char="•"/>
              <a:defRPr baseline="0">
                <a:solidFill>
                  <a:schemeClr val="bg2">
                    <a:lumMod val="10000"/>
                  </a:schemeClr>
                </a:solidFill>
              </a:defRPr>
            </a:lvl1pPr>
            <a:lvl2pPr marL="742950" indent="-285750">
              <a:buFont typeface="Arial" pitchFamily="34" charset="0"/>
              <a:buChar char="•"/>
              <a:defRPr>
                <a:solidFill>
                  <a:schemeClr val="bg2">
                    <a:lumMod val="10000"/>
                  </a:schemeClr>
                </a:solidFill>
              </a:defRPr>
            </a:lvl2pPr>
            <a:lvl3pPr>
              <a:defRPr baseline="0">
                <a:solidFill>
                  <a:schemeClr val="bg2">
                    <a:lumMod val="10000"/>
                  </a:schemeClr>
                </a:solidFill>
              </a:defRPr>
            </a:lvl3pPr>
            <a:lvl4pPr marL="1600200" indent="-228600">
              <a:buFont typeface="Arial" pitchFamily="34" charset="0"/>
              <a:buChar char="•"/>
              <a:defRPr baseline="0">
                <a:solidFill>
                  <a:schemeClr val="bg2">
                    <a:lumMod val="10000"/>
                  </a:schemeClr>
                </a:solidFill>
              </a:defRPr>
            </a:lvl4pPr>
            <a:lvl5pPr marL="2057400" indent="-228600">
              <a:buFont typeface="Arial" pitchFamily="34" charset="0"/>
              <a:buChar char="•"/>
              <a:defRPr baseline="0"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4"/>
          </p:nvPr>
        </p:nvSpPr>
        <p:spPr>
          <a:xfrm>
            <a:off x="152400" y="6324600"/>
            <a:ext cx="2133600" cy="365125"/>
          </a:xfrm>
        </p:spPr>
        <p:txBody>
          <a:bodyPr/>
          <a:lstStyle>
            <a:lvl1pPr algn="l"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930DD19-F89F-4D17-905B-4E58551E8F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6861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8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6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944562"/>
          </a:xfrm>
        </p:spPr>
        <p:txBody>
          <a:bodyPr>
            <a:normAutofit/>
          </a:bodyPr>
          <a:lstStyle>
            <a:lvl1pPr algn="l">
              <a:defRPr sz="30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57200" y="2056888"/>
            <a:ext cx="7467600" cy="2744224"/>
          </a:xfrm>
        </p:spPr>
        <p:txBody>
          <a:bodyPr/>
          <a:lstStyle>
            <a:lvl1pPr marL="342900" indent="-342900">
              <a:buFont typeface="Arial" pitchFamily="34" charset="0"/>
              <a:buChar char="•"/>
              <a:defRPr baseline="0">
                <a:solidFill>
                  <a:schemeClr val="bg2">
                    <a:lumMod val="10000"/>
                  </a:schemeClr>
                </a:solidFill>
              </a:defRPr>
            </a:lvl1pPr>
            <a:lvl2pPr marL="742950" indent="-285750">
              <a:buFont typeface="Arial" pitchFamily="34" charset="0"/>
              <a:buChar char="•"/>
              <a:defRPr>
                <a:solidFill>
                  <a:schemeClr val="bg2">
                    <a:lumMod val="10000"/>
                  </a:schemeClr>
                </a:solidFill>
              </a:defRPr>
            </a:lvl2pPr>
            <a:lvl3pPr>
              <a:defRPr baseline="0">
                <a:solidFill>
                  <a:schemeClr val="bg2">
                    <a:lumMod val="10000"/>
                  </a:schemeClr>
                </a:solidFill>
              </a:defRPr>
            </a:lvl3pPr>
            <a:lvl4pPr marL="1600200" indent="-228600">
              <a:buFont typeface="Arial" pitchFamily="34" charset="0"/>
              <a:buChar char="•"/>
              <a:defRPr baseline="0">
                <a:solidFill>
                  <a:schemeClr val="bg2">
                    <a:lumMod val="10000"/>
                  </a:schemeClr>
                </a:solidFill>
              </a:defRPr>
            </a:lvl4pPr>
            <a:lvl5pPr marL="2057400" indent="-228600">
              <a:buFont typeface="Arial" pitchFamily="34" charset="0"/>
              <a:buChar char="•"/>
              <a:defRPr baseline="0"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3406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ing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72133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43279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6586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919166"/>
      </p:ext>
    </p:extLst>
  </p:cSld>
  <p:clrMapOvr>
    <a:masterClrMapping/>
  </p:clrMapOvr>
  <p:transition spd="med"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7000"/>
            <a:ext cx="8813800" cy="5476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27013" y="912813"/>
            <a:ext cx="4262437" cy="5514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1850" y="912813"/>
            <a:ext cx="4262438" cy="5514975"/>
          </a:xfrm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986281657"/>
      </p:ext>
    </p:extLst>
  </p:cSld>
  <p:clrMapOvr>
    <a:masterClrMapping/>
  </p:clrMapOvr>
  <p:transition spd="med"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7000"/>
            <a:ext cx="8813800" cy="5476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27013" y="912813"/>
            <a:ext cx="4262437" cy="5514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850" y="912813"/>
            <a:ext cx="4262438" cy="5514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214233"/>
      </p:ext>
    </p:extLst>
  </p:cSld>
  <p:clrMapOvr>
    <a:masterClrMapping/>
  </p:clrMapOvr>
  <p:transition spd="med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8" name="Group 7"/>
          <p:cNvGrpSpPr/>
          <p:nvPr userDrawn="1"/>
        </p:nvGrpSpPr>
        <p:grpSpPr>
          <a:xfrm>
            <a:off x="0" y="76200"/>
            <a:ext cx="9144000" cy="6831227"/>
            <a:chOff x="0" y="76200"/>
            <a:chExt cx="9144000" cy="6831227"/>
          </a:xfrm>
        </p:grpSpPr>
        <p:pic>
          <p:nvPicPr>
            <p:cNvPr id="2" name="Picture 1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76200"/>
              <a:ext cx="3047999" cy="1718616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86200" y="5257800"/>
              <a:ext cx="5257800" cy="1649627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800" y="477614"/>
              <a:ext cx="2438400" cy="970185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8800" y="5181600"/>
              <a:ext cx="2981325" cy="1186204"/>
            </a:xfrm>
            <a:prstGeom prst="rect">
              <a:avLst/>
            </a:prstGeom>
          </p:spPr>
        </p:pic>
      </p:grp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3276600"/>
            <a:ext cx="3505200" cy="533400"/>
          </a:xfrm>
        </p:spPr>
        <p:txBody>
          <a:bodyPr>
            <a:normAutofit/>
          </a:bodyPr>
          <a:lstStyle>
            <a:lvl1pPr marL="0" indent="0" algn="r">
              <a:buNone/>
              <a:defRPr sz="3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This is the Title</a:t>
            </a:r>
            <a:endParaRPr lang="en-US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352800" y="3810000"/>
            <a:ext cx="3429001" cy="533400"/>
          </a:xfrm>
        </p:spPr>
        <p:txBody>
          <a:bodyPr>
            <a:normAutofit/>
          </a:bodyPr>
          <a:lstStyle>
            <a:lvl1pPr marL="0" indent="0" algn="r">
              <a:buNone/>
              <a:defRPr sz="15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This is the subhead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14414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D84BC81-862E-4C15-9E78-A813594C8349}" type="slidenum">
              <a:rPr lang="en-US">
                <a:solidFill>
                  <a:srgbClr val="FFFFFF"/>
                </a:solidFill>
              </a:rPr>
              <a:pPr/>
              <a:t>‹#›</a:t>
            </a:fld>
            <a:r>
              <a:rPr lang="en-US">
                <a:solidFill>
                  <a:srgbClr val="FFFFFF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803509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3948396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886200"/>
            <a:ext cx="3948396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1D59B37-21CB-405C-8C7D-D2DF34162566}" type="datetimeFigureOut">
              <a:rPr lang="en-US" smtClean="0"/>
              <a:t>01/11/2013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9F1AD96-FEF6-4D7B-862C-88E7B6C74F2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3305" cy="6052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093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8" name="Group 7"/>
          <p:cNvGrpSpPr/>
          <p:nvPr userDrawn="1"/>
        </p:nvGrpSpPr>
        <p:grpSpPr>
          <a:xfrm>
            <a:off x="0" y="76200"/>
            <a:ext cx="9144000" cy="6831227"/>
            <a:chOff x="0" y="76200"/>
            <a:chExt cx="9144000" cy="6831227"/>
          </a:xfrm>
        </p:grpSpPr>
        <p:pic>
          <p:nvPicPr>
            <p:cNvPr id="2" name="Picture 1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76200"/>
              <a:ext cx="3047999" cy="1718616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86200" y="5257800"/>
              <a:ext cx="5257800" cy="1649627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800" y="477614"/>
              <a:ext cx="2438400" cy="970185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8800" y="5181600"/>
              <a:ext cx="2981325" cy="1186204"/>
            </a:xfrm>
            <a:prstGeom prst="rect">
              <a:avLst/>
            </a:prstGeom>
          </p:spPr>
        </p:pic>
      </p:grpSp>
      <p:sp>
        <p:nvSpPr>
          <p:cNvPr id="6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143000" y="2057400"/>
            <a:ext cx="3505200" cy="533400"/>
          </a:xfrm>
        </p:spPr>
        <p:txBody>
          <a:bodyPr>
            <a:normAutofit/>
          </a:bodyPr>
          <a:lstStyle>
            <a:lvl1pPr marL="0" indent="0" algn="r">
              <a:buNone/>
              <a:defRPr sz="3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This is the Title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1219200" y="2590800"/>
            <a:ext cx="3429000" cy="533400"/>
          </a:xfrm>
        </p:spPr>
        <p:txBody>
          <a:bodyPr>
            <a:normAutofit/>
          </a:bodyPr>
          <a:lstStyle>
            <a:lvl1pPr marL="0" indent="0" algn="r">
              <a:buNone/>
              <a:defRPr sz="15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This is the subhead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021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9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12"/>
          <p:cNvGrpSpPr>
            <a:grpSpLocks/>
          </p:cNvGrpSpPr>
          <p:nvPr userDrawn="1"/>
        </p:nvGrpSpPr>
        <p:grpSpPr bwMode="auto">
          <a:xfrm>
            <a:off x="0" y="0"/>
            <a:ext cx="9829800" cy="6829425"/>
            <a:chOff x="0" y="0"/>
            <a:chExt cx="9829800" cy="6829097"/>
          </a:xfrm>
        </p:grpSpPr>
        <p:pic>
          <p:nvPicPr>
            <p:cNvPr id="6" name="Picture 8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27711" y="0"/>
              <a:ext cx="2316289" cy="1999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9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024830"/>
              <a:ext cx="7558416" cy="1804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10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91400" y="477613"/>
              <a:ext cx="2438400" cy="9701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11"/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9800" y="5186516"/>
              <a:ext cx="2981325" cy="1186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495800" y="2400300"/>
            <a:ext cx="3505200" cy="533400"/>
          </a:xfrm>
        </p:spPr>
        <p:txBody>
          <a:bodyPr>
            <a:normAutofit/>
          </a:bodyPr>
          <a:lstStyle>
            <a:lvl1pPr marL="0" indent="0">
              <a:buNone/>
              <a:defRPr sz="3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4495800" y="2933700"/>
            <a:ext cx="3581400" cy="533400"/>
          </a:xfrm>
        </p:spPr>
        <p:txBody>
          <a:bodyPr>
            <a:normAutofit/>
          </a:bodyPr>
          <a:lstStyle>
            <a:lvl1pPr marL="0" indent="0">
              <a:buNone/>
              <a:defRPr sz="15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3555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92"/>
          <a:stretch>
            <a:fillRect/>
          </a:stretch>
        </p:blipFill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6184900"/>
            <a:ext cx="1139825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4838" y="6219825"/>
            <a:ext cx="3459162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28600" y="76200"/>
            <a:ext cx="8229600" cy="944562"/>
          </a:xfrm>
        </p:spPr>
        <p:txBody>
          <a:bodyPr>
            <a:norm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28600" y="1371600"/>
            <a:ext cx="7467600" cy="2744224"/>
          </a:xfrm>
        </p:spPr>
        <p:txBody>
          <a:bodyPr>
            <a:normAutofit/>
          </a:bodyPr>
          <a:lstStyle>
            <a:lvl1pPr marL="231775" indent="-231775">
              <a:buClr>
                <a:schemeClr val="accent1"/>
              </a:buClr>
              <a:buFont typeface="Arial" pitchFamily="34" charset="0"/>
              <a:buChar char="•"/>
              <a:defRPr sz="2000" baseline="0">
                <a:solidFill>
                  <a:schemeClr val="bg2">
                    <a:lumMod val="10000"/>
                  </a:schemeClr>
                </a:solidFill>
              </a:defRPr>
            </a:lvl1pPr>
            <a:lvl2pPr marL="682625" indent="-225425">
              <a:buClr>
                <a:schemeClr val="accent1"/>
              </a:buClr>
              <a:buFont typeface="Arial" pitchFamily="34" charset="0"/>
              <a:buChar char="•"/>
              <a:defRPr sz="1800">
                <a:solidFill>
                  <a:schemeClr val="bg2">
                    <a:lumMod val="10000"/>
                  </a:schemeClr>
                </a:solidFill>
              </a:defRPr>
            </a:lvl2pPr>
            <a:lvl3pPr marL="1085850" indent="-171450">
              <a:buClr>
                <a:schemeClr val="accent1"/>
              </a:buClr>
              <a:defRPr sz="1600" baseline="0">
                <a:solidFill>
                  <a:schemeClr val="bg2">
                    <a:lumMod val="10000"/>
                  </a:schemeClr>
                </a:solidFill>
              </a:defRPr>
            </a:lvl3pPr>
            <a:lvl4pPr marL="1487488" indent="-115888">
              <a:buClr>
                <a:schemeClr val="accent1"/>
              </a:buClr>
              <a:buFont typeface="Arial" pitchFamily="34" charset="0"/>
              <a:buChar char="•"/>
              <a:defRPr sz="1400" baseline="0">
                <a:solidFill>
                  <a:schemeClr val="bg2">
                    <a:lumMod val="1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 pitchFamily="34" charset="0"/>
              <a:buChar char="•"/>
              <a:defRPr sz="1400" baseline="0"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Slide Number Placeholder 11"/>
          <p:cNvSpPr>
            <a:spLocks noGrp="1"/>
          </p:cNvSpPr>
          <p:nvPr userDrawn="1">
            <p:ph type="sldNum" sz="quarter" idx="14"/>
          </p:nvPr>
        </p:nvSpPr>
        <p:spPr>
          <a:xfrm>
            <a:off x="457200" y="6400800"/>
            <a:ext cx="381000" cy="304800"/>
          </a:xfrm>
        </p:spPr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7B6DCDD-81E8-499A-9026-7BFD3A5707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166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92"/>
          <a:stretch>
            <a:fillRect/>
          </a:stretch>
        </p:blipFill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6184900"/>
            <a:ext cx="1139825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28600" y="76200"/>
            <a:ext cx="8229600" cy="944562"/>
          </a:xfrm>
        </p:spPr>
        <p:txBody>
          <a:bodyPr>
            <a:norm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28600" y="1371600"/>
            <a:ext cx="8686800" cy="2744224"/>
          </a:xfrm>
        </p:spPr>
        <p:txBody>
          <a:bodyPr>
            <a:normAutofit/>
          </a:bodyPr>
          <a:lstStyle>
            <a:lvl1pPr marL="231775" indent="-231775">
              <a:buClr>
                <a:schemeClr val="accent1"/>
              </a:buClr>
              <a:buFont typeface="Arial" pitchFamily="34" charset="0"/>
              <a:buChar char="•"/>
              <a:defRPr sz="2000" baseline="0">
                <a:solidFill>
                  <a:schemeClr val="bg2">
                    <a:lumMod val="10000"/>
                  </a:schemeClr>
                </a:solidFill>
              </a:defRPr>
            </a:lvl1pPr>
            <a:lvl2pPr marL="682625" indent="-225425">
              <a:buClr>
                <a:schemeClr val="accent1"/>
              </a:buClr>
              <a:buFont typeface="Arial" pitchFamily="34" charset="0"/>
              <a:buChar char="•"/>
              <a:defRPr sz="1800">
                <a:solidFill>
                  <a:schemeClr val="bg2">
                    <a:lumMod val="10000"/>
                  </a:schemeClr>
                </a:solidFill>
              </a:defRPr>
            </a:lvl2pPr>
            <a:lvl3pPr marL="1085850" indent="-171450">
              <a:buClr>
                <a:schemeClr val="accent1"/>
              </a:buClr>
              <a:defRPr sz="1600" baseline="0">
                <a:solidFill>
                  <a:schemeClr val="bg2">
                    <a:lumMod val="10000"/>
                  </a:schemeClr>
                </a:solidFill>
              </a:defRPr>
            </a:lvl3pPr>
            <a:lvl4pPr marL="1487488" indent="-115888">
              <a:buClr>
                <a:schemeClr val="accent1"/>
              </a:buClr>
              <a:buFont typeface="Arial" pitchFamily="34" charset="0"/>
              <a:buChar char="•"/>
              <a:defRPr sz="1400" baseline="0">
                <a:solidFill>
                  <a:schemeClr val="bg2">
                    <a:lumMod val="1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 pitchFamily="34" charset="0"/>
              <a:buChar char="•"/>
              <a:defRPr sz="1400" baseline="0"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11"/>
          <p:cNvSpPr>
            <a:spLocks noGrp="1"/>
          </p:cNvSpPr>
          <p:nvPr userDrawn="1">
            <p:ph type="sldNum" sz="quarter" idx="14"/>
          </p:nvPr>
        </p:nvSpPr>
        <p:spPr>
          <a:xfrm>
            <a:off x="457200" y="6400800"/>
            <a:ext cx="381000" cy="304800"/>
          </a:xfrm>
        </p:spPr>
        <p:txBody>
          <a:bodyPr lIns="0" rIns="0"/>
          <a:lstStyle>
            <a:lvl1pPr algn="ctr"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50A65E84-F7E8-4B40-9187-387E9D4E31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52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 userDrawn="1"/>
        </p:nvGrpSpPr>
        <p:grpSpPr bwMode="auto">
          <a:xfrm>
            <a:off x="11113" y="0"/>
            <a:ext cx="9621837" cy="6858000"/>
            <a:chOff x="10510" y="0"/>
            <a:chExt cx="9622140" cy="6858000"/>
          </a:xfrm>
        </p:grpSpPr>
        <p:pic>
          <p:nvPicPr>
            <p:cNvPr id="5" name="Picture 7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8999" y="5905619"/>
              <a:ext cx="2393651" cy="952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8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0" y="5955867"/>
              <a:ext cx="1042330" cy="902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9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0" y="0"/>
              <a:ext cx="9143245" cy="707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Title 6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944562"/>
          </a:xfrm>
        </p:spPr>
        <p:txBody>
          <a:bodyPr>
            <a:normAutofit/>
          </a:bodyPr>
          <a:lstStyle>
            <a:lvl1pPr algn="l">
              <a:defRPr sz="30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57200" y="2056888"/>
            <a:ext cx="7467600" cy="2744224"/>
          </a:xfrm>
        </p:spPr>
        <p:txBody>
          <a:bodyPr/>
          <a:lstStyle>
            <a:lvl1pPr marL="342900" indent="-342900">
              <a:buFont typeface="Arial" pitchFamily="34" charset="0"/>
              <a:buChar char="•"/>
              <a:defRPr baseline="0">
                <a:solidFill>
                  <a:schemeClr val="bg2">
                    <a:lumMod val="10000"/>
                  </a:schemeClr>
                </a:solidFill>
              </a:defRPr>
            </a:lvl1pPr>
            <a:lvl2pPr marL="742950" indent="-285750">
              <a:buFont typeface="Arial" pitchFamily="34" charset="0"/>
              <a:buChar char="•"/>
              <a:defRPr>
                <a:solidFill>
                  <a:schemeClr val="bg2">
                    <a:lumMod val="10000"/>
                  </a:schemeClr>
                </a:solidFill>
              </a:defRPr>
            </a:lvl2pPr>
            <a:lvl3pPr>
              <a:defRPr baseline="0">
                <a:solidFill>
                  <a:schemeClr val="bg2">
                    <a:lumMod val="10000"/>
                  </a:schemeClr>
                </a:solidFill>
              </a:defRPr>
            </a:lvl3pPr>
            <a:lvl4pPr marL="1600200" indent="-228600">
              <a:buFont typeface="Arial" pitchFamily="34" charset="0"/>
              <a:buChar char="•"/>
              <a:defRPr baseline="0">
                <a:solidFill>
                  <a:schemeClr val="bg2">
                    <a:lumMod val="10000"/>
                  </a:schemeClr>
                </a:solidFill>
              </a:defRPr>
            </a:lvl4pPr>
            <a:lvl5pPr marL="2057400" indent="-228600">
              <a:buFont typeface="Arial" pitchFamily="34" charset="0"/>
              <a:buChar char="•"/>
              <a:defRPr baseline="0"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Slide Number Placeholder 11"/>
          <p:cNvSpPr>
            <a:spLocks noGrp="1"/>
          </p:cNvSpPr>
          <p:nvPr>
            <p:ph type="sldNum" sz="quarter" idx="14"/>
          </p:nvPr>
        </p:nvSpPr>
        <p:spPr>
          <a:xfrm>
            <a:off x="457200" y="6172200"/>
            <a:ext cx="381000" cy="304800"/>
          </a:xfrm>
        </p:spPr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30E9A1D1-1B92-4B74-9BFB-24992F5D5D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0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/>
          <p:cNvGrpSpPr>
            <a:grpSpLocks/>
          </p:cNvGrpSpPr>
          <p:nvPr userDrawn="1"/>
        </p:nvGrpSpPr>
        <p:grpSpPr bwMode="auto">
          <a:xfrm>
            <a:off x="-7938" y="0"/>
            <a:ext cx="9640888" cy="6886575"/>
            <a:chOff x="-7882" y="0"/>
            <a:chExt cx="9640533" cy="6886903"/>
          </a:xfrm>
        </p:grpSpPr>
        <p:pic>
          <p:nvPicPr>
            <p:cNvPr id="5" name="Picture 7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9000" y="5829419"/>
              <a:ext cx="2393651" cy="952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8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21" y="5984770"/>
              <a:ext cx="1139858" cy="902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9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7882" y="0"/>
              <a:ext cx="9143245" cy="5729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944562"/>
          </a:xfrm>
        </p:spPr>
        <p:txBody>
          <a:bodyPr>
            <a:normAutofit/>
          </a:bodyPr>
          <a:lstStyle>
            <a:lvl1pPr algn="l">
              <a:defRPr sz="30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57200" y="2056888"/>
            <a:ext cx="7467600" cy="2744224"/>
          </a:xfrm>
        </p:spPr>
        <p:txBody>
          <a:bodyPr/>
          <a:lstStyle>
            <a:lvl1pPr marL="342900" indent="-342900">
              <a:buFont typeface="Arial" pitchFamily="34" charset="0"/>
              <a:buChar char="•"/>
              <a:defRPr baseline="0">
                <a:solidFill>
                  <a:schemeClr val="bg2">
                    <a:lumMod val="10000"/>
                  </a:schemeClr>
                </a:solidFill>
              </a:defRPr>
            </a:lvl1pPr>
            <a:lvl2pPr marL="742950" indent="-285750">
              <a:buFont typeface="Arial" pitchFamily="34" charset="0"/>
              <a:buChar char="•"/>
              <a:defRPr>
                <a:solidFill>
                  <a:schemeClr val="bg2">
                    <a:lumMod val="10000"/>
                  </a:schemeClr>
                </a:solidFill>
              </a:defRPr>
            </a:lvl2pPr>
            <a:lvl3pPr>
              <a:defRPr baseline="0">
                <a:solidFill>
                  <a:schemeClr val="bg2">
                    <a:lumMod val="10000"/>
                  </a:schemeClr>
                </a:solidFill>
              </a:defRPr>
            </a:lvl3pPr>
            <a:lvl4pPr marL="1600200" indent="-228600">
              <a:buFont typeface="Arial" pitchFamily="34" charset="0"/>
              <a:buChar char="•"/>
              <a:defRPr baseline="0">
                <a:solidFill>
                  <a:schemeClr val="bg2">
                    <a:lumMod val="10000"/>
                  </a:schemeClr>
                </a:solidFill>
              </a:defRPr>
            </a:lvl4pPr>
            <a:lvl5pPr marL="2057400" indent="-228600">
              <a:buFont typeface="Arial" pitchFamily="34" charset="0"/>
              <a:buChar char="•"/>
              <a:defRPr baseline="0"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Slide Number Placeholder 12"/>
          <p:cNvSpPr>
            <a:spLocks noGrp="1"/>
          </p:cNvSpPr>
          <p:nvPr>
            <p:ph type="sldNum" sz="quarter" idx="14"/>
          </p:nvPr>
        </p:nvSpPr>
        <p:spPr>
          <a:xfrm>
            <a:off x="457200" y="6188075"/>
            <a:ext cx="457200" cy="288925"/>
          </a:xfrm>
        </p:spPr>
        <p:txBody>
          <a:bodyPr/>
          <a:lstStyle>
            <a:lvl1pPr algn="ctr"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359F196B-1206-423E-BDCD-642B9A2732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78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8"/>
          <p:cNvGrpSpPr>
            <a:grpSpLocks/>
          </p:cNvGrpSpPr>
          <p:nvPr userDrawn="1"/>
        </p:nvGrpSpPr>
        <p:grpSpPr bwMode="auto">
          <a:xfrm>
            <a:off x="0" y="0"/>
            <a:ext cx="9632950" cy="6858000"/>
            <a:chOff x="0" y="566"/>
            <a:chExt cx="9632651" cy="6857434"/>
          </a:xfrm>
        </p:grpSpPr>
        <p:grpSp>
          <p:nvGrpSpPr>
            <p:cNvPr id="5" name="Group 7"/>
            <p:cNvGrpSpPr>
              <a:grpSpLocks/>
            </p:cNvGrpSpPr>
            <p:nvPr userDrawn="1"/>
          </p:nvGrpSpPr>
          <p:grpSpPr bwMode="auto">
            <a:xfrm>
              <a:off x="0" y="566"/>
              <a:ext cx="9632651" cy="6857434"/>
              <a:chOff x="0" y="566"/>
              <a:chExt cx="9632651" cy="6857434"/>
            </a:xfrm>
          </p:grpSpPr>
          <p:pic>
            <p:nvPicPr>
              <p:cNvPr id="9" name="Picture 9"/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39000" y="381000"/>
                <a:ext cx="2393651" cy="9523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" name="Picture 10"/>
              <p:cNvPicPr>
                <a:picLocks noChangeAspect="1"/>
              </p:cNvPicPr>
              <p:nvPr userDrawn="1"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566"/>
                <a:ext cx="926515" cy="68574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8" name="Picture 8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84107" y="5838567"/>
              <a:ext cx="3459893" cy="10194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Title 6"/>
          <p:cNvSpPr>
            <a:spLocks noGrp="1"/>
          </p:cNvSpPr>
          <p:nvPr>
            <p:ph type="title"/>
          </p:nvPr>
        </p:nvSpPr>
        <p:spPr>
          <a:xfrm>
            <a:off x="838200" y="990088"/>
            <a:ext cx="8229600" cy="944562"/>
          </a:xfrm>
        </p:spPr>
        <p:txBody>
          <a:bodyPr>
            <a:normAutofit/>
          </a:bodyPr>
          <a:lstStyle>
            <a:lvl1pPr algn="l">
              <a:defRPr sz="30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838200" y="2437376"/>
            <a:ext cx="7467600" cy="2744224"/>
          </a:xfrm>
        </p:spPr>
        <p:txBody>
          <a:bodyPr/>
          <a:lstStyle>
            <a:lvl1pPr marL="342900" indent="-342900">
              <a:buFont typeface="Arial" pitchFamily="34" charset="0"/>
              <a:buChar char="•"/>
              <a:defRPr baseline="0">
                <a:solidFill>
                  <a:schemeClr val="bg2">
                    <a:lumMod val="10000"/>
                  </a:schemeClr>
                </a:solidFill>
              </a:defRPr>
            </a:lvl1pPr>
            <a:lvl2pPr marL="742950" indent="-285750">
              <a:buFont typeface="Arial" pitchFamily="34" charset="0"/>
              <a:buChar char="•"/>
              <a:defRPr>
                <a:solidFill>
                  <a:schemeClr val="bg2">
                    <a:lumMod val="10000"/>
                  </a:schemeClr>
                </a:solidFill>
              </a:defRPr>
            </a:lvl2pPr>
            <a:lvl3pPr>
              <a:defRPr baseline="0">
                <a:solidFill>
                  <a:schemeClr val="bg2">
                    <a:lumMod val="10000"/>
                  </a:schemeClr>
                </a:solidFill>
              </a:defRPr>
            </a:lvl3pPr>
            <a:lvl4pPr marL="1600200" indent="-228600">
              <a:buFont typeface="Arial" pitchFamily="34" charset="0"/>
              <a:buChar char="•"/>
              <a:defRPr baseline="0">
                <a:solidFill>
                  <a:schemeClr val="bg2">
                    <a:lumMod val="10000"/>
                  </a:schemeClr>
                </a:solidFill>
              </a:defRPr>
            </a:lvl4pPr>
            <a:lvl5pPr marL="2057400" indent="-228600">
              <a:buFont typeface="Arial" pitchFamily="34" charset="0"/>
              <a:buChar char="•"/>
              <a:defRPr baseline="0"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214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228600" y="73152"/>
            <a:ext cx="8229600" cy="941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 algn="l"/>
            <a:r>
              <a:rPr 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28600" y="13716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439639">
                    <a:tint val="75000"/>
                  </a:srgb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400800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137EDF-9EB0-45D4-AEC5-13857136449E}" type="slidenum">
              <a:rPr lang="en-US" smtClean="0"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7098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701" r:id="rId2"/>
    <p:sldLayoutId id="2147483700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  <p:sldLayoutId id="2147483693" r:id="rId16"/>
    <p:sldLayoutId id="2147483697" r:id="rId17"/>
    <p:sldLayoutId id="2147483698" r:id="rId18"/>
    <p:sldLayoutId id="2147483699" r:id="rId19"/>
    <p:sldLayoutId id="2147483709" r:id="rId20"/>
    <p:sldLayoutId id="2147483742" r:id="rId2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lang="en-US" sz="2400" kern="1200" smtClean="0">
          <a:solidFill>
            <a:schemeClr val="bg2">
              <a:lumMod val="10000"/>
            </a:schemeClr>
          </a:solidFill>
          <a:latin typeface="+mj-lt"/>
          <a:ea typeface="ＭＳ Ｐゴシック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ＭＳ Ｐゴシック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ＭＳ Ｐゴシック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ＭＳ Ｐゴシック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ＭＳ Ｐゴシック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000" kern="1200">
          <a:solidFill>
            <a:schemeClr val="bg2">
              <a:lumMod val="10000"/>
            </a:schemeClr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–"/>
        <a:defRPr sz="1800" kern="1200">
          <a:solidFill>
            <a:schemeClr val="bg2">
              <a:lumMod val="10000"/>
            </a:schemeClr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1600" kern="1200">
          <a:solidFill>
            <a:schemeClr val="bg2">
              <a:lumMod val="10000"/>
            </a:schemeClr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–"/>
        <a:defRPr sz="1400" kern="1200">
          <a:solidFill>
            <a:schemeClr val="bg2">
              <a:lumMod val="10000"/>
            </a:schemeClr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bg2">
              <a:lumMod val="10000"/>
            </a:schemeClr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9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openxmlformats.org/officeDocument/2006/relationships/image" Target="../media/image40.png"/><Relationship Id="rId3" Type="http://schemas.openxmlformats.org/officeDocument/2006/relationships/image" Target="../media/image30.png"/><Relationship Id="rId7" Type="http://schemas.openxmlformats.org/officeDocument/2006/relationships/image" Target="../media/image34.jpeg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jpeg"/><Relationship Id="rId11" Type="http://schemas.openxmlformats.org/officeDocument/2006/relationships/image" Target="../media/image38.jpeg"/><Relationship Id="rId5" Type="http://schemas.openxmlformats.org/officeDocument/2006/relationships/image" Target="../media/image32.jpeg"/><Relationship Id="rId15" Type="http://schemas.openxmlformats.org/officeDocument/2006/relationships/image" Target="../media/image42.jpeg"/><Relationship Id="rId10" Type="http://schemas.openxmlformats.org/officeDocument/2006/relationships/image" Target="../media/image37.jpeg"/><Relationship Id="rId4" Type="http://schemas.openxmlformats.org/officeDocument/2006/relationships/image" Target="../media/image31.jpeg"/><Relationship Id="rId9" Type="http://schemas.openxmlformats.org/officeDocument/2006/relationships/image" Target="../media/image36.jpeg"/><Relationship Id="rId14" Type="http://schemas.openxmlformats.org/officeDocument/2006/relationships/image" Target="../media/image4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41.jpeg"/><Relationship Id="rId7" Type="http://schemas.openxmlformats.org/officeDocument/2006/relationships/image" Target="../media/image4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5.jpeg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12" Type="http://schemas.openxmlformats.org/officeDocument/2006/relationships/image" Target="../media/image6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0" Type="http://schemas.openxmlformats.org/officeDocument/2006/relationships/image" Target="../media/image59.png"/><Relationship Id="rId4" Type="http://schemas.openxmlformats.org/officeDocument/2006/relationships/image" Target="../media/image53.jpeg"/><Relationship Id="rId9" Type="http://schemas.openxmlformats.org/officeDocument/2006/relationships/image" Target="../media/image5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hyperlink" Target="http://www.youtube.com/watch?v=ickmWcK5RZI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66800"/>
            <a:ext cx="5334000" cy="2743200"/>
          </a:xfrm>
        </p:spPr>
        <p:txBody>
          <a:bodyPr anchor="t">
            <a:normAutofit/>
          </a:bodyPr>
          <a:lstStyle/>
          <a:p>
            <a:r>
              <a:rPr lang="en-US" spc="-90" dirty="0"/>
              <a:t>Empowering </a:t>
            </a:r>
            <a:br>
              <a:rPr lang="en-US" spc="-90" dirty="0"/>
            </a:br>
            <a:r>
              <a:rPr lang="en-US" spc="-90" dirty="0"/>
              <a:t>Ameren Missouri Customers </a:t>
            </a:r>
            <a:br>
              <a:rPr lang="en-US" spc="-90" dirty="0"/>
            </a:br>
            <a:r>
              <a:rPr lang="en-US" spc="-90" dirty="0"/>
              <a:t>to</a:t>
            </a:r>
            <a:r>
              <a:rPr lang="en-US" spc="-90" dirty="0">
                <a:solidFill>
                  <a:srgbClr val="7BC143"/>
                </a:solidFill>
              </a:rPr>
              <a:t> </a:t>
            </a:r>
            <a:r>
              <a:rPr lang="en-US" i="1" spc="-90" dirty="0" smtClean="0"/>
              <a:t>Act On Energy</a:t>
            </a:r>
            <a:r>
              <a:rPr lang="en-US" i="1" spc="-90" dirty="0">
                <a:solidFill>
                  <a:srgbClr val="439639"/>
                </a:solidFill>
              </a:rPr>
              <a:t/>
            </a:r>
            <a:br>
              <a:rPr lang="en-US" i="1" spc="-90" dirty="0">
                <a:solidFill>
                  <a:srgbClr val="439639"/>
                </a:solidFill>
              </a:rPr>
            </a:br>
            <a:r>
              <a:rPr lang="en-US" sz="2800" i="1" spc="-90" dirty="0">
                <a:solidFill>
                  <a:srgbClr val="439639"/>
                </a:solidFill>
                <a:latin typeface="LucidaSans-Demi"/>
                <a:cs typeface="LucidaSans-Demi"/>
              </a:rPr>
              <a:t/>
            </a:r>
            <a:br>
              <a:rPr lang="en-US" sz="2800" i="1" spc="-90" dirty="0">
                <a:solidFill>
                  <a:srgbClr val="439639"/>
                </a:solidFill>
                <a:latin typeface="LucidaSans-Demi"/>
                <a:cs typeface="LucidaSans-Demi"/>
              </a:rPr>
            </a:br>
            <a:r>
              <a:rPr lang="en-US" sz="2200" dirty="0" smtClean="0"/>
              <a:t>MEEIA </a:t>
            </a:r>
            <a:r>
              <a:rPr lang="en-US" sz="2200" dirty="0"/>
              <a:t>Communications </a:t>
            </a:r>
            <a:r>
              <a:rPr lang="en-US" sz="2200" dirty="0" smtClean="0"/>
              <a:t>Plan Overview:</a:t>
            </a:r>
            <a:br>
              <a:rPr lang="en-US" sz="2200" dirty="0" smtClean="0"/>
            </a:br>
            <a:r>
              <a:rPr lang="en-US" sz="2200" dirty="0" smtClean="0"/>
              <a:t/>
            </a:r>
            <a:br>
              <a:rPr lang="en-US" sz="2200" dirty="0" smtClean="0"/>
            </a:br>
            <a:r>
              <a:rPr lang="en-US" sz="2200" dirty="0" smtClean="0"/>
              <a:t>Integrated Campaign Launch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1686636" y="6416675"/>
            <a:ext cx="563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b="1" i="1" dirty="0" err="1" smtClean="0">
                <a:latin typeface="Arial"/>
                <a:cs typeface="Arial"/>
              </a:rPr>
              <a:t>Act</a:t>
            </a:r>
            <a:r>
              <a:rPr lang="en-US" i="1" dirty="0" err="1" smtClean="0">
                <a:latin typeface="Arial"/>
                <a:cs typeface="Arial"/>
              </a:rPr>
              <a:t>OnEnergy</a:t>
            </a:r>
            <a:r>
              <a:rPr lang="en-US" dirty="0" smtClean="0">
                <a:latin typeface="Arial"/>
                <a:cs typeface="Arial"/>
              </a:rPr>
              <a:t> Launch Plan |   PAGE </a:t>
            </a:r>
            <a:fld id="{E5E78927-7FBC-470E-8DE8-5B1B8A498320}" type="slidenum">
              <a:rPr lang="en-US" smtClean="0">
                <a:latin typeface="Arial"/>
                <a:cs typeface="Arial"/>
              </a:rPr>
              <a:pPr/>
              <a:t>0</a:t>
            </a:fld>
            <a:endParaRPr lang="en-US" dirty="0" smtClean="0">
              <a:latin typeface="Arial"/>
              <a:cs typeface="Arial"/>
            </a:endParaRPr>
          </a:p>
          <a:p>
            <a:endParaRPr lang="en-US" dirty="0"/>
          </a:p>
        </p:txBody>
      </p:sp>
      <p:pic>
        <p:nvPicPr>
          <p:cNvPr id="4" name="Picture 3" descr="AmerenMissouri.eps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804" y="6166749"/>
            <a:ext cx="1008516" cy="516557"/>
          </a:xfrm>
          <a:prstGeom prst="rect">
            <a:avLst/>
          </a:prstGeom>
        </p:spPr>
      </p:pic>
      <p:pic>
        <p:nvPicPr>
          <p:cNvPr id="5" name="Picture 4" descr="focused_tag.eps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8875" y="6401037"/>
            <a:ext cx="1269366" cy="183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681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sosceles Triangle 20"/>
          <p:cNvSpPr/>
          <p:nvPr/>
        </p:nvSpPr>
        <p:spPr>
          <a:xfrm rot="10800000">
            <a:off x="7010400" y="4191000"/>
            <a:ext cx="304800" cy="248856"/>
          </a:xfrm>
          <a:prstGeom prst="triangle">
            <a:avLst/>
          </a:prstGeom>
          <a:solidFill>
            <a:schemeClr val="accent3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Isosceles Triangle 19"/>
          <p:cNvSpPr/>
          <p:nvPr/>
        </p:nvSpPr>
        <p:spPr>
          <a:xfrm rot="10800000">
            <a:off x="4371340" y="4211256"/>
            <a:ext cx="304800" cy="228600"/>
          </a:xfrm>
          <a:prstGeom prst="triangle">
            <a:avLst/>
          </a:prstGeom>
          <a:solidFill>
            <a:schemeClr val="accent3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Isosceles Triangle 18"/>
          <p:cNvSpPr/>
          <p:nvPr/>
        </p:nvSpPr>
        <p:spPr>
          <a:xfrm rot="10800000">
            <a:off x="1612382" y="4203319"/>
            <a:ext cx="304800" cy="228600"/>
          </a:xfrm>
          <a:prstGeom prst="triangle">
            <a:avLst/>
          </a:prstGeom>
          <a:solidFill>
            <a:schemeClr val="accent3"/>
          </a:solidFill>
          <a:ln w="127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 smtClean="0"/>
              <a:t>Our Strategic Approach</a:t>
            </a:r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943600" y="4439857"/>
            <a:ext cx="2514600" cy="137160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  <a:headEnd/>
            <a:tailEnd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tIns="91440" bIns="91440" anchor="ctr"/>
          <a:lstStyle/>
          <a:p>
            <a:pPr algn="ctr">
              <a:defRPr/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Spur customers to action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533400" y="1676400"/>
            <a:ext cx="7955280" cy="838200"/>
          </a:xfrm>
          <a:prstGeom prst="rect">
            <a:avLst/>
          </a:prstGeom>
          <a:noFill/>
          <a:ln>
            <a:solidFill>
              <a:srgbClr val="00B0F0"/>
            </a:solidFill>
            <a:headEnd/>
            <a:tailEnd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82880" tIns="91440" rIns="0" bIns="91440" anchor="ctr"/>
          <a:lstStyle/>
          <a:p>
            <a:pPr algn="ctr"/>
            <a:r>
              <a:rPr lang="en-US" altLang="en-US" sz="1600" i="1" dirty="0" smtClean="0">
                <a:solidFill>
                  <a:srgbClr val="555555"/>
                </a:solidFill>
                <a:latin typeface="Arial" pitchFamily="34" charset="0"/>
                <a:cs typeface="Arial" pitchFamily="34" charset="0"/>
              </a:rPr>
              <a:t>Increase appetite for Ameren Missouri’s </a:t>
            </a:r>
            <a:r>
              <a:rPr lang="en-US" sz="1600" b="1" i="1" dirty="0">
                <a:solidFill>
                  <a:srgbClr val="555555"/>
                </a:solidFill>
                <a:latin typeface="Arial" pitchFamily="34" charset="0"/>
                <a:cs typeface="Arial" pitchFamily="34" charset="0"/>
              </a:rPr>
              <a:t>Act</a:t>
            </a:r>
            <a:r>
              <a:rPr lang="en-US" sz="1600" i="1" dirty="0">
                <a:solidFill>
                  <a:srgbClr val="555555"/>
                </a:solidFill>
                <a:latin typeface="Arial" pitchFamily="34" charset="0"/>
                <a:cs typeface="Arial" pitchFamily="34" charset="0"/>
              </a:rPr>
              <a:t>OnEnergy</a:t>
            </a:r>
            <a:r>
              <a:rPr lang="en-US" sz="1600" i="1" baseline="30000" dirty="0">
                <a:solidFill>
                  <a:srgbClr val="555555"/>
                </a:solidFill>
                <a:latin typeface="Arial" pitchFamily="34" charset="0"/>
                <a:cs typeface="Arial" pitchFamily="34" charset="0"/>
              </a:rPr>
              <a:t>®</a:t>
            </a:r>
            <a:r>
              <a:rPr lang="en-US" altLang="en-US" sz="1600" i="1" dirty="0" smtClean="0">
                <a:solidFill>
                  <a:srgbClr val="555555"/>
                </a:solidFill>
                <a:latin typeface="Arial" pitchFamily="34" charset="0"/>
                <a:cs typeface="Arial" pitchFamily="34" charset="0"/>
              </a:rPr>
              <a:t> programs </a:t>
            </a:r>
          </a:p>
          <a:p>
            <a:pPr algn="ctr"/>
            <a:r>
              <a:rPr lang="en-US" altLang="en-US" sz="1600" i="1" dirty="0" smtClean="0">
                <a:solidFill>
                  <a:srgbClr val="555555"/>
                </a:solidFill>
                <a:latin typeface="Arial" pitchFamily="34" charset="0"/>
                <a:cs typeface="Arial" pitchFamily="34" charset="0"/>
              </a:rPr>
              <a:t>to positively influence customer behavior toward participation</a:t>
            </a:r>
            <a:endParaRPr lang="en-US" altLang="en-US" sz="1600" i="1" dirty="0">
              <a:solidFill>
                <a:srgbClr val="55555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533400" y="2819400"/>
            <a:ext cx="7955280" cy="365125"/>
          </a:xfrm>
          <a:prstGeom prst="rect">
            <a:avLst/>
          </a:prstGeom>
          <a:solidFill>
            <a:srgbClr val="00B0F0"/>
          </a:solidFill>
          <a:ln>
            <a:noFill/>
            <a:headEnd/>
            <a:tailEnd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82880" tIns="91440" rIns="0" bIns="91440" anchor="ctr"/>
          <a:lstStyle/>
          <a:p>
            <a:pPr algn="ctr">
              <a:defRPr/>
            </a:pPr>
            <a:r>
              <a:rPr lang="en-US" sz="1700" b="1" dirty="0">
                <a:solidFill>
                  <a:schemeClr val="bg1"/>
                </a:solidFill>
                <a:latin typeface="Arial" pitchFamily="34" charset="0"/>
                <a:ea typeface="Gill Sans MT" charset="0"/>
                <a:cs typeface="Arial" pitchFamily="34" charset="0"/>
              </a:rPr>
              <a:t>STRATEGIES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533400" y="1295400"/>
            <a:ext cx="7955280" cy="366712"/>
          </a:xfrm>
          <a:prstGeom prst="rect">
            <a:avLst/>
          </a:prstGeom>
          <a:solidFill>
            <a:srgbClr val="00B0F0"/>
          </a:solidFill>
          <a:ln>
            <a:noFill/>
            <a:headEnd/>
            <a:tailEnd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82880" tIns="91440" rIns="0" bIns="91440" anchor="ctr"/>
          <a:lstStyle/>
          <a:p>
            <a:pPr algn="ctr">
              <a:lnSpc>
                <a:spcPct val="120000"/>
              </a:lnSpc>
              <a:defRPr/>
            </a:pPr>
            <a:r>
              <a:rPr lang="en-US" sz="17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OBJECTIVE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276600" y="4455732"/>
            <a:ext cx="2514600" cy="1371600"/>
          </a:xfrm>
          <a:prstGeom prst="rect">
            <a:avLst/>
          </a:prstGeom>
          <a:noFill/>
          <a:ln>
            <a:solidFill>
              <a:srgbClr val="FFC000"/>
            </a:solidFill>
            <a:headEnd/>
            <a:tailEnd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tIns="91440" bIns="91440" anchor="ctr"/>
          <a:lstStyle/>
          <a:p>
            <a:pPr algn="ctr">
              <a:defRPr/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Showcase real benefits to the customer (both business and residential)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533400" y="3260725"/>
            <a:ext cx="2514600" cy="990599"/>
          </a:xfrm>
          <a:prstGeom prst="rect">
            <a:avLst/>
          </a:prstGeom>
          <a:solidFill>
            <a:srgbClr val="00B0F0"/>
          </a:solidFill>
          <a:ln>
            <a:noFill/>
            <a:headEnd/>
            <a:tailEnd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tIns="91440" bIns="91440" anchor="ctr"/>
          <a:lstStyle/>
          <a:p>
            <a:pPr algn="ctr">
              <a:defRPr/>
            </a:pP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EDUCATE</a:t>
            </a: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3276600" y="3260725"/>
            <a:ext cx="2514600" cy="990599"/>
          </a:xfrm>
          <a:prstGeom prst="rect">
            <a:avLst/>
          </a:prstGeom>
          <a:solidFill>
            <a:srgbClr val="00B0F0"/>
          </a:solidFill>
          <a:ln>
            <a:noFill/>
            <a:headEnd/>
            <a:tailEnd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tIns="91440" bIns="91440" anchor="ctr"/>
          <a:lstStyle/>
          <a:p>
            <a:pPr algn="ctr">
              <a:defRPr/>
            </a:pP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DEMONSTRATE</a:t>
            </a: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5937812" y="3240469"/>
            <a:ext cx="2563567" cy="990599"/>
          </a:xfrm>
          <a:prstGeom prst="rect">
            <a:avLst/>
          </a:prstGeom>
          <a:solidFill>
            <a:srgbClr val="00B0F0"/>
          </a:solidFill>
          <a:ln>
            <a:noFill/>
            <a:headEnd/>
            <a:tailEnd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tIns="91440" bIns="91440" anchor="ctr"/>
          <a:lstStyle/>
          <a:p>
            <a:pPr algn="ctr">
              <a:defRPr/>
            </a:pP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MOTIVATE</a:t>
            </a: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533400" y="4495800"/>
            <a:ext cx="2514600" cy="1371600"/>
          </a:xfrm>
          <a:prstGeom prst="rect">
            <a:avLst/>
          </a:prstGeom>
          <a:noFill/>
          <a:ln>
            <a:solidFill>
              <a:srgbClr val="FFC000"/>
            </a:solidFill>
            <a:headEnd/>
            <a:tailEnd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tIns="91440" bIns="91440" anchor="ctr"/>
          <a:lstStyle/>
          <a:p>
            <a:pPr algn="ctr">
              <a:defRPr/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Leverage third party experts to attract interest and drive understanding of program benefits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2610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Ramping Up: Pre-Launch Activities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12450" y="2839370"/>
            <a:ext cx="2384574" cy="18182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6481047" y="4918530"/>
            <a:ext cx="2427307" cy="16346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rgbClr val="555555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555555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rgbClr val="555555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rgbClr val="555555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400" kern="1200">
                <a:solidFill>
                  <a:srgbClr val="555555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en-US" sz="1200" dirty="0" smtClean="0"/>
              <a:t>Conducted training sessions with implementers to provide tools for consistent use of our brand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74560" y="4953000"/>
            <a:ext cx="2344840" cy="1660038"/>
          </a:xfrm>
          <a:prstGeom prst="rect">
            <a:avLst/>
          </a:prstGeom>
        </p:spPr>
        <p:txBody>
          <a:bodyPr vert="horz" wrap="square" lIns="0" tIns="0" rIns="91440" bIns="0" rtlCol="0">
            <a:normAutofit/>
          </a:bodyPr>
          <a:lstStyle>
            <a:lvl1pPr marL="117475" indent="-117475" algn="l" defTabSz="914400" rtl="0" eaLnBrk="1" latinLnBrk="0" hangingPunct="1">
              <a:spcBef>
                <a:spcPts val="1200"/>
              </a:spcBef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227013" indent="-109538" algn="l" defTabSz="914400" rtl="0" eaLnBrk="1" latinLnBrk="0" hangingPunct="1">
              <a:spcBef>
                <a:spcPts val="600"/>
              </a:spcBef>
              <a:buSzPct val="90000"/>
              <a:buFont typeface="Arial Narrow" pitchFamily="34" charset="0"/>
              <a:buChar char="◦"/>
              <a:defRPr sz="18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344488" indent="-117475" algn="l" defTabSz="914400" rtl="0" eaLnBrk="1" latinLnBrk="0" hangingPunct="1">
              <a:spcBef>
                <a:spcPts val="600"/>
              </a:spcBef>
              <a:buSzPct val="90000"/>
              <a:buFont typeface="Arial" pitchFamily="34" charset="0"/>
              <a:buChar char="-"/>
              <a:defRPr sz="18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461963" indent="-117475" algn="l" defTabSz="914400" rtl="0" eaLnBrk="1" latinLnBrk="0" hangingPunct="1">
              <a:spcBef>
                <a:spcPts val="600"/>
              </a:spcBef>
              <a:buSzPct val="9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569913" indent="-117475" algn="l" defTabSz="914400" rtl="0" eaLnBrk="1" latinLnBrk="0" hangingPunct="1">
              <a:spcBef>
                <a:spcPts val="600"/>
              </a:spcBef>
              <a:buSzPct val="90000"/>
              <a:buFont typeface="Arial Narrow" pitchFamily="34" charset="0"/>
              <a:buChar char="◦"/>
              <a:defRPr sz="1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1200" dirty="0" smtClean="0">
                <a:solidFill>
                  <a:srgbClr val="555555"/>
                </a:solidFill>
                <a:latin typeface="Arial" pitchFamily="34" charset="0"/>
                <a:cs typeface="Arial" pitchFamily="34" charset="0"/>
              </a:rPr>
              <a:t>Developed new naming architecture for residential and business programs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3563728" y="4969362"/>
            <a:ext cx="2252366" cy="1660038"/>
          </a:xfrm>
          <a:prstGeom prst="rect">
            <a:avLst/>
          </a:prstGeom>
        </p:spPr>
        <p:txBody>
          <a:bodyPr vert="horz" wrap="square" lIns="0" tIns="0" rIns="91440" bIns="0" rtlCol="0">
            <a:normAutofit/>
          </a:bodyPr>
          <a:lstStyle>
            <a:lvl1pPr marL="117475" indent="-117475" algn="l" defTabSz="914400" rtl="0" eaLnBrk="1" latinLnBrk="0" hangingPunct="1">
              <a:spcBef>
                <a:spcPts val="1200"/>
              </a:spcBef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227013" indent="-109538" algn="l" defTabSz="914400" rtl="0" eaLnBrk="1" latinLnBrk="0" hangingPunct="1">
              <a:spcBef>
                <a:spcPts val="600"/>
              </a:spcBef>
              <a:buSzPct val="90000"/>
              <a:buFont typeface="Arial Narrow" pitchFamily="34" charset="0"/>
              <a:buChar char="◦"/>
              <a:defRPr sz="18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344488" indent="-117475" algn="l" defTabSz="914400" rtl="0" eaLnBrk="1" latinLnBrk="0" hangingPunct="1">
              <a:spcBef>
                <a:spcPts val="600"/>
              </a:spcBef>
              <a:buSzPct val="90000"/>
              <a:buFont typeface="Arial" pitchFamily="34" charset="0"/>
              <a:buChar char="-"/>
              <a:defRPr sz="18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461963" indent="-117475" algn="l" defTabSz="914400" rtl="0" eaLnBrk="1" latinLnBrk="0" hangingPunct="1">
              <a:spcBef>
                <a:spcPts val="600"/>
              </a:spcBef>
              <a:buSzPct val="9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569913" indent="-117475" algn="l" defTabSz="914400" rtl="0" eaLnBrk="1" latinLnBrk="0" hangingPunct="1">
              <a:spcBef>
                <a:spcPts val="600"/>
              </a:spcBef>
              <a:buSzPct val="90000"/>
              <a:buFont typeface="Arial Narrow" pitchFamily="34" charset="0"/>
              <a:buChar char="◦"/>
              <a:defRPr sz="1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1200" dirty="0" smtClean="0">
                <a:solidFill>
                  <a:srgbClr val="555555"/>
                </a:solidFill>
                <a:latin typeface="Arial" pitchFamily="34" charset="0"/>
                <a:cs typeface="Arial" pitchFamily="34" charset="0"/>
              </a:rPr>
              <a:t>Created style guide and templates for implementer marketing efforts</a:t>
            </a:r>
            <a:endParaRPr lang="en-US" sz="1400" dirty="0">
              <a:solidFill>
                <a:srgbClr val="555555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Font typeface="Arial" pitchFamily="34" charset="0"/>
              <a:buNone/>
            </a:pPr>
            <a:endParaRPr lang="en-US" sz="1400" dirty="0" smtClean="0">
              <a:solidFill>
                <a:srgbClr val="555555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4800" y="2133600"/>
            <a:ext cx="1815848" cy="35511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8760" y="4300705"/>
            <a:ext cx="1297653" cy="34749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4800" y="3962400"/>
            <a:ext cx="1941129" cy="33704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4800" y="3505200"/>
            <a:ext cx="2077972" cy="44281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4800" y="2895600"/>
            <a:ext cx="1443461" cy="33096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4800" y="1828800"/>
            <a:ext cx="1527906" cy="33280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1000" y="2514600"/>
            <a:ext cx="1518223" cy="33704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1000" y="3249635"/>
            <a:ext cx="1978290" cy="331765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01728" y="1564193"/>
            <a:ext cx="1524000" cy="1138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55846" y="1419951"/>
            <a:ext cx="1307410" cy="713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5846" y="2488718"/>
            <a:ext cx="1752508" cy="22679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Picture 2" descr="C:\Users\bridget.rupert\AppData\Local\Microsoft\Windows\Temporary Internet Files\Content.Outlook\XBM5NPE7\EE_poster.jpg"/>
          <p:cNvPicPr>
            <a:picLocks noChangeAspect="1" noChangeArrowheads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32659" y="1784208"/>
            <a:ext cx="1116700" cy="17258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87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Implementer Tools and Templates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8600" y="3514165"/>
            <a:ext cx="1981108" cy="2563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8294" y="3514165"/>
            <a:ext cx="2009986" cy="26011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72000" y="1275511"/>
            <a:ext cx="911421" cy="14658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Users\bridget.rupert\AppData\Local\Microsoft\Windows\Temporary Internet Files\Content.Outlook\XBM5NPE7\EE_poster_S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1425530"/>
            <a:ext cx="1434353" cy="2216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bridget.rupert\AppData\Local\Microsoft\Windows\Temporary Internet Files\Content.Outlook\XBM5NPE7\EE_poster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23101" y="1593274"/>
            <a:ext cx="1434352" cy="22167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ontent Placeholder 2"/>
          <p:cNvSpPr txBox="1">
            <a:spLocks/>
          </p:cNvSpPr>
          <p:nvPr/>
        </p:nvSpPr>
        <p:spPr>
          <a:xfrm>
            <a:off x="4978005" y="3026964"/>
            <a:ext cx="3810000" cy="6152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rgbClr val="555555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555555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rgbClr val="555555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rgbClr val="555555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400" kern="1200">
                <a:solidFill>
                  <a:srgbClr val="555555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 smtClean="0"/>
              <a:t>Contractor badge and vehicle magnet</a:t>
            </a:r>
            <a:endParaRPr lang="en-US" sz="1400" dirty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24292" y="1428843"/>
            <a:ext cx="2721711" cy="14856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Content Placeholder 2"/>
          <p:cNvSpPr txBox="1">
            <a:spLocks/>
          </p:cNvSpPr>
          <p:nvPr/>
        </p:nvSpPr>
        <p:spPr>
          <a:xfrm>
            <a:off x="1600200" y="5545691"/>
            <a:ext cx="2286000" cy="6152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rgbClr val="555555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555555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rgbClr val="555555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rgbClr val="555555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400" kern="1200">
                <a:solidFill>
                  <a:srgbClr val="555555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itchFamily="34" charset="0"/>
              <a:buNone/>
            </a:pPr>
            <a:r>
              <a:rPr lang="en-US" sz="1400" dirty="0" smtClean="0"/>
              <a:t>Sample retail </a:t>
            </a:r>
            <a:r>
              <a:rPr lang="en-US" sz="1400" dirty="0" err="1" smtClean="0"/>
              <a:t>tearsheet</a:t>
            </a:r>
            <a:endParaRPr lang="en-US" sz="1400" dirty="0"/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609600" y="3810000"/>
            <a:ext cx="2286000" cy="6152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rgbClr val="555555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555555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rgbClr val="555555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rgbClr val="555555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400" kern="1200">
                <a:solidFill>
                  <a:srgbClr val="555555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1400" dirty="0" smtClean="0"/>
              <a:t>Advertisement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991503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Teaser Campaign – December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7" name="Picture 2" descr="C:\Users\heather.woodard\AppData\Local\Microsoft\Windows\Temporary Internet Files\Content.Outlook\A83LHX25\tab_day jpg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77000" y="3581400"/>
            <a:ext cx="2339022" cy="23924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ontent Placeholder 2"/>
          <p:cNvSpPr txBox="1">
            <a:spLocks/>
          </p:cNvSpPr>
          <p:nvPr/>
        </p:nvSpPr>
        <p:spPr>
          <a:xfrm>
            <a:off x="457201" y="1524000"/>
            <a:ext cx="3124199" cy="44498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rgbClr val="555555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555555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rgbClr val="555555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rgbClr val="555555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400" kern="1200">
                <a:solidFill>
                  <a:srgbClr val="555555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Advertising – outdoor and select print in-market 12/17</a:t>
            </a:r>
          </a:p>
          <a:p>
            <a:endParaRPr lang="en-US" sz="2400" dirty="0"/>
          </a:p>
          <a:p>
            <a:r>
              <a:rPr lang="en-US" sz="2400" dirty="0" smtClean="0"/>
              <a:t>Social – Facebook countdown “clock”</a:t>
            </a:r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14" name="Picture 4" descr="C:\Users\heather.woodard\AppData\Local\Microsoft\Windows\Temporary Internet Files\Content.Outlook\A83LHX25\ameren_cover jpg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1523795"/>
            <a:ext cx="4019456" cy="1487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7917483" y="1285160"/>
            <a:ext cx="7633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i="1" dirty="0" smtClean="0">
                <a:solidFill>
                  <a:srgbClr val="555555"/>
                </a:solidFill>
                <a:latin typeface="Arial" pitchFamily="34" charset="0"/>
                <a:cs typeface="Arial" pitchFamily="34" charset="0"/>
              </a:rPr>
              <a:t>BILLBOARD</a:t>
            </a:r>
            <a:endParaRPr lang="en-US" sz="800" i="1" dirty="0">
              <a:solidFill>
                <a:srgbClr val="555555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Picture 3" descr="C:\Users\heather.woodard\AppData\Local\Microsoft\Windows\Temporary Internet Files\Content.Outlook\A83LHX25\ameren_fbmock jpg.jpg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027446" y="3282328"/>
            <a:ext cx="2293303" cy="17982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454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Website – Launches Jan. 2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19600" y="1990867"/>
            <a:ext cx="4114800" cy="33799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9438" y="2362200"/>
            <a:ext cx="3107821" cy="30086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67219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Paid Media Campaign Introduces New Program Names and Details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3"/>
          </p:nvPr>
        </p:nvSpPr>
        <p:spPr>
          <a:xfrm>
            <a:off x="228600" y="1371600"/>
            <a:ext cx="3886200" cy="4648200"/>
          </a:xfrm>
          <a:noFill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Fully-integrated</a:t>
            </a:r>
            <a:r>
              <a:rPr lang="en-US" dirty="0"/>
              <a:t> </a:t>
            </a:r>
            <a:r>
              <a:rPr lang="en-US" dirty="0" smtClean="0"/>
              <a:t>media campaign includes:</a:t>
            </a:r>
          </a:p>
          <a:p>
            <a:r>
              <a:rPr lang="en-US" dirty="0" smtClean="0"/>
              <a:t>Network and cable TV spots</a:t>
            </a:r>
          </a:p>
          <a:p>
            <a:r>
              <a:rPr lang="en-US" dirty="0" smtClean="0"/>
              <a:t>Radio </a:t>
            </a:r>
          </a:p>
          <a:p>
            <a:r>
              <a:rPr lang="en-US" dirty="0" smtClean="0"/>
              <a:t>Digital/mobile</a:t>
            </a:r>
          </a:p>
          <a:p>
            <a:r>
              <a:rPr lang="en-US" dirty="0" smtClean="0"/>
              <a:t>Transit/outdoor</a:t>
            </a:r>
          </a:p>
          <a:p>
            <a:r>
              <a:rPr lang="en-US" dirty="0" smtClean="0"/>
              <a:t>Facebook ads/sponsored stories</a:t>
            </a:r>
          </a:p>
          <a:p>
            <a:r>
              <a:rPr lang="en-US" dirty="0" smtClean="0"/>
              <a:t>Select print </a:t>
            </a:r>
          </a:p>
          <a:p>
            <a:endParaRPr lang="en-US" sz="17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267200" y="1981200"/>
            <a:ext cx="4301405" cy="3581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6009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Launch Activations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664674" y="4568484"/>
            <a:ext cx="2427307" cy="16346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rgbClr val="555555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555555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rgbClr val="555555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rgbClr val="555555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400" kern="1200">
                <a:solidFill>
                  <a:srgbClr val="555555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1200" dirty="0" smtClean="0"/>
              <a:t>St. Louis Blues players host Ameren Missouri “Tweet-up” to engage customers and draw media attention in February (pending NHL discussions) with </a:t>
            </a:r>
            <a:r>
              <a:rPr lang="en-US" sz="1200" b="1" i="1" dirty="0"/>
              <a:t>Act</a:t>
            </a:r>
            <a:r>
              <a:rPr lang="en-US" sz="1200" i="1" dirty="0"/>
              <a:t>OnEnergy</a:t>
            </a:r>
            <a:r>
              <a:rPr lang="en-US" sz="1200" dirty="0" smtClean="0"/>
              <a:t> giveaways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766030" y="4588362"/>
            <a:ext cx="2344840" cy="1660038"/>
          </a:xfrm>
          <a:prstGeom prst="rect">
            <a:avLst/>
          </a:prstGeom>
        </p:spPr>
        <p:txBody>
          <a:bodyPr vert="horz" wrap="square" lIns="0" tIns="0" rIns="91440" bIns="0" rtlCol="0">
            <a:normAutofit/>
          </a:bodyPr>
          <a:lstStyle>
            <a:lvl1pPr marL="117475" indent="-117475" algn="l" defTabSz="914400" rtl="0" eaLnBrk="1" latinLnBrk="0" hangingPunct="1">
              <a:spcBef>
                <a:spcPts val="1200"/>
              </a:spcBef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227013" indent="-109538" algn="l" defTabSz="914400" rtl="0" eaLnBrk="1" latinLnBrk="0" hangingPunct="1">
              <a:spcBef>
                <a:spcPts val="600"/>
              </a:spcBef>
              <a:buSzPct val="90000"/>
              <a:buFont typeface="Arial Narrow" pitchFamily="34" charset="0"/>
              <a:buChar char="◦"/>
              <a:defRPr sz="18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344488" indent="-117475" algn="l" defTabSz="914400" rtl="0" eaLnBrk="1" latinLnBrk="0" hangingPunct="1">
              <a:spcBef>
                <a:spcPts val="600"/>
              </a:spcBef>
              <a:buSzPct val="90000"/>
              <a:buFont typeface="Arial" pitchFamily="34" charset="0"/>
              <a:buChar char="-"/>
              <a:defRPr sz="18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461963" indent="-117475" algn="l" defTabSz="914400" rtl="0" eaLnBrk="1" latinLnBrk="0" hangingPunct="1">
              <a:spcBef>
                <a:spcPts val="600"/>
              </a:spcBef>
              <a:buSzPct val="9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569913" indent="-117475" algn="l" defTabSz="914400" rtl="0" eaLnBrk="1" latinLnBrk="0" hangingPunct="1">
              <a:spcBef>
                <a:spcPts val="600"/>
              </a:spcBef>
              <a:buSzPct val="90000"/>
              <a:buFont typeface="Arial Narrow" pitchFamily="34" charset="0"/>
              <a:buChar char="◦"/>
              <a:defRPr sz="1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1200" dirty="0" smtClean="0">
                <a:solidFill>
                  <a:srgbClr val="555555"/>
                </a:solidFill>
                <a:latin typeface="Arial" pitchFamily="34" charset="0"/>
                <a:cs typeface="Arial" pitchFamily="34" charset="0"/>
              </a:rPr>
              <a:t>Ameren Missouri teams of “Energy House Hunters” award free home energy audits to residential customers when they spot our branded yard signs throughout the area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05359" y="4582994"/>
            <a:ext cx="2426899" cy="1219200"/>
          </a:xfrm>
          <a:prstGeom prst="rect">
            <a:avLst/>
          </a:prstGeom>
        </p:spPr>
        <p:txBody>
          <a:bodyPr vert="horz" wrap="square" lIns="0" tIns="0" rIns="91440" bIns="0" rtlCol="0">
            <a:normAutofit/>
          </a:bodyPr>
          <a:lstStyle>
            <a:lvl1pPr marL="117475" indent="-117475" algn="l" defTabSz="914400" rtl="0" eaLnBrk="1" latinLnBrk="0" hangingPunct="1">
              <a:spcBef>
                <a:spcPts val="1200"/>
              </a:spcBef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227013" indent="-109538" algn="l" defTabSz="914400" rtl="0" eaLnBrk="1" latinLnBrk="0" hangingPunct="1">
              <a:spcBef>
                <a:spcPts val="600"/>
              </a:spcBef>
              <a:buSzPct val="90000"/>
              <a:buFont typeface="Arial Narrow" pitchFamily="34" charset="0"/>
              <a:buChar char="◦"/>
              <a:defRPr sz="18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344488" indent="-117475" algn="l" defTabSz="914400" rtl="0" eaLnBrk="1" latinLnBrk="0" hangingPunct="1">
              <a:spcBef>
                <a:spcPts val="600"/>
              </a:spcBef>
              <a:buSzPct val="90000"/>
              <a:buFont typeface="Arial" pitchFamily="34" charset="0"/>
              <a:buChar char="-"/>
              <a:defRPr sz="18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461963" indent="-117475" algn="l" defTabSz="914400" rtl="0" eaLnBrk="1" latinLnBrk="0" hangingPunct="1">
              <a:spcBef>
                <a:spcPts val="600"/>
              </a:spcBef>
              <a:buSzPct val="9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569913" indent="-117475" algn="l" defTabSz="914400" rtl="0" eaLnBrk="1" latinLnBrk="0" hangingPunct="1">
              <a:spcBef>
                <a:spcPts val="600"/>
              </a:spcBef>
              <a:buSzPct val="90000"/>
              <a:buFont typeface="Arial Narrow" pitchFamily="34" charset="0"/>
              <a:buChar char="◦"/>
              <a:defRPr sz="1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1200" dirty="0" smtClean="0">
                <a:solidFill>
                  <a:srgbClr val="555555"/>
                </a:solidFill>
                <a:latin typeface="Arial" pitchFamily="34" charset="0"/>
                <a:cs typeface="Arial" pitchFamily="34" charset="0"/>
              </a:rPr>
              <a:t>St. Louis Rams and Ameren Missouri employees make “Energy House Calls” in January</a:t>
            </a:r>
          </a:p>
          <a:p>
            <a:pPr marL="0" indent="0">
              <a:spcBef>
                <a:spcPts val="0"/>
              </a:spcBef>
              <a:buNone/>
            </a:pPr>
            <a:endParaRPr lang="en-US" sz="1200" dirty="0" smtClean="0">
              <a:solidFill>
                <a:srgbClr val="555555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 smtClean="0">
                <a:solidFill>
                  <a:srgbClr val="555555"/>
                </a:solidFill>
                <a:latin typeface="Arial" pitchFamily="34" charset="0"/>
                <a:cs typeface="Arial" pitchFamily="34" charset="0"/>
              </a:rPr>
              <a:t>Distribute CFL bulbs and </a:t>
            </a:r>
            <a:r>
              <a:rPr lang="en-US" sz="1200" b="1" i="1" dirty="0" err="1" smtClean="0">
                <a:solidFill>
                  <a:srgbClr val="555555"/>
                </a:solidFill>
                <a:latin typeface="Arial" pitchFamily="34" charset="0"/>
                <a:cs typeface="Arial" pitchFamily="34" charset="0"/>
              </a:rPr>
              <a:t>Act</a:t>
            </a:r>
            <a:r>
              <a:rPr lang="en-US" sz="1200" i="1" dirty="0" err="1" smtClean="0">
                <a:solidFill>
                  <a:srgbClr val="555555"/>
                </a:solidFill>
                <a:latin typeface="Arial" pitchFamily="34" charset="0"/>
                <a:cs typeface="Arial" pitchFamily="34" charset="0"/>
              </a:rPr>
              <a:t>OnEnergy</a:t>
            </a:r>
            <a:r>
              <a:rPr lang="en-US" sz="1200" dirty="0" smtClean="0">
                <a:solidFill>
                  <a:srgbClr val="555555"/>
                </a:solidFill>
                <a:latin typeface="Arial" pitchFamily="34" charset="0"/>
                <a:cs typeface="Arial" pitchFamily="34" charset="0"/>
              </a:rPr>
              <a:t> information</a:t>
            </a:r>
            <a:endParaRPr lang="en-US" sz="1200" dirty="0">
              <a:solidFill>
                <a:srgbClr val="555555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Font typeface="Arial" pitchFamily="34" charset="0"/>
              <a:buNone/>
            </a:pPr>
            <a:endParaRPr lang="en-US" sz="1400" dirty="0" smtClean="0">
              <a:solidFill>
                <a:srgbClr val="555555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8161" y="3279018"/>
            <a:ext cx="634206" cy="634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2367" y="3686364"/>
            <a:ext cx="439993" cy="439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7548"/>
          <a:stretch/>
        </p:blipFill>
        <p:spPr bwMode="auto">
          <a:xfrm>
            <a:off x="625264" y="1522210"/>
            <a:ext cx="2548424" cy="175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3600" y="2719192"/>
            <a:ext cx="1126835" cy="1194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74857" y="1447801"/>
            <a:ext cx="1857017" cy="1462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76026" y="3349054"/>
            <a:ext cx="772250" cy="599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3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 flipV="1">
            <a:off x="5176026" y="3022410"/>
            <a:ext cx="292343" cy="278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3203449"/>
            <a:ext cx="612657" cy="737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65191" y="1709333"/>
            <a:ext cx="2156329" cy="1886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3096" y="2993018"/>
            <a:ext cx="481149" cy="481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4" name="Group 23"/>
          <p:cNvGrpSpPr/>
          <p:nvPr/>
        </p:nvGrpSpPr>
        <p:grpSpPr>
          <a:xfrm>
            <a:off x="6516866" y="3354534"/>
            <a:ext cx="991027" cy="1045376"/>
            <a:chOff x="4953000" y="4419600"/>
            <a:chExt cx="1353309" cy="1353309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53000" y="4419600"/>
              <a:ext cx="1353309" cy="1353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2" name="Picture 11"/>
            <p:cNvPicPr>
              <a:picLocks noChangeAspect="1" noChangeArrowheads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6470" y="4804466"/>
              <a:ext cx="883797" cy="4533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" name="TextBox 22"/>
            <p:cNvSpPr txBox="1"/>
            <p:nvPr/>
          </p:nvSpPr>
          <p:spPr>
            <a:xfrm>
              <a:off x="5283487" y="4494277"/>
              <a:ext cx="978921" cy="3984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700" dirty="0" smtClean="0"/>
                <a:t>Johnson home</a:t>
              </a:r>
            </a:p>
            <a:p>
              <a:r>
                <a:rPr lang="en-US" sz="700" b="1" i="1" dirty="0" smtClean="0"/>
                <a:t>Sponsored by:</a:t>
              </a:r>
              <a:endParaRPr lang="en-US" sz="700" b="1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078006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 to Act TV </a:t>
            </a:r>
            <a:r>
              <a:rPr lang="en-US" dirty="0" smtClean="0"/>
              <a:t>Spot 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228600" y="1371600"/>
            <a:ext cx="4800600" cy="457200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Calibri"/>
                <a:ea typeface="Calibri"/>
              </a:rPr>
              <a:t>30 </a:t>
            </a:r>
            <a:r>
              <a:rPr lang="en-US" dirty="0" smtClean="0">
                <a:latin typeface="Calibri"/>
                <a:ea typeface="Calibri"/>
              </a:rPr>
              <a:t>sec. Click on image to view in YouTube</a:t>
            </a:r>
            <a:endParaRPr lang="en-US" dirty="0">
              <a:latin typeface="Calibri"/>
              <a:ea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50A65E84-F7E8-4B40-9187-387E9D4E314D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pic>
        <p:nvPicPr>
          <p:cNvPr id="1027" name="Picture 3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905000"/>
            <a:ext cx="6982476" cy="3942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7890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Theme">
  <a:themeElements>
    <a:clrScheme name="Ameren">
      <a:dk1>
        <a:srgbClr val="439639"/>
      </a:dk1>
      <a:lt1>
        <a:srgbClr val="FFFFFF"/>
      </a:lt1>
      <a:dk2>
        <a:srgbClr val="555555"/>
      </a:dk2>
      <a:lt2>
        <a:srgbClr val="CCCCCC"/>
      </a:lt2>
      <a:accent1>
        <a:srgbClr val="439639"/>
      </a:accent1>
      <a:accent2>
        <a:srgbClr val="1B6CB5"/>
      </a:accent2>
      <a:accent3>
        <a:srgbClr val="72CDF4"/>
      </a:accent3>
      <a:accent4>
        <a:srgbClr val="7BC143"/>
      </a:accent4>
      <a:accent5>
        <a:srgbClr val="D98C24"/>
      </a:accent5>
      <a:accent6>
        <a:srgbClr val="EE3224"/>
      </a:accent6>
      <a:hlink>
        <a:srgbClr val="1B6CB5"/>
      </a:hlink>
      <a:folHlink>
        <a:srgbClr val="72CDF4"/>
      </a:folHlink>
    </a:clrScheme>
    <a:fontScheme name="Ameren-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660</TotalTime>
  <Words>272</Words>
  <Application>Microsoft Office PowerPoint</Application>
  <PresentationFormat>On-screen Show (4:3)</PresentationFormat>
  <Paragraphs>58</Paragraphs>
  <Slides>9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2_Office Theme</vt:lpstr>
      <vt:lpstr>Empowering  Ameren Missouri Customers  to Act On Energy  MEEIA Communications Plan Overview:  Integrated Campaign Launch</vt:lpstr>
      <vt:lpstr>Our Strategic Approach</vt:lpstr>
      <vt:lpstr>Ramping Up: Pre-Launch Activities</vt:lpstr>
      <vt:lpstr>Implementer Tools and Templates</vt:lpstr>
      <vt:lpstr>Teaser Campaign – December</vt:lpstr>
      <vt:lpstr>New Website – Launches Jan. 2</vt:lpstr>
      <vt:lpstr>Paid Media Campaign Introduces New Program Names and Details</vt:lpstr>
      <vt:lpstr>Program Launch Activations</vt:lpstr>
      <vt:lpstr>Power to Act TV Spot  </vt:lpstr>
    </vt:vector>
  </TitlesOfParts>
  <Company>Ameren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RHolmes-Bobo@ameren.com</dc:creator>
  <cp:lastModifiedBy>Tatro, Wendy K</cp:lastModifiedBy>
  <cp:revision>59</cp:revision>
  <cp:lastPrinted>2012-11-02T17:35:56Z</cp:lastPrinted>
  <dcterms:created xsi:type="dcterms:W3CDTF">2011-10-03T16:25:24Z</dcterms:created>
  <dcterms:modified xsi:type="dcterms:W3CDTF">2013-01-11T14:31:35Z</dcterms:modified>
</cp:coreProperties>
</file>