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848" r:id="rId2"/>
    <p:sldMasterId id="2147483860" r:id="rId3"/>
    <p:sldMasterId id="2147483868" r:id="rId4"/>
    <p:sldMasterId id="2147483877" r:id="rId5"/>
    <p:sldMasterId id="2147483884" r:id="rId6"/>
    <p:sldMasterId id="2147483907" r:id="rId7"/>
    <p:sldMasterId id="2147483913" r:id="rId8"/>
    <p:sldMasterId id="2147483927" r:id="rId9"/>
  </p:sldMasterIdLst>
  <p:notesMasterIdLst>
    <p:notesMasterId r:id="rId14"/>
  </p:notesMasterIdLst>
  <p:handoutMasterIdLst>
    <p:handoutMasterId r:id="rId15"/>
  </p:handoutMasterIdLst>
  <p:sldIdLst>
    <p:sldId id="1554" r:id="rId10"/>
    <p:sldId id="1901" r:id="rId11"/>
    <p:sldId id="1893" r:id="rId12"/>
    <p:sldId id="1899"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FC05-0030-435F-9EDF-9B3D593FA8F0}">
          <p14:sldIdLst>
            <p14:sldId id="1554"/>
            <p14:sldId id="1901"/>
            <p14:sldId id="1893"/>
            <p14:sldId id="189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ke, Paul R" initials="PR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639"/>
    <a:srgbClr val="0000FF"/>
    <a:srgbClr val="9BBB59"/>
    <a:srgbClr val="FFFF99"/>
    <a:srgbClr val="72CDF4"/>
    <a:srgbClr val="1B6CB5"/>
    <a:srgbClr val="0075BE"/>
    <a:srgbClr val="009900"/>
    <a:srgbClr val="00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autoAdjust="0"/>
    <p:restoredTop sz="90122" autoAdjust="0"/>
  </p:normalViewPr>
  <p:slideViewPr>
    <p:cSldViewPr>
      <p:cViewPr>
        <p:scale>
          <a:sx n="90" d="100"/>
          <a:sy n="90" d="100"/>
        </p:scale>
        <p:origin x="-58" y="-58"/>
      </p:cViewPr>
      <p:guideLst>
        <p:guide orient="horz" pos="720"/>
        <p:guide pos="2880"/>
      </p:guideLst>
    </p:cSldViewPr>
  </p:slideViewPr>
  <p:notesTextViewPr>
    <p:cViewPr>
      <p:scale>
        <a:sx n="1" d="1"/>
        <a:sy n="1" d="1"/>
      </p:scale>
      <p:origin x="0" y="0"/>
    </p:cViewPr>
  </p:notesTextViewPr>
  <p:sorterViewPr>
    <p:cViewPr>
      <p:scale>
        <a:sx n="100" d="100"/>
        <a:sy n="100" d="100"/>
      </p:scale>
      <p:origin x="0" y="30"/>
    </p:cViewPr>
  </p:sorterViewPr>
  <p:notesViewPr>
    <p:cSldViewPr showGuides="1">
      <p:cViewPr>
        <p:scale>
          <a:sx n="70" d="100"/>
          <a:sy n="70" d="100"/>
        </p:scale>
        <p:origin x="-3366" y="-46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40" cy="464824"/>
          </a:xfrm>
          <a:prstGeom prst="rect">
            <a:avLst/>
          </a:prstGeom>
        </p:spPr>
        <p:txBody>
          <a:bodyPr vert="horz" lIns="89516" tIns="44760" rIns="89516" bIns="44760" rtlCol="0"/>
          <a:lstStyle>
            <a:lvl1pPr algn="l">
              <a:defRPr sz="1200"/>
            </a:lvl1pPr>
          </a:lstStyle>
          <a:p>
            <a:endParaRPr lang="en-US" dirty="0"/>
          </a:p>
        </p:txBody>
      </p:sp>
      <p:sp>
        <p:nvSpPr>
          <p:cNvPr id="3" name="Date Placeholder 2"/>
          <p:cNvSpPr>
            <a:spLocks noGrp="1"/>
          </p:cNvSpPr>
          <p:nvPr>
            <p:ph type="dt" sz="quarter" idx="1"/>
          </p:nvPr>
        </p:nvSpPr>
        <p:spPr>
          <a:xfrm>
            <a:off x="3970944" y="2"/>
            <a:ext cx="3037840" cy="464824"/>
          </a:xfrm>
          <a:prstGeom prst="rect">
            <a:avLst/>
          </a:prstGeom>
        </p:spPr>
        <p:txBody>
          <a:bodyPr vert="horz" lIns="89516" tIns="44760" rIns="89516" bIns="44760" rtlCol="0"/>
          <a:lstStyle>
            <a:lvl1pPr algn="r">
              <a:defRPr sz="1200"/>
            </a:lvl1pPr>
          </a:lstStyle>
          <a:p>
            <a:fld id="{23F4B1D6-A14A-49F3-89E4-646CEBC8D853}" type="datetimeFigureOut">
              <a:rPr lang="en-US" smtClean="0"/>
              <a:pPr/>
              <a:t>2/4/2016</a:t>
            </a:fld>
            <a:endParaRPr lang="en-US" dirty="0"/>
          </a:p>
        </p:txBody>
      </p:sp>
      <p:sp>
        <p:nvSpPr>
          <p:cNvPr id="4" name="Footer Placeholder 3"/>
          <p:cNvSpPr>
            <a:spLocks noGrp="1"/>
          </p:cNvSpPr>
          <p:nvPr>
            <p:ph type="ftr" sz="quarter" idx="2"/>
          </p:nvPr>
        </p:nvSpPr>
        <p:spPr>
          <a:xfrm>
            <a:off x="3" y="8829971"/>
            <a:ext cx="3037840" cy="464824"/>
          </a:xfrm>
          <a:prstGeom prst="rect">
            <a:avLst/>
          </a:prstGeom>
        </p:spPr>
        <p:txBody>
          <a:bodyPr vert="horz" lIns="89516" tIns="44760" rIns="89516" bIns="447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4" y="8829971"/>
            <a:ext cx="3037840" cy="464824"/>
          </a:xfrm>
          <a:prstGeom prst="rect">
            <a:avLst/>
          </a:prstGeom>
        </p:spPr>
        <p:txBody>
          <a:bodyPr vert="horz" lIns="89516" tIns="44760" rIns="89516" bIns="44760" rtlCol="0" anchor="b"/>
          <a:lstStyle>
            <a:lvl1pPr algn="r">
              <a:defRPr sz="1200"/>
            </a:lvl1pPr>
          </a:lstStyle>
          <a:p>
            <a:fld id="{7268B0F9-4B29-49D0-94BF-1057169437C7}" type="slidenum">
              <a:rPr lang="en-US" smtClean="0"/>
              <a:pPr/>
              <a:t>‹#›</a:t>
            </a:fld>
            <a:endParaRPr lang="en-US" dirty="0"/>
          </a:p>
        </p:txBody>
      </p:sp>
    </p:spTree>
    <p:extLst>
      <p:ext uri="{BB962C8B-B14F-4D97-AF65-F5344CB8AC3E}">
        <p14:creationId xmlns:p14="http://schemas.microsoft.com/office/powerpoint/2010/main" val="4079968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40" cy="464824"/>
          </a:xfrm>
          <a:prstGeom prst="rect">
            <a:avLst/>
          </a:prstGeom>
        </p:spPr>
        <p:txBody>
          <a:bodyPr vert="horz" lIns="89516" tIns="44760" rIns="89516" bIns="44760" rtlCol="0"/>
          <a:lstStyle>
            <a:lvl1pPr algn="l">
              <a:defRPr sz="1200"/>
            </a:lvl1pPr>
          </a:lstStyle>
          <a:p>
            <a:endParaRPr lang="en-US" dirty="0"/>
          </a:p>
        </p:txBody>
      </p:sp>
      <p:sp>
        <p:nvSpPr>
          <p:cNvPr id="3" name="Date Placeholder 2"/>
          <p:cNvSpPr>
            <a:spLocks noGrp="1"/>
          </p:cNvSpPr>
          <p:nvPr>
            <p:ph type="dt" idx="1"/>
          </p:nvPr>
        </p:nvSpPr>
        <p:spPr>
          <a:xfrm>
            <a:off x="3970944" y="2"/>
            <a:ext cx="3037840" cy="464824"/>
          </a:xfrm>
          <a:prstGeom prst="rect">
            <a:avLst/>
          </a:prstGeom>
        </p:spPr>
        <p:txBody>
          <a:bodyPr vert="horz" lIns="89516" tIns="44760" rIns="89516" bIns="44760" rtlCol="0"/>
          <a:lstStyle>
            <a:lvl1pPr algn="r">
              <a:defRPr sz="1200"/>
            </a:lvl1pPr>
          </a:lstStyle>
          <a:p>
            <a:fld id="{3A38AFA1-D132-442E-B1AC-DD849B4F33A0}" type="datetimeFigureOut">
              <a:rPr lang="en-US" smtClean="0"/>
              <a:pPr/>
              <a:t>2/4/2016</a:t>
            </a:fld>
            <a:endParaRPr lang="en-US" dirty="0"/>
          </a:p>
        </p:txBody>
      </p:sp>
      <p:sp>
        <p:nvSpPr>
          <p:cNvPr id="4" name="Slide Image Placeholder 3"/>
          <p:cNvSpPr>
            <a:spLocks noGrp="1" noRot="1" noChangeAspect="1"/>
          </p:cNvSpPr>
          <p:nvPr>
            <p:ph type="sldImg" idx="2"/>
          </p:nvPr>
        </p:nvSpPr>
        <p:spPr>
          <a:xfrm>
            <a:off x="1177925" y="690563"/>
            <a:ext cx="4654550" cy="3490912"/>
          </a:xfrm>
          <a:prstGeom prst="rect">
            <a:avLst/>
          </a:prstGeom>
          <a:noFill/>
          <a:ln w="12700">
            <a:solidFill>
              <a:prstClr val="black"/>
            </a:solidFill>
          </a:ln>
        </p:spPr>
        <p:txBody>
          <a:bodyPr vert="horz" lIns="89516" tIns="44760" rIns="89516" bIns="44760" rtlCol="0" anchor="ctr"/>
          <a:lstStyle/>
          <a:p>
            <a:endParaRPr lang="en-US" dirty="0"/>
          </a:p>
        </p:txBody>
      </p:sp>
      <p:sp>
        <p:nvSpPr>
          <p:cNvPr id="5" name="Notes Placeholder 4"/>
          <p:cNvSpPr>
            <a:spLocks noGrp="1"/>
          </p:cNvSpPr>
          <p:nvPr>
            <p:ph type="body" sz="quarter" idx="3"/>
          </p:nvPr>
        </p:nvSpPr>
        <p:spPr>
          <a:xfrm>
            <a:off x="701041" y="4415793"/>
            <a:ext cx="5608320" cy="4183384"/>
          </a:xfrm>
          <a:prstGeom prst="rect">
            <a:avLst/>
          </a:prstGeom>
        </p:spPr>
        <p:txBody>
          <a:bodyPr vert="horz" lIns="89516" tIns="44760" rIns="89516" bIns="447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71"/>
            <a:ext cx="3037840" cy="464824"/>
          </a:xfrm>
          <a:prstGeom prst="rect">
            <a:avLst/>
          </a:prstGeom>
        </p:spPr>
        <p:txBody>
          <a:bodyPr vert="horz" lIns="89516" tIns="44760" rIns="89516" bIns="447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4" y="8829971"/>
            <a:ext cx="3037840" cy="464824"/>
          </a:xfrm>
          <a:prstGeom prst="rect">
            <a:avLst/>
          </a:prstGeom>
        </p:spPr>
        <p:txBody>
          <a:bodyPr vert="horz" lIns="89516" tIns="44760" rIns="89516" bIns="44760" rtlCol="0" anchor="b"/>
          <a:lstStyle>
            <a:lvl1pPr algn="r">
              <a:defRPr sz="1200"/>
            </a:lvl1pPr>
          </a:lstStyle>
          <a:p>
            <a:fld id="{0063833F-694C-4799-B24A-5D2F9A3FCED9}" type="slidenum">
              <a:rPr lang="en-US" smtClean="0"/>
              <a:pPr/>
              <a:t>‹#›</a:t>
            </a:fld>
            <a:endParaRPr lang="en-US" dirty="0"/>
          </a:p>
        </p:txBody>
      </p:sp>
    </p:spTree>
    <p:extLst>
      <p:ext uri="{BB962C8B-B14F-4D97-AF65-F5344CB8AC3E}">
        <p14:creationId xmlns:p14="http://schemas.microsoft.com/office/powerpoint/2010/main" val="36154566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4025" y="696913"/>
            <a:ext cx="3563938" cy="2673350"/>
          </a:xfrm>
        </p:spPr>
      </p:sp>
      <p:sp>
        <p:nvSpPr>
          <p:cNvPr id="3" name="Notes Placeholder 2"/>
          <p:cNvSpPr>
            <a:spLocks noGrp="1"/>
          </p:cNvSpPr>
          <p:nvPr>
            <p:ph type="body" idx="1"/>
          </p:nvPr>
        </p:nvSpPr>
        <p:spPr>
          <a:xfrm>
            <a:off x="152403" y="3563621"/>
            <a:ext cx="6553200" cy="5275580"/>
          </a:xfrm>
        </p:spPr>
        <p:txBody>
          <a:bodyPr/>
          <a:lstStyle/>
          <a:p>
            <a:endParaRPr lang="en-US" sz="1100" dirty="0">
              <a:solidFill>
                <a:prstClr val="black"/>
              </a:solidFill>
            </a:endParaRPr>
          </a:p>
        </p:txBody>
      </p:sp>
      <p:sp>
        <p:nvSpPr>
          <p:cNvPr id="4" name="Slide Number Placeholder 3"/>
          <p:cNvSpPr>
            <a:spLocks noGrp="1"/>
          </p:cNvSpPr>
          <p:nvPr>
            <p:ph type="sldNum" sz="quarter" idx="10"/>
          </p:nvPr>
        </p:nvSpPr>
        <p:spPr/>
        <p:txBody>
          <a:bodyPr/>
          <a:lstStyle/>
          <a:p>
            <a:fld id="{0063833F-694C-4799-B24A-5D2F9A3FCED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1438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3833F-694C-4799-B24A-5D2F9A3FCED9}" type="slidenum">
              <a:rPr lang="en-US" smtClean="0"/>
              <a:pPr/>
              <a:t>2</a:t>
            </a:fld>
            <a:endParaRPr lang="en-US" dirty="0"/>
          </a:p>
        </p:txBody>
      </p:sp>
    </p:spTree>
    <p:extLst>
      <p:ext uri="{BB962C8B-B14F-4D97-AF65-F5344CB8AC3E}">
        <p14:creationId xmlns:p14="http://schemas.microsoft.com/office/powerpoint/2010/main" val="218621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3833F-694C-4799-B24A-5D2F9A3FCED9}" type="slidenum">
              <a:rPr lang="en-US" smtClean="0"/>
              <a:pPr/>
              <a:t>3</a:t>
            </a:fld>
            <a:endParaRPr lang="en-US" dirty="0"/>
          </a:p>
        </p:txBody>
      </p:sp>
    </p:spTree>
    <p:extLst>
      <p:ext uri="{BB962C8B-B14F-4D97-AF65-F5344CB8AC3E}">
        <p14:creationId xmlns:p14="http://schemas.microsoft.com/office/powerpoint/2010/main" val="2186217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6.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9.png"/><Relationship Id="rId2" Type="http://schemas.openxmlformats.org/officeDocument/2006/relationships/tags" Target="../tags/tag86.xml"/><Relationship Id="rId1" Type="http://schemas.openxmlformats.org/officeDocument/2006/relationships/vmlDrawing" Target="../drawings/vmlDrawing6.vml"/><Relationship Id="rId6" Type="http://schemas.openxmlformats.org/officeDocument/2006/relationships/tags" Target="../tags/tag90.xml"/><Relationship Id="rId11" Type="http://schemas.openxmlformats.org/officeDocument/2006/relationships/image" Target="../media/image8.emf"/><Relationship Id="rId5" Type="http://schemas.openxmlformats.org/officeDocument/2006/relationships/tags" Target="../tags/tag89.xml"/><Relationship Id="rId10" Type="http://schemas.openxmlformats.org/officeDocument/2006/relationships/oleObject" Target="../embeddings/oleObject6.bin"/><Relationship Id="rId4" Type="http://schemas.openxmlformats.org/officeDocument/2006/relationships/tags" Target="../tags/tag88.xml"/><Relationship Id="rId9" Type="http://schemas.openxmlformats.org/officeDocument/2006/relationships/slideMaster" Target="../slideMasters/slideMaster5.xml"/><Relationship Id="rId1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image" Target="../media/image6.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9.png"/><Relationship Id="rId2" Type="http://schemas.openxmlformats.org/officeDocument/2006/relationships/tags" Target="../tags/tag117.xml"/><Relationship Id="rId1" Type="http://schemas.openxmlformats.org/officeDocument/2006/relationships/vmlDrawing" Target="../drawings/vmlDrawing8.vml"/><Relationship Id="rId6" Type="http://schemas.openxmlformats.org/officeDocument/2006/relationships/tags" Target="../tags/tag121.xml"/><Relationship Id="rId11" Type="http://schemas.openxmlformats.org/officeDocument/2006/relationships/image" Target="../media/image8.emf"/><Relationship Id="rId5" Type="http://schemas.openxmlformats.org/officeDocument/2006/relationships/tags" Target="../tags/tag120.xml"/><Relationship Id="rId10" Type="http://schemas.openxmlformats.org/officeDocument/2006/relationships/oleObject" Target="../embeddings/oleObject8.bin"/><Relationship Id="rId4" Type="http://schemas.openxmlformats.org/officeDocument/2006/relationships/tags" Target="../tags/tag119.xml"/><Relationship Id="rId9" Type="http://schemas.openxmlformats.org/officeDocument/2006/relationships/slideMaster" Target="../slideMasters/slideMaster6.xml"/><Relationship Id="rId1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image" Target="../media/image6.png"/><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image" Target="../media/image9.png"/><Relationship Id="rId2" Type="http://schemas.openxmlformats.org/officeDocument/2006/relationships/tags" Target="../tags/tag148.xml"/><Relationship Id="rId1" Type="http://schemas.openxmlformats.org/officeDocument/2006/relationships/vmlDrawing" Target="../drawings/vmlDrawing10.vml"/><Relationship Id="rId6" Type="http://schemas.openxmlformats.org/officeDocument/2006/relationships/tags" Target="../tags/tag152.xml"/><Relationship Id="rId11" Type="http://schemas.openxmlformats.org/officeDocument/2006/relationships/image" Target="../media/image8.emf"/><Relationship Id="rId5" Type="http://schemas.openxmlformats.org/officeDocument/2006/relationships/tags" Target="../tags/tag151.xml"/><Relationship Id="rId10" Type="http://schemas.openxmlformats.org/officeDocument/2006/relationships/oleObject" Target="../embeddings/oleObject10.bin"/><Relationship Id="rId4" Type="http://schemas.openxmlformats.org/officeDocument/2006/relationships/tags" Target="../tags/tag150.xml"/><Relationship Id="rId9" Type="http://schemas.openxmlformats.org/officeDocument/2006/relationships/slideMaster" Target="../slideMasters/slideMaster7.xml"/><Relationship Id="rId1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6.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9.png"/><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tags" Target="../tags/tag28.xml"/><Relationship Id="rId11" Type="http://schemas.openxmlformats.org/officeDocument/2006/relationships/image" Target="../media/image8.emf"/><Relationship Id="rId5" Type="http://schemas.openxmlformats.org/officeDocument/2006/relationships/tags" Target="../tags/tag27.xml"/><Relationship Id="rId10" Type="http://schemas.openxmlformats.org/officeDocument/2006/relationships/oleObject" Target="../embeddings/oleObject2.bin"/><Relationship Id="rId4" Type="http://schemas.openxmlformats.org/officeDocument/2006/relationships/tags" Target="../tags/tag26.xml"/><Relationship Id="rId9" Type="http://schemas.openxmlformats.org/officeDocument/2006/relationships/slideMaster" Target="../slideMasters/slideMaster3.xml"/><Relationship Id="rId14" Type="http://schemas.openxmlformats.org/officeDocument/2006/relationships/image" Target="../media/image10.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6.pn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9.png"/><Relationship Id="rId2" Type="http://schemas.openxmlformats.org/officeDocument/2006/relationships/tags" Target="../tags/tag179.xml"/><Relationship Id="rId1" Type="http://schemas.openxmlformats.org/officeDocument/2006/relationships/vmlDrawing" Target="../drawings/vmlDrawing12.vml"/><Relationship Id="rId6" Type="http://schemas.openxmlformats.org/officeDocument/2006/relationships/tags" Target="../tags/tag183.xml"/><Relationship Id="rId11" Type="http://schemas.openxmlformats.org/officeDocument/2006/relationships/image" Target="../media/image8.emf"/><Relationship Id="rId5" Type="http://schemas.openxmlformats.org/officeDocument/2006/relationships/tags" Target="../tags/tag182.xml"/><Relationship Id="rId10" Type="http://schemas.openxmlformats.org/officeDocument/2006/relationships/oleObject" Target="../embeddings/oleObject12.bin"/><Relationship Id="rId4" Type="http://schemas.openxmlformats.org/officeDocument/2006/relationships/tags" Target="../tags/tag181.xml"/><Relationship Id="rId9" Type="http://schemas.openxmlformats.org/officeDocument/2006/relationships/slideMaster" Target="../slideMasters/slideMaster9.xml"/><Relationship Id="rId14" Type="http://schemas.openxmlformats.org/officeDocument/2006/relationships/image" Target="../media/image10.jpe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6.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9.png"/><Relationship Id="rId2" Type="http://schemas.openxmlformats.org/officeDocument/2006/relationships/tags" Target="../tags/tag55.xml"/><Relationship Id="rId1" Type="http://schemas.openxmlformats.org/officeDocument/2006/relationships/vmlDrawing" Target="../drawings/vmlDrawing4.vml"/><Relationship Id="rId6" Type="http://schemas.openxmlformats.org/officeDocument/2006/relationships/tags" Target="../tags/tag59.xml"/><Relationship Id="rId11" Type="http://schemas.openxmlformats.org/officeDocument/2006/relationships/image" Target="../media/image8.emf"/><Relationship Id="rId5" Type="http://schemas.openxmlformats.org/officeDocument/2006/relationships/tags" Target="../tags/tag58.xml"/><Relationship Id="rId10" Type="http://schemas.openxmlformats.org/officeDocument/2006/relationships/oleObject" Target="../embeddings/oleObject4.bin"/><Relationship Id="rId4" Type="http://schemas.openxmlformats.org/officeDocument/2006/relationships/tags" Target="../tags/tag57.xml"/><Relationship Id="rId9" Type="http://schemas.openxmlformats.org/officeDocument/2006/relationships/slideMaster" Target="../slideMasters/slideMaster4.xml"/><Relationship Id="rId1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914400"/>
            <a:ext cx="7772400" cy="457200"/>
          </a:xfrm>
        </p:spPr>
        <p:txBody>
          <a:bodyPr anchor="t">
            <a:normAutofit/>
          </a:bodyPr>
          <a:lstStyle>
            <a:lvl1pPr>
              <a:defRPr sz="2800" b="1" baseline="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676400" y="1371600"/>
            <a:ext cx="6400800" cy="304800"/>
          </a:xfrm>
          <a:prstGeom prst="rect">
            <a:avLst/>
          </a:prstGeom>
        </p:spPr>
        <p:txBody>
          <a:bodyPr>
            <a:normAutofit/>
          </a:bodyPr>
          <a:lstStyle>
            <a:lvl1pPr marL="0" indent="0" algn="ctr">
              <a:buNone/>
              <a:defRPr sz="16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0"/>
            <a:ext cx="914400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6697167"/>
            <a:ext cx="914400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10"/>
          <p:cNvSpPr>
            <a:spLocks noGrp="1"/>
          </p:cNvSpPr>
          <p:nvPr>
            <p:ph sz="quarter" idx="10" hasCustomPrompt="1"/>
          </p:nvPr>
        </p:nvSpPr>
        <p:spPr>
          <a:xfrm>
            <a:off x="304800" y="5867400"/>
            <a:ext cx="5562600" cy="304800"/>
          </a:xfrm>
          <a:prstGeom prst="rect">
            <a:avLst/>
          </a:prstGeom>
        </p:spPr>
        <p:txBody>
          <a:bodyPr>
            <a:normAutofit/>
          </a:bodyPr>
          <a:lstStyle>
            <a:lvl1pPr marL="0" indent="0">
              <a:buFontTx/>
              <a:buNone/>
              <a:defRPr sz="1400" b="1" baseline="0">
                <a:solidFill>
                  <a:schemeClr val="accent3"/>
                </a:solidFill>
              </a:defRPr>
            </a:lvl1pPr>
          </a:lstStyle>
          <a:p>
            <a:pPr lvl="0"/>
            <a:r>
              <a:rPr lang="en-US" dirty="0" smtClean="0"/>
              <a:t>PRESENTER NAME</a:t>
            </a:r>
          </a:p>
          <a:p>
            <a:pPr lvl="0"/>
            <a:endParaRPr lang="en-US" dirty="0"/>
          </a:p>
        </p:txBody>
      </p:sp>
      <p:sp>
        <p:nvSpPr>
          <p:cNvPr id="13" name="Content Placeholder 12"/>
          <p:cNvSpPr>
            <a:spLocks noGrp="1"/>
          </p:cNvSpPr>
          <p:nvPr>
            <p:ph sz="quarter" idx="11" hasCustomPrompt="1"/>
          </p:nvPr>
        </p:nvSpPr>
        <p:spPr>
          <a:xfrm>
            <a:off x="304800" y="6096000"/>
            <a:ext cx="3581400" cy="304800"/>
          </a:xfrm>
          <a:prstGeom prst="rect">
            <a:avLst/>
          </a:prstGeom>
        </p:spPr>
        <p:txBody>
          <a:bodyPr>
            <a:noAutofit/>
          </a:bodyPr>
          <a:lstStyle>
            <a:lvl1pPr marL="0" indent="0">
              <a:buNone/>
              <a:defRPr sz="1400">
                <a:solidFill>
                  <a:schemeClr val="accent3"/>
                </a:solidFill>
              </a:defRPr>
            </a:lvl1pPr>
          </a:lstStyle>
          <a:p>
            <a:pPr lvl="0"/>
            <a:r>
              <a:rPr lang="en-US" dirty="0" smtClean="0"/>
              <a:t>MM.DD.YY</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2201" y="2883778"/>
            <a:ext cx="4422118" cy="138342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6600" y="5748528"/>
            <a:ext cx="1758536" cy="576072"/>
          </a:xfrm>
          <a:prstGeom prst="rect">
            <a:avLst/>
          </a:prstGeom>
        </p:spPr>
      </p:pic>
    </p:spTree>
    <p:extLst>
      <p:ext uri="{BB962C8B-B14F-4D97-AF65-F5344CB8AC3E}">
        <p14:creationId xmlns:p14="http://schemas.microsoft.com/office/powerpoint/2010/main" val="234404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custDataLst>
              <p:tags r:id="rId1"/>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154507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31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918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0009" y="6372225"/>
            <a:ext cx="481014" cy="233638"/>
          </a:xfrm>
          <a:prstGeom prst="rect">
            <a:avLst/>
          </a:prstGeom>
          <a:noFill/>
          <a:ln w="9525">
            <a:noFill/>
            <a:miter lim="800000"/>
            <a:headEnd/>
            <a:tailEnd/>
          </a:ln>
        </p:spPr>
        <p:txBody>
          <a:bodyPr wrap="square" lIns="91430" tIns="45716" rIns="91430" bIns="45716">
            <a:prstTxWarp prst="textNoShape">
              <a:avLst/>
            </a:prstTxWarp>
            <a:spAutoFit/>
          </a:bodyPr>
          <a:lstStyle/>
          <a:p>
            <a:pPr algn="ctr" fontAlgn="base">
              <a:spcBef>
                <a:spcPct val="0"/>
              </a:spcBef>
              <a:spcAft>
                <a:spcPct val="0"/>
              </a:spcAft>
              <a:defRPr/>
            </a:pPr>
            <a:fld id="{7E241D3F-BF8C-F649-A940-FE4235426C5E}" type="slidenum">
              <a:rPr lang="en-US" sz="900" smtClean="0">
                <a:solidFill>
                  <a:srgbClr val="666666"/>
                </a:solidFill>
                <a:ea typeface="Arial" charset="0"/>
                <a:cs typeface="Arial" charset="0"/>
              </a:rPr>
              <a:pPr algn="ctr" fontAlgn="base">
                <a:spcBef>
                  <a:spcPct val="0"/>
                </a:spcBef>
                <a:spcAft>
                  <a:spcPct val="0"/>
                </a:spcAft>
                <a:defRPr/>
              </a:pPr>
              <a:t>‹#›</a:t>
            </a:fld>
            <a:endParaRPr lang="en-US" sz="900" dirty="0">
              <a:solidFill>
                <a:prstClr val="black"/>
              </a:solidFill>
              <a:ea typeface="Arial" charset="0"/>
              <a:cs typeface="Arial" charset="0"/>
            </a:endParaRPr>
          </a:p>
        </p:txBody>
      </p:sp>
      <p:sp>
        <p:nvSpPr>
          <p:cNvPr id="4" name="Text Placeholder 2"/>
          <p:cNvSpPr>
            <a:spLocks noGrp="1"/>
          </p:cNvSpPr>
          <p:nvPr>
            <p:ph idx="1"/>
          </p:nvPr>
        </p:nvSpPr>
        <p:spPr bwMode="auto">
          <a:xfrm>
            <a:off x="457200" y="1600200"/>
            <a:ext cx="8229600" cy="134843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614363" y="6372225"/>
            <a:ext cx="6678612" cy="233638"/>
          </a:xfrm>
          <a:prstGeom prst="rect">
            <a:avLst/>
          </a:prstGeom>
          <a:noFill/>
        </p:spPr>
        <p:txBody>
          <a:bodyPr lIns="91430" tIns="45716" rIns="91430" bIns="45716">
            <a:spAutoFit/>
          </a:bodyPr>
          <a:lstStyle/>
          <a:p>
            <a:pPr fontAlgn="base">
              <a:spcBef>
                <a:spcPct val="0"/>
              </a:spcBef>
              <a:spcAft>
                <a:spcPct val="0"/>
              </a:spcAft>
              <a:defRPr/>
            </a:pPr>
            <a:r>
              <a:rPr lang="en-US" sz="900" dirty="0">
                <a:solidFill>
                  <a:srgbClr val="666666"/>
                </a:solidFill>
                <a:ea typeface="Arial" charset="0"/>
                <a:cs typeface="Arial" charset="0"/>
              </a:rPr>
              <a:t> </a:t>
            </a:r>
            <a:r>
              <a:rPr lang="en-US" sz="900" dirty="0" smtClean="0">
                <a:solidFill>
                  <a:srgbClr val="666666"/>
                </a:solidFill>
                <a:ea typeface="Arial" charset="0"/>
                <a:cs typeface="Arial" charset="0"/>
              </a:rPr>
              <a:t>2013 BUDGET</a:t>
            </a:r>
            <a:endParaRPr lang="en-US" sz="900" dirty="0">
              <a:solidFill>
                <a:prstClr val="black"/>
              </a:solidFill>
            </a:endParaRPr>
          </a:p>
        </p:txBody>
      </p:sp>
      <p:sp>
        <p:nvSpPr>
          <p:cNvPr id="6" name="Title Placeholder 1"/>
          <p:cNvSpPr>
            <a:spLocks noGrp="1"/>
          </p:cNvSpPr>
          <p:nvPr>
            <p:ph type="title"/>
          </p:nvPr>
        </p:nvSpPr>
        <p:spPr bwMode="auto">
          <a:xfrm>
            <a:off x="457200" y="490649"/>
            <a:ext cx="8229600" cy="422055"/>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defRPr sz="2100" cap="none"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73297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436605536"/>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3116" name="think-cell Slide" r:id="rId10" imgW="360" imgH="360" progId="">
                  <p:embed/>
                </p:oleObj>
              </mc:Choice>
              <mc:Fallback>
                <p:oleObj name="think-cell Slide" r:id="rId10" imgW="360" imgH="36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9" name="Picture 15" descr="C:\Users\Krithika R\Desktop\Picture1.png"/>
          <p:cNvPicPr>
            <a:picLocks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gray">
          <a:xfrm>
            <a:off x="0" y="2"/>
            <a:ext cx="91407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McK Title Elements" hidden="1"/>
          <p:cNvGrpSpPr>
            <a:grpSpLocks/>
          </p:cNvGrpSpPr>
          <p:nvPr>
            <p:custDataLst>
              <p:tags r:id="rId4"/>
            </p:custDataLst>
          </p:nvPr>
        </p:nvGrpSpPr>
        <p:grpSpPr bwMode="gray">
          <a:xfrm>
            <a:off x="314325" y="4533896"/>
            <a:ext cx="5036084" cy="494022"/>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5"/>
            </p:custDataLst>
          </p:nvPr>
        </p:nvSpPr>
        <p:spPr bwMode="gray">
          <a:xfrm>
            <a:off x="28969" y="2967935"/>
            <a:ext cx="4924032" cy="492443"/>
          </a:xfrm>
          <a:prstGeom prst="rect">
            <a:avLst/>
          </a:prstGeom>
        </p:spPr>
        <p:txBody>
          <a:bodyPr wrap="square"/>
          <a:lstStyle>
            <a:lvl1pPr>
              <a:tabLst/>
              <a:defRPr sz="3200" b="0" baseline="0">
                <a:solidFill>
                  <a:schemeClr val="bg1"/>
                </a:solidFill>
                <a:latin typeface="+mj-lt"/>
                <a:ea typeface="+mj-ea"/>
              </a:defRPr>
            </a:lvl1pPr>
          </a:lstStyle>
          <a:p>
            <a:pPr lvl="0"/>
            <a:endParaRPr lang="en-US" noProof="0" dirty="0" smtClean="0"/>
          </a:p>
        </p:txBody>
      </p:sp>
      <p:sp>
        <p:nvSpPr>
          <p:cNvPr id="13315" name="Rectangle 1027"/>
          <p:cNvSpPr>
            <a:spLocks noGrp="1" noChangeArrowheads="1"/>
          </p:cNvSpPr>
          <p:nvPr>
            <p:ph type="subTitle" idx="1"/>
            <p:custDataLst>
              <p:tags r:id="rId6"/>
            </p:custDataLst>
          </p:nvPr>
        </p:nvSpPr>
        <p:spPr bwMode="gray">
          <a:xfrm>
            <a:off x="228600" y="4244578"/>
            <a:ext cx="8450633" cy="251222"/>
          </a:xfrm>
        </p:spPr>
        <p:txBody>
          <a:bodyPr wrap="square">
            <a:spAutoFit/>
          </a:bodyPr>
          <a:lstStyle>
            <a:lvl1pPr>
              <a:defRPr sz="1600" baseline="0">
                <a:latin typeface="+mj-lt"/>
                <a:ea typeface="+mj-ea"/>
              </a:defRPr>
            </a:lvl1pPr>
          </a:lstStyle>
          <a:p>
            <a:pPr lvl="0"/>
            <a:r>
              <a:rPr lang="en-US" noProof="0" dirty="0" smtClean="0"/>
              <a:t>Click to edit Master subtitle style</a:t>
            </a:r>
          </a:p>
        </p:txBody>
      </p:sp>
      <p:pic>
        <p:nvPicPr>
          <p:cNvPr id="20" name="Picture 1"/>
          <p:cNvPicPr>
            <a:picLocks noChangeAspect="1"/>
          </p:cNvPicPr>
          <p:nvPr userDrawn="1">
            <p:custDataLst>
              <p:tags r:id="rId7"/>
            </p:custDataLst>
          </p:nvPr>
        </p:nvPicPr>
        <p:blipFill rotWithShape="1">
          <a:blip r:embed="rId13" cstate="print">
            <a:extLst>
              <a:ext uri="{28A0092B-C50C-407E-A947-70E740481C1C}">
                <a14:useLocalDpi xmlns:a14="http://schemas.microsoft.com/office/drawing/2010/main" val="0"/>
              </a:ext>
            </a:extLst>
          </a:blip>
          <a:srcRect l="7639" t="29819" r="19196" b="38680"/>
          <a:stretch/>
        </p:blipFill>
        <p:spPr bwMode="gray">
          <a:xfrm>
            <a:off x="6233514" y="5962123"/>
            <a:ext cx="2531444" cy="38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t1.gstatic.com/images?q=tbn:ANd9GcQCuBfarPhH5GDlFOoLhBJ9BrWfTtsIqRXoY6LdgGrJzxh5PXlX"/>
          <p:cNvPicPr>
            <a:picLocks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gray">
          <a:xfrm>
            <a:off x="314324" y="5816932"/>
            <a:ext cx="1688394" cy="67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247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custDataLst>
              <p:tags r:id="rId1"/>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239837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7867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4760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0009" y="6372225"/>
            <a:ext cx="481014" cy="233638"/>
          </a:xfrm>
          <a:prstGeom prst="rect">
            <a:avLst/>
          </a:prstGeom>
          <a:noFill/>
          <a:ln w="9525">
            <a:noFill/>
            <a:miter lim="800000"/>
            <a:headEnd/>
            <a:tailEnd/>
          </a:ln>
        </p:spPr>
        <p:txBody>
          <a:bodyPr wrap="square" lIns="91430" tIns="45716" rIns="91430" bIns="45716">
            <a:prstTxWarp prst="textNoShape">
              <a:avLst/>
            </a:prstTxWarp>
            <a:spAutoFit/>
          </a:bodyPr>
          <a:lstStyle/>
          <a:p>
            <a:pPr algn="ctr" fontAlgn="base">
              <a:spcBef>
                <a:spcPct val="0"/>
              </a:spcBef>
              <a:spcAft>
                <a:spcPct val="0"/>
              </a:spcAft>
              <a:defRPr/>
            </a:pPr>
            <a:fld id="{7E241D3F-BF8C-F649-A940-FE4235426C5E}" type="slidenum">
              <a:rPr lang="en-US" sz="900" smtClean="0">
                <a:solidFill>
                  <a:srgbClr val="666666"/>
                </a:solidFill>
                <a:ea typeface="Arial" charset="0"/>
                <a:cs typeface="Arial" charset="0"/>
              </a:rPr>
              <a:pPr algn="ctr" fontAlgn="base">
                <a:spcBef>
                  <a:spcPct val="0"/>
                </a:spcBef>
                <a:spcAft>
                  <a:spcPct val="0"/>
                </a:spcAft>
                <a:defRPr/>
              </a:pPr>
              <a:t>‹#›</a:t>
            </a:fld>
            <a:endParaRPr lang="en-US" sz="900" dirty="0">
              <a:solidFill>
                <a:prstClr val="black"/>
              </a:solidFill>
              <a:ea typeface="Arial" charset="0"/>
              <a:cs typeface="Arial" charset="0"/>
            </a:endParaRPr>
          </a:p>
        </p:txBody>
      </p:sp>
      <p:sp>
        <p:nvSpPr>
          <p:cNvPr id="4" name="Text Placeholder 2"/>
          <p:cNvSpPr>
            <a:spLocks noGrp="1"/>
          </p:cNvSpPr>
          <p:nvPr>
            <p:ph idx="1"/>
          </p:nvPr>
        </p:nvSpPr>
        <p:spPr bwMode="auto">
          <a:xfrm>
            <a:off x="457200" y="1600200"/>
            <a:ext cx="8229600" cy="134843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614363" y="6372225"/>
            <a:ext cx="6678612" cy="233638"/>
          </a:xfrm>
          <a:prstGeom prst="rect">
            <a:avLst/>
          </a:prstGeom>
          <a:noFill/>
        </p:spPr>
        <p:txBody>
          <a:bodyPr lIns="91430" tIns="45716" rIns="91430" bIns="45716">
            <a:spAutoFit/>
          </a:bodyPr>
          <a:lstStyle/>
          <a:p>
            <a:pPr fontAlgn="base">
              <a:spcBef>
                <a:spcPct val="0"/>
              </a:spcBef>
              <a:spcAft>
                <a:spcPct val="0"/>
              </a:spcAft>
              <a:defRPr/>
            </a:pPr>
            <a:r>
              <a:rPr lang="en-US" sz="900" dirty="0">
                <a:solidFill>
                  <a:srgbClr val="666666"/>
                </a:solidFill>
                <a:ea typeface="Arial" charset="0"/>
                <a:cs typeface="Arial" charset="0"/>
              </a:rPr>
              <a:t> </a:t>
            </a:r>
            <a:r>
              <a:rPr lang="en-US" sz="900" dirty="0" smtClean="0">
                <a:solidFill>
                  <a:srgbClr val="666666"/>
                </a:solidFill>
                <a:ea typeface="Arial" charset="0"/>
                <a:cs typeface="Arial" charset="0"/>
              </a:rPr>
              <a:t>2013 BUDGET</a:t>
            </a:r>
            <a:endParaRPr lang="en-US" sz="900" dirty="0">
              <a:solidFill>
                <a:prstClr val="black"/>
              </a:solidFill>
            </a:endParaRPr>
          </a:p>
        </p:txBody>
      </p:sp>
      <p:sp>
        <p:nvSpPr>
          <p:cNvPr id="6" name="Title Placeholder 1"/>
          <p:cNvSpPr>
            <a:spLocks noGrp="1"/>
          </p:cNvSpPr>
          <p:nvPr>
            <p:ph type="title"/>
          </p:nvPr>
        </p:nvSpPr>
        <p:spPr bwMode="auto">
          <a:xfrm>
            <a:off x="457200" y="490649"/>
            <a:ext cx="8229600" cy="422055"/>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defRPr sz="2100" cap="none"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059342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179627207"/>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7204" name="think-cell Slide" r:id="rId10" imgW="360" imgH="360" progId="">
                  <p:embed/>
                </p:oleObj>
              </mc:Choice>
              <mc:Fallback>
                <p:oleObj name="think-cell Slide" r:id="rId10" imgW="360" imgH="36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9" name="Picture 15" descr="C:\Users\Krithika R\Desktop\Picture1.png"/>
          <p:cNvPicPr>
            <a:picLocks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gray">
          <a:xfrm>
            <a:off x="0" y="2"/>
            <a:ext cx="91407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McK Title Elements" hidden="1"/>
          <p:cNvGrpSpPr>
            <a:grpSpLocks/>
          </p:cNvGrpSpPr>
          <p:nvPr>
            <p:custDataLst>
              <p:tags r:id="rId4"/>
            </p:custDataLst>
          </p:nvPr>
        </p:nvGrpSpPr>
        <p:grpSpPr bwMode="gray">
          <a:xfrm>
            <a:off x="314325" y="4533896"/>
            <a:ext cx="5036084" cy="494022"/>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5"/>
            </p:custDataLst>
          </p:nvPr>
        </p:nvSpPr>
        <p:spPr bwMode="gray">
          <a:xfrm>
            <a:off x="28969" y="2967935"/>
            <a:ext cx="4924032" cy="492443"/>
          </a:xfrm>
          <a:prstGeom prst="rect">
            <a:avLst/>
          </a:prstGeom>
        </p:spPr>
        <p:txBody>
          <a:bodyPr wrap="square"/>
          <a:lstStyle>
            <a:lvl1pPr>
              <a:tabLst/>
              <a:defRPr sz="3200" b="0" baseline="0">
                <a:solidFill>
                  <a:schemeClr val="bg1"/>
                </a:solidFill>
                <a:latin typeface="+mj-lt"/>
                <a:ea typeface="+mj-ea"/>
              </a:defRPr>
            </a:lvl1pPr>
          </a:lstStyle>
          <a:p>
            <a:pPr lvl="0"/>
            <a:endParaRPr lang="en-US" noProof="0" dirty="0" smtClean="0"/>
          </a:p>
        </p:txBody>
      </p:sp>
      <p:sp>
        <p:nvSpPr>
          <p:cNvPr id="13315" name="Rectangle 1027"/>
          <p:cNvSpPr>
            <a:spLocks noGrp="1" noChangeArrowheads="1"/>
          </p:cNvSpPr>
          <p:nvPr>
            <p:ph type="subTitle" idx="1"/>
            <p:custDataLst>
              <p:tags r:id="rId6"/>
            </p:custDataLst>
          </p:nvPr>
        </p:nvSpPr>
        <p:spPr bwMode="gray">
          <a:xfrm>
            <a:off x="228600" y="4244578"/>
            <a:ext cx="8450633" cy="251222"/>
          </a:xfrm>
        </p:spPr>
        <p:txBody>
          <a:bodyPr wrap="square">
            <a:spAutoFit/>
          </a:bodyPr>
          <a:lstStyle>
            <a:lvl1pPr>
              <a:defRPr sz="1600" baseline="0">
                <a:latin typeface="+mj-lt"/>
                <a:ea typeface="+mj-ea"/>
              </a:defRPr>
            </a:lvl1pPr>
          </a:lstStyle>
          <a:p>
            <a:pPr lvl="0"/>
            <a:r>
              <a:rPr lang="en-US" noProof="0" dirty="0" smtClean="0"/>
              <a:t>Click to edit Master subtitle style</a:t>
            </a:r>
          </a:p>
        </p:txBody>
      </p:sp>
      <p:pic>
        <p:nvPicPr>
          <p:cNvPr id="20" name="Picture 1"/>
          <p:cNvPicPr>
            <a:picLocks noChangeAspect="1"/>
          </p:cNvPicPr>
          <p:nvPr userDrawn="1">
            <p:custDataLst>
              <p:tags r:id="rId7"/>
            </p:custDataLst>
          </p:nvPr>
        </p:nvPicPr>
        <p:blipFill rotWithShape="1">
          <a:blip r:embed="rId13" cstate="print">
            <a:extLst>
              <a:ext uri="{28A0092B-C50C-407E-A947-70E740481C1C}">
                <a14:useLocalDpi xmlns:a14="http://schemas.microsoft.com/office/drawing/2010/main" val="0"/>
              </a:ext>
            </a:extLst>
          </a:blip>
          <a:srcRect l="7639" t="29819" r="19196" b="38680"/>
          <a:stretch/>
        </p:blipFill>
        <p:spPr bwMode="gray">
          <a:xfrm>
            <a:off x="6233514" y="5962123"/>
            <a:ext cx="2531444" cy="38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t1.gstatic.com/images?q=tbn:ANd9GcQCuBfarPhH5GDlFOoLhBJ9BrWfTtsIqRXoY6LdgGrJzxh5PXlX"/>
          <p:cNvPicPr>
            <a:picLocks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gray">
          <a:xfrm>
            <a:off x="314324" y="5816932"/>
            <a:ext cx="1688394" cy="67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607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20528" cy="914400"/>
          </a:xfrm>
        </p:spPr>
        <p:txBody>
          <a:bodyPr bIns="0" anchor="ct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204"/>
            <a:ext cx="8720528" cy="3674565"/>
          </a:xfrm>
        </p:spPr>
        <p:txBody>
          <a:bodyPr/>
          <a:lstStyle>
            <a:lvl1pPr>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84921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custDataLst>
              <p:tags r:id="rId1"/>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389026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3664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6633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0009" y="6372225"/>
            <a:ext cx="481014" cy="233638"/>
          </a:xfrm>
          <a:prstGeom prst="rect">
            <a:avLst/>
          </a:prstGeom>
          <a:noFill/>
          <a:ln w="9525">
            <a:noFill/>
            <a:miter lim="800000"/>
            <a:headEnd/>
            <a:tailEnd/>
          </a:ln>
        </p:spPr>
        <p:txBody>
          <a:bodyPr wrap="square" lIns="91430" tIns="45716" rIns="91430" bIns="45716">
            <a:prstTxWarp prst="textNoShape">
              <a:avLst/>
            </a:prstTxWarp>
            <a:spAutoFit/>
          </a:bodyPr>
          <a:lstStyle/>
          <a:p>
            <a:pPr algn="ctr" fontAlgn="base">
              <a:spcBef>
                <a:spcPct val="0"/>
              </a:spcBef>
              <a:spcAft>
                <a:spcPct val="0"/>
              </a:spcAft>
              <a:defRPr/>
            </a:pPr>
            <a:fld id="{7E241D3F-BF8C-F649-A940-FE4235426C5E}" type="slidenum">
              <a:rPr lang="en-US" sz="900" smtClean="0">
                <a:solidFill>
                  <a:srgbClr val="666666"/>
                </a:solidFill>
                <a:ea typeface="Arial" charset="0"/>
                <a:cs typeface="Arial" charset="0"/>
              </a:rPr>
              <a:pPr algn="ctr" fontAlgn="base">
                <a:spcBef>
                  <a:spcPct val="0"/>
                </a:spcBef>
                <a:spcAft>
                  <a:spcPct val="0"/>
                </a:spcAft>
                <a:defRPr/>
              </a:pPr>
              <a:t>‹#›</a:t>
            </a:fld>
            <a:endParaRPr lang="en-US" sz="900" dirty="0">
              <a:solidFill>
                <a:prstClr val="black"/>
              </a:solidFill>
              <a:ea typeface="Arial" charset="0"/>
              <a:cs typeface="Arial" charset="0"/>
            </a:endParaRPr>
          </a:p>
        </p:txBody>
      </p:sp>
      <p:sp>
        <p:nvSpPr>
          <p:cNvPr id="4" name="Text Placeholder 2"/>
          <p:cNvSpPr>
            <a:spLocks noGrp="1"/>
          </p:cNvSpPr>
          <p:nvPr>
            <p:ph idx="1"/>
          </p:nvPr>
        </p:nvSpPr>
        <p:spPr bwMode="auto">
          <a:xfrm>
            <a:off x="457200" y="1600200"/>
            <a:ext cx="8229600" cy="134843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614363" y="6372225"/>
            <a:ext cx="6678612" cy="233638"/>
          </a:xfrm>
          <a:prstGeom prst="rect">
            <a:avLst/>
          </a:prstGeom>
          <a:noFill/>
        </p:spPr>
        <p:txBody>
          <a:bodyPr lIns="91430" tIns="45716" rIns="91430" bIns="45716">
            <a:spAutoFit/>
          </a:bodyPr>
          <a:lstStyle/>
          <a:p>
            <a:pPr fontAlgn="base">
              <a:spcBef>
                <a:spcPct val="0"/>
              </a:spcBef>
              <a:spcAft>
                <a:spcPct val="0"/>
              </a:spcAft>
              <a:defRPr/>
            </a:pPr>
            <a:r>
              <a:rPr lang="en-US" sz="900" dirty="0">
                <a:solidFill>
                  <a:srgbClr val="666666"/>
                </a:solidFill>
                <a:ea typeface="Arial" charset="0"/>
                <a:cs typeface="Arial" charset="0"/>
              </a:rPr>
              <a:t> </a:t>
            </a:r>
            <a:r>
              <a:rPr lang="en-US" sz="900" dirty="0" smtClean="0">
                <a:solidFill>
                  <a:srgbClr val="666666"/>
                </a:solidFill>
                <a:ea typeface="Arial" charset="0"/>
                <a:cs typeface="Arial" charset="0"/>
              </a:rPr>
              <a:t>2013 BUDGET</a:t>
            </a:r>
            <a:endParaRPr lang="en-US" sz="900" dirty="0">
              <a:solidFill>
                <a:prstClr val="black"/>
              </a:solidFill>
            </a:endParaRPr>
          </a:p>
        </p:txBody>
      </p:sp>
      <p:sp>
        <p:nvSpPr>
          <p:cNvPr id="6" name="Title Placeholder 1"/>
          <p:cNvSpPr>
            <a:spLocks noGrp="1"/>
          </p:cNvSpPr>
          <p:nvPr>
            <p:ph type="title"/>
          </p:nvPr>
        </p:nvSpPr>
        <p:spPr bwMode="auto">
          <a:xfrm>
            <a:off x="457200" y="490649"/>
            <a:ext cx="8229600" cy="422055"/>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defRPr sz="2100" cap="none"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43977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2820461520"/>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61250" name="think-cell Slide" r:id="rId10" imgW="360" imgH="360" progId="">
                  <p:embed/>
                </p:oleObj>
              </mc:Choice>
              <mc:Fallback>
                <p:oleObj name="think-cell Slide" r:id="rId10" imgW="360" imgH="36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9" name="Picture 15" descr="C:\Users\Krithika R\Desktop\Picture1.png"/>
          <p:cNvPicPr>
            <a:picLocks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gray">
          <a:xfrm>
            <a:off x="0" y="2"/>
            <a:ext cx="91407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McK Title Elements" hidden="1"/>
          <p:cNvGrpSpPr>
            <a:grpSpLocks/>
          </p:cNvGrpSpPr>
          <p:nvPr>
            <p:custDataLst>
              <p:tags r:id="rId4"/>
            </p:custDataLst>
          </p:nvPr>
        </p:nvGrpSpPr>
        <p:grpSpPr bwMode="gray">
          <a:xfrm>
            <a:off x="314325" y="4533896"/>
            <a:ext cx="5036084" cy="494022"/>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5"/>
            </p:custDataLst>
          </p:nvPr>
        </p:nvSpPr>
        <p:spPr bwMode="gray">
          <a:xfrm>
            <a:off x="28969" y="2967935"/>
            <a:ext cx="4924032" cy="492443"/>
          </a:xfrm>
          <a:prstGeom prst="rect">
            <a:avLst/>
          </a:prstGeom>
        </p:spPr>
        <p:txBody>
          <a:bodyPr wrap="square"/>
          <a:lstStyle>
            <a:lvl1pPr>
              <a:tabLst/>
              <a:defRPr sz="3200" b="0" baseline="0">
                <a:solidFill>
                  <a:schemeClr val="bg1"/>
                </a:solidFill>
                <a:latin typeface="+mj-lt"/>
                <a:ea typeface="+mj-ea"/>
              </a:defRPr>
            </a:lvl1pPr>
          </a:lstStyle>
          <a:p>
            <a:pPr lvl="0"/>
            <a:endParaRPr lang="en-US" noProof="0" dirty="0" smtClean="0"/>
          </a:p>
        </p:txBody>
      </p:sp>
      <p:sp>
        <p:nvSpPr>
          <p:cNvPr id="13315" name="Rectangle 1027"/>
          <p:cNvSpPr>
            <a:spLocks noGrp="1" noChangeArrowheads="1"/>
          </p:cNvSpPr>
          <p:nvPr>
            <p:ph type="subTitle" idx="1"/>
            <p:custDataLst>
              <p:tags r:id="rId6"/>
            </p:custDataLst>
          </p:nvPr>
        </p:nvSpPr>
        <p:spPr bwMode="gray">
          <a:xfrm>
            <a:off x="228600" y="4244578"/>
            <a:ext cx="8450633" cy="251222"/>
          </a:xfrm>
        </p:spPr>
        <p:txBody>
          <a:bodyPr wrap="square">
            <a:spAutoFit/>
          </a:bodyPr>
          <a:lstStyle>
            <a:lvl1pPr>
              <a:defRPr sz="1600" baseline="0">
                <a:latin typeface="+mj-lt"/>
                <a:ea typeface="+mj-ea"/>
              </a:defRPr>
            </a:lvl1pPr>
          </a:lstStyle>
          <a:p>
            <a:pPr lvl="0"/>
            <a:r>
              <a:rPr lang="en-US" noProof="0" dirty="0" smtClean="0"/>
              <a:t>Click to edit Master subtitle style</a:t>
            </a:r>
          </a:p>
        </p:txBody>
      </p:sp>
      <p:pic>
        <p:nvPicPr>
          <p:cNvPr id="20" name="Picture 1"/>
          <p:cNvPicPr>
            <a:picLocks noChangeAspect="1"/>
          </p:cNvPicPr>
          <p:nvPr userDrawn="1">
            <p:custDataLst>
              <p:tags r:id="rId7"/>
            </p:custDataLst>
          </p:nvPr>
        </p:nvPicPr>
        <p:blipFill rotWithShape="1">
          <a:blip r:embed="rId13" cstate="print">
            <a:extLst>
              <a:ext uri="{28A0092B-C50C-407E-A947-70E740481C1C}">
                <a14:useLocalDpi xmlns:a14="http://schemas.microsoft.com/office/drawing/2010/main" val="0"/>
              </a:ext>
            </a:extLst>
          </a:blip>
          <a:srcRect l="7639" t="29819" r="19196" b="38680"/>
          <a:stretch/>
        </p:blipFill>
        <p:spPr bwMode="gray">
          <a:xfrm>
            <a:off x="6233514" y="5962123"/>
            <a:ext cx="2531444" cy="38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t1.gstatic.com/images?q=tbn:ANd9GcQCuBfarPhH5GDlFOoLhBJ9BrWfTtsIqRXoY6LdgGrJzxh5PXlX"/>
          <p:cNvPicPr>
            <a:picLocks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gray">
          <a:xfrm>
            <a:off x="314324" y="5816932"/>
            <a:ext cx="1688394" cy="67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2949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custDataLst>
              <p:tags r:id="rId1"/>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376272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2465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8858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0009" y="6372225"/>
            <a:ext cx="481014" cy="233638"/>
          </a:xfrm>
          <a:prstGeom prst="rect">
            <a:avLst/>
          </a:prstGeom>
          <a:noFill/>
          <a:ln w="9525">
            <a:noFill/>
            <a:miter lim="800000"/>
            <a:headEnd/>
            <a:tailEnd/>
          </a:ln>
        </p:spPr>
        <p:txBody>
          <a:bodyPr wrap="square" lIns="91430" tIns="45716" rIns="91430" bIns="45716">
            <a:prstTxWarp prst="textNoShape">
              <a:avLst/>
            </a:prstTxWarp>
            <a:spAutoFit/>
          </a:bodyPr>
          <a:lstStyle/>
          <a:p>
            <a:pPr algn="ctr" fontAlgn="base">
              <a:spcBef>
                <a:spcPct val="0"/>
              </a:spcBef>
              <a:spcAft>
                <a:spcPct val="0"/>
              </a:spcAft>
              <a:defRPr/>
            </a:pPr>
            <a:fld id="{7E241D3F-BF8C-F649-A940-FE4235426C5E}" type="slidenum">
              <a:rPr lang="en-US" sz="900" smtClean="0">
                <a:solidFill>
                  <a:srgbClr val="666666"/>
                </a:solidFill>
                <a:ea typeface="Arial" charset="0"/>
                <a:cs typeface="Arial" charset="0"/>
              </a:rPr>
              <a:pPr algn="ctr" fontAlgn="base">
                <a:spcBef>
                  <a:spcPct val="0"/>
                </a:spcBef>
                <a:spcAft>
                  <a:spcPct val="0"/>
                </a:spcAft>
                <a:defRPr/>
              </a:pPr>
              <a:t>‹#›</a:t>
            </a:fld>
            <a:endParaRPr lang="en-US" sz="900" dirty="0">
              <a:solidFill>
                <a:prstClr val="black"/>
              </a:solidFill>
              <a:ea typeface="Arial" charset="0"/>
              <a:cs typeface="Arial" charset="0"/>
            </a:endParaRPr>
          </a:p>
        </p:txBody>
      </p:sp>
      <p:sp>
        <p:nvSpPr>
          <p:cNvPr id="4" name="Text Placeholder 2"/>
          <p:cNvSpPr>
            <a:spLocks noGrp="1"/>
          </p:cNvSpPr>
          <p:nvPr>
            <p:ph idx="1"/>
          </p:nvPr>
        </p:nvSpPr>
        <p:spPr bwMode="auto">
          <a:xfrm>
            <a:off x="457200" y="1600200"/>
            <a:ext cx="8229600" cy="134843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614363" y="6372225"/>
            <a:ext cx="6678612" cy="233638"/>
          </a:xfrm>
          <a:prstGeom prst="rect">
            <a:avLst/>
          </a:prstGeom>
          <a:noFill/>
        </p:spPr>
        <p:txBody>
          <a:bodyPr lIns="91430" tIns="45716" rIns="91430" bIns="45716">
            <a:spAutoFit/>
          </a:bodyPr>
          <a:lstStyle/>
          <a:p>
            <a:pPr fontAlgn="base">
              <a:spcBef>
                <a:spcPct val="0"/>
              </a:spcBef>
              <a:spcAft>
                <a:spcPct val="0"/>
              </a:spcAft>
              <a:defRPr/>
            </a:pPr>
            <a:r>
              <a:rPr lang="en-US" sz="900" dirty="0">
                <a:solidFill>
                  <a:srgbClr val="666666"/>
                </a:solidFill>
                <a:ea typeface="Arial" charset="0"/>
                <a:cs typeface="Arial" charset="0"/>
              </a:rPr>
              <a:t> </a:t>
            </a:r>
            <a:r>
              <a:rPr lang="en-US" sz="900" dirty="0" smtClean="0">
                <a:solidFill>
                  <a:srgbClr val="666666"/>
                </a:solidFill>
                <a:ea typeface="Arial" charset="0"/>
                <a:cs typeface="Arial" charset="0"/>
              </a:rPr>
              <a:t>2013 BUDGET</a:t>
            </a:r>
            <a:endParaRPr lang="en-US" sz="900" dirty="0">
              <a:solidFill>
                <a:prstClr val="black"/>
              </a:solidFill>
            </a:endParaRPr>
          </a:p>
        </p:txBody>
      </p:sp>
      <p:sp>
        <p:nvSpPr>
          <p:cNvPr id="6" name="Title Placeholder 1"/>
          <p:cNvSpPr>
            <a:spLocks noGrp="1"/>
          </p:cNvSpPr>
          <p:nvPr>
            <p:ph type="title"/>
          </p:nvPr>
        </p:nvSpPr>
        <p:spPr bwMode="auto">
          <a:xfrm>
            <a:off x="457200" y="490649"/>
            <a:ext cx="8229600" cy="422055"/>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defRPr sz="2100" cap="none"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387893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4" name="Picture 6" descr="title2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894687"/>
            <a:ext cx="8229600" cy="911225"/>
          </a:xfrm>
        </p:spPr>
        <p:txBody>
          <a:bodyPr/>
          <a:lstStyle>
            <a:lvl1pPr>
              <a:defRPr sz="34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57200" y="3171606"/>
            <a:ext cx="8229600" cy="917088"/>
          </a:xfrm>
        </p:spPr>
        <p:txBody>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39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085377"/>
            <a:ext cx="7716322" cy="1177779"/>
          </a:xfrm>
        </p:spPr>
        <p:txBody>
          <a:bodyPr anchor="b"/>
          <a:lstStyle>
            <a:lvl1pPr algn="l">
              <a:defRPr sz="20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0" y="3733800"/>
            <a:ext cx="6801922" cy="968296"/>
          </a:xfrm>
        </p:spPr>
        <p:txBody>
          <a:bodyPr/>
          <a:lstStyle>
            <a:lvl1pPr marL="0" indent="0" algn="l">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Box 7"/>
          <p:cNvSpPr txBox="1"/>
          <p:nvPr userDrawn="1"/>
        </p:nvSpPr>
        <p:spPr>
          <a:xfrm>
            <a:off x="0" y="3275856"/>
            <a:ext cx="9144003" cy="250390"/>
          </a:xfrm>
          <a:prstGeom prst="rect">
            <a:avLst/>
          </a:prstGeom>
          <a:noFill/>
        </p:spPr>
        <p:txBody>
          <a:bodyPr wrap="square" lIns="0" tIns="0" rIns="0" bIns="0" rtlCol="0">
            <a:spAutoFit/>
          </a:bodyPr>
          <a:lstStyle/>
          <a:p>
            <a:pPr defTabSz="457200" fontAlgn="base">
              <a:lnSpc>
                <a:spcPct val="25000"/>
              </a:lnSpc>
              <a:spcBef>
                <a:spcPct val="0"/>
              </a:spcBef>
              <a:spcAft>
                <a:spcPct val="0"/>
              </a:spcAft>
            </a:pPr>
            <a:r>
              <a:rPr lang="en-US" sz="1000" dirty="0" smtClean="0">
                <a:solidFill>
                  <a:srgbClr val="439639"/>
                </a:solidFill>
              </a:rPr>
              <a:t>..............................................................................................................................................................................................................................................................................................................................................................................................................................................................................................................................................................................................................................................................................................................................................................................................................................................................................................................................................................................................................................................................................................................................................................................................................................................................................................................................................................................................................................................................................................................................................................................................................................</a:t>
            </a:r>
            <a:endParaRPr lang="en-US" sz="1000" dirty="0">
              <a:solidFill>
                <a:srgbClr val="439639"/>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715000"/>
            <a:ext cx="2393651" cy="952381"/>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684108" y="5638800"/>
            <a:ext cx="3459892" cy="1210962"/>
          </a:xfrm>
          <a:prstGeom prst="rect">
            <a:avLst/>
          </a:prstGeom>
        </p:spPr>
      </p:pic>
    </p:spTree>
    <p:extLst>
      <p:ext uri="{BB962C8B-B14F-4D97-AF65-F5344CB8AC3E}">
        <p14:creationId xmlns:p14="http://schemas.microsoft.com/office/powerpoint/2010/main" val="3453435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pic>
        <p:nvPicPr>
          <p:cNvPr id="4" name="Picture 9" descr="title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588888"/>
            <a:ext cx="7716322" cy="1177779"/>
          </a:xfrm>
        </p:spPr>
        <p:txBody>
          <a:bodyPr/>
          <a:lstStyle>
            <a:lvl1pPr algn="r">
              <a:defRPr sz="34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55474"/>
            <a:ext cx="6801922" cy="968296"/>
          </a:xfrm>
        </p:spPr>
        <p:txBody>
          <a:bodyPr/>
          <a:lstStyle>
            <a:lvl1pPr marL="0" indent="0" algn="r">
              <a:buNone/>
              <a:defRPr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6626640" y="2332590"/>
            <a:ext cx="1480622" cy="304800"/>
          </a:xfrm>
        </p:spPr>
        <p:txBody>
          <a:bodyPr>
            <a:normAutofit/>
          </a:bodyPr>
          <a:lstStyle>
            <a:lvl1pPr algn="ctr">
              <a:buNone/>
              <a:defRPr sz="1600"/>
            </a:lvl1pPr>
          </a:lstStyle>
          <a:p>
            <a:pPr lvl="0"/>
            <a:r>
              <a:rPr lang="en-US" dirty="0" smtClean="0"/>
              <a:t>MM.DD.YY</a:t>
            </a:r>
            <a:endParaRPr lang="en-US" dirty="0"/>
          </a:p>
        </p:txBody>
      </p:sp>
    </p:spTree>
    <p:extLst>
      <p:ext uri="{BB962C8B-B14F-4D97-AF65-F5344CB8AC3E}">
        <p14:creationId xmlns:p14="http://schemas.microsoft.com/office/powerpoint/2010/main" val="19850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492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pic>
        <p:nvPicPr>
          <p:cNvPr id="4" name="Picture 8" descr="TEMP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6"/>
          <p:cNvSpPr txBox="1">
            <a:spLocks noChangeArrowheads="1"/>
          </p:cNvSpPr>
          <p:nvPr/>
        </p:nvSpPr>
        <p:spPr bwMode="auto">
          <a:xfrm>
            <a:off x="317500" y="6292850"/>
            <a:ext cx="388938" cy="230188"/>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fld id="{5DD1D426-DF4D-4AB9-B0BF-0A0469D4CB56}" type="slidenum">
              <a:rPr lang="en-US" sz="900">
                <a:solidFill>
                  <a:srgbClr val="666666"/>
                </a:solidFill>
                <a:cs typeface="Arial" charset="0"/>
              </a:rPr>
              <a:pPr algn="ctr" eaLnBrk="1" hangingPunct="1"/>
              <a:t>‹#›</a:t>
            </a:fld>
            <a:endParaRPr lang="en-US" sz="900" dirty="0">
              <a:solidFill>
                <a:prstClr val="black"/>
              </a:solidFill>
              <a:cs typeface="Arial" charset="0"/>
            </a:endParaRPr>
          </a:p>
        </p:txBody>
      </p:sp>
      <p:sp>
        <p:nvSpPr>
          <p:cNvPr id="6" name="TextBox 5"/>
          <p:cNvSpPr txBox="1"/>
          <p:nvPr/>
        </p:nvSpPr>
        <p:spPr>
          <a:xfrm>
            <a:off x="706438" y="6292850"/>
            <a:ext cx="5972175" cy="230188"/>
          </a:xfrm>
          <a:prstGeom prst="rect">
            <a:avLst/>
          </a:prstGeom>
          <a:noFill/>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900" dirty="0">
                <a:solidFill>
                  <a:srgbClr val="666666"/>
                </a:solidFill>
                <a:cs typeface="Arial" charset="0"/>
              </a:rPr>
              <a:t>INSERT NAME OF PRESENTATION HERE</a:t>
            </a:r>
            <a:endParaRPr lang="en-US" sz="900" dirty="0">
              <a:solidFill>
                <a:prstClr val="black"/>
              </a:solidFill>
            </a:endParaRPr>
          </a:p>
        </p:txBody>
      </p:sp>
    </p:spTree>
    <p:extLst>
      <p:ext uri="{BB962C8B-B14F-4D97-AF65-F5344CB8AC3E}">
        <p14:creationId xmlns:p14="http://schemas.microsoft.com/office/powerpoint/2010/main" val="222133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0009" y="6372225"/>
            <a:ext cx="481014" cy="230832"/>
          </a:xfrm>
          <a:prstGeom prst="rect">
            <a:avLst/>
          </a:prstGeom>
          <a:noFill/>
          <a:ln w="9525">
            <a:noFill/>
            <a:miter lim="800000"/>
            <a:headEnd/>
            <a:tailEnd/>
          </a:ln>
        </p:spPr>
        <p:txBody>
          <a:bodyPr wrap="square">
            <a:prstTxWarp prst="textNoShape">
              <a:avLst/>
            </a:prstTxWarp>
            <a:spAutoFit/>
          </a:bodyPr>
          <a:lstStyle/>
          <a:p>
            <a:pPr algn="ctr">
              <a:defRPr/>
            </a:pPr>
            <a:fld id="{7E241D3F-BF8C-F649-A940-FE4235426C5E}" type="slidenum">
              <a:rPr lang="en-US" sz="900" smtClean="0">
                <a:solidFill>
                  <a:srgbClr val="666666"/>
                </a:solidFill>
                <a:ea typeface="Arial" charset="0"/>
                <a:cs typeface="Arial" charset="0"/>
              </a:rPr>
              <a:pPr algn="ctr">
                <a:defRPr/>
              </a:pPr>
              <a:t>‹#›</a:t>
            </a:fld>
            <a:endParaRPr lang="en-US" sz="900" dirty="0">
              <a:solidFill>
                <a:prstClr val="black"/>
              </a:solidFill>
              <a:ea typeface="Arial" charset="0"/>
              <a:cs typeface="Arial" charset="0"/>
            </a:endParaRPr>
          </a:p>
        </p:txBody>
      </p:sp>
      <p:sp>
        <p:nvSpPr>
          <p:cNvPr id="4" name="Text Placeholder 2"/>
          <p:cNvSpPr>
            <a:spLocks noGrp="1"/>
          </p:cNvSpPr>
          <p:nvPr>
            <p:ph idx="1"/>
          </p:nvPr>
        </p:nvSpPr>
        <p:spPr bwMode="auto">
          <a:xfrm>
            <a:off x="457200" y="1600200"/>
            <a:ext cx="8229600" cy="429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614363" y="6372225"/>
            <a:ext cx="6678612" cy="230188"/>
          </a:xfrm>
          <a:prstGeom prst="rect">
            <a:avLst/>
          </a:prstGeom>
          <a:noFill/>
        </p:spPr>
        <p:txBody>
          <a:bodyPr>
            <a:spAutoFit/>
          </a:bodyPr>
          <a:lstStyle/>
          <a:p>
            <a:pPr>
              <a:defRPr/>
            </a:pPr>
            <a:r>
              <a:rPr lang="en-US" sz="900" dirty="0">
                <a:solidFill>
                  <a:srgbClr val="666666"/>
                </a:solidFill>
                <a:ea typeface="Arial" charset="0"/>
                <a:cs typeface="Arial" charset="0"/>
              </a:rPr>
              <a:t> </a:t>
            </a:r>
            <a:r>
              <a:rPr lang="en-US" sz="900" dirty="0" smtClean="0">
                <a:solidFill>
                  <a:srgbClr val="666666"/>
                </a:solidFill>
                <a:ea typeface="Arial" charset="0"/>
                <a:cs typeface="Arial" charset="0"/>
              </a:rPr>
              <a:t>FINANCIAL DATA</a:t>
            </a:r>
            <a:endParaRPr lang="en-US" sz="900" dirty="0">
              <a:solidFill>
                <a:prstClr val="black"/>
              </a:solidFill>
            </a:endParaRPr>
          </a:p>
        </p:txBody>
      </p:sp>
      <p:sp>
        <p:nvSpPr>
          <p:cNvPr id="6" name="Title Placeholder 1"/>
          <p:cNvSpPr>
            <a:spLocks noGrp="1"/>
          </p:cNvSpPr>
          <p:nvPr>
            <p:ph type="title"/>
          </p:nvPr>
        </p:nvSpPr>
        <p:spPr bwMode="auto">
          <a:xfrm>
            <a:off x="457200" y="246063"/>
            <a:ext cx="8229600" cy="911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100" cap="none"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288612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pic>
        <p:nvPicPr>
          <p:cNvPr id="8" name="Picture 8" descr="TEMPc.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title"/>
          </p:nvPr>
        </p:nvSpPr>
        <p:spPr>
          <a:xfrm>
            <a:off x="457200" y="0"/>
            <a:ext cx="8229600" cy="736600"/>
          </a:xfrm>
        </p:spPr>
        <p:txBody>
          <a:bodyPr/>
          <a:lstStyle>
            <a:lvl1pPr>
              <a:defRPr>
                <a:solidFill>
                  <a:srgbClr val="666666"/>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106488"/>
            <a:ext cx="8229600" cy="4792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p:nvSpPr>
        <p:spPr>
          <a:xfrm>
            <a:off x="347730" y="6349285"/>
            <a:ext cx="605307" cy="3606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45722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8510408" y="6372225"/>
            <a:ext cx="327025" cy="230188"/>
          </a:xfrm>
          <a:prstGeom prst="rect">
            <a:avLst/>
          </a:prstGeom>
          <a:noFill/>
          <a:ln w="9525">
            <a:noFill/>
            <a:miter lim="800000"/>
            <a:headEnd/>
            <a:tailEnd/>
          </a:ln>
        </p:spPr>
        <p:txBody>
          <a:bodyPr>
            <a:prstTxWarp prst="textNoShape">
              <a:avLst/>
            </a:prstTxWarp>
            <a:spAutoFit/>
          </a:bodyPr>
          <a:lstStyle/>
          <a:p>
            <a:pPr algn="ctr">
              <a:defRPr/>
            </a:pPr>
            <a:fld id="{7E241D3F-BF8C-F649-A940-FE4235426C5E}" type="slidenum">
              <a:rPr lang="en-US" sz="900">
                <a:solidFill>
                  <a:srgbClr val="666666"/>
                </a:solidFill>
                <a:ea typeface="Arial" charset="0"/>
                <a:cs typeface="Arial" charset="0"/>
              </a:rPr>
              <a:pPr algn="ctr">
                <a:defRPr/>
              </a:pPr>
              <a:t>‹#›</a:t>
            </a:fld>
            <a:endParaRPr lang="en-US" sz="900" dirty="0">
              <a:solidFill>
                <a:prstClr val="black"/>
              </a:solidFill>
              <a:ea typeface="Arial" charset="0"/>
              <a:cs typeface="Arial" charset="0"/>
            </a:endParaRPr>
          </a:p>
        </p:txBody>
      </p:sp>
      <p:sp>
        <p:nvSpPr>
          <p:cNvPr id="7" name="Title 1"/>
          <p:cNvSpPr>
            <a:spLocks noGrp="1"/>
          </p:cNvSpPr>
          <p:nvPr>
            <p:ph type="title"/>
          </p:nvPr>
        </p:nvSpPr>
        <p:spPr>
          <a:xfrm>
            <a:off x="457200" y="0"/>
            <a:ext cx="8229600" cy="593725"/>
          </a:xfrm>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973138"/>
            <a:ext cx="82296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31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059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Gray Background for photo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641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152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cused Energy For Lif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3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598890292"/>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4958" name="think-cell Slide" r:id="rId10" imgW="360" imgH="360" progId="">
                  <p:embed/>
                </p:oleObj>
              </mc:Choice>
              <mc:Fallback>
                <p:oleObj name="think-cell Slide" r:id="rId10" imgW="360" imgH="36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9" name="Picture 15" descr="C:\Users\Krithika R\Desktop\Picture1.png"/>
          <p:cNvPicPr>
            <a:picLocks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gray">
          <a:xfrm>
            <a:off x="0" y="2"/>
            <a:ext cx="91407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McK Title Elements" hidden="1"/>
          <p:cNvGrpSpPr>
            <a:grpSpLocks/>
          </p:cNvGrpSpPr>
          <p:nvPr>
            <p:custDataLst>
              <p:tags r:id="rId4"/>
            </p:custDataLst>
          </p:nvPr>
        </p:nvGrpSpPr>
        <p:grpSpPr bwMode="gray">
          <a:xfrm>
            <a:off x="314325" y="4533896"/>
            <a:ext cx="5036084" cy="494022"/>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5"/>
            </p:custDataLst>
          </p:nvPr>
        </p:nvSpPr>
        <p:spPr bwMode="gray">
          <a:xfrm>
            <a:off x="28969" y="2967935"/>
            <a:ext cx="4924032" cy="492443"/>
          </a:xfrm>
          <a:prstGeom prst="rect">
            <a:avLst/>
          </a:prstGeom>
        </p:spPr>
        <p:txBody>
          <a:bodyPr wrap="square"/>
          <a:lstStyle>
            <a:lvl1pPr>
              <a:tabLst/>
              <a:defRPr sz="3200" b="0" baseline="0">
                <a:solidFill>
                  <a:schemeClr val="bg1"/>
                </a:solidFill>
                <a:latin typeface="+mj-lt"/>
                <a:ea typeface="+mj-ea"/>
              </a:defRPr>
            </a:lvl1pPr>
          </a:lstStyle>
          <a:p>
            <a:pPr lvl="0"/>
            <a:endParaRPr lang="en-US" noProof="0" dirty="0" smtClean="0"/>
          </a:p>
        </p:txBody>
      </p:sp>
      <p:sp>
        <p:nvSpPr>
          <p:cNvPr id="13315" name="Rectangle 1027"/>
          <p:cNvSpPr>
            <a:spLocks noGrp="1" noChangeArrowheads="1"/>
          </p:cNvSpPr>
          <p:nvPr>
            <p:ph type="subTitle" idx="1"/>
            <p:custDataLst>
              <p:tags r:id="rId6"/>
            </p:custDataLst>
          </p:nvPr>
        </p:nvSpPr>
        <p:spPr bwMode="gray">
          <a:xfrm>
            <a:off x="228600" y="4244578"/>
            <a:ext cx="8450633" cy="251222"/>
          </a:xfrm>
        </p:spPr>
        <p:txBody>
          <a:bodyPr wrap="square">
            <a:spAutoFit/>
          </a:bodyPr>
          <a:lstStyle>
            <a:lvl1pPr>
              <a:defRPr sz="1600" baseline="0">
                <a:latin typeface="+mj-lt"/>
                <a:ea typeface="+mj-ea"/>
              </a:defRPr>
            </a:lvl1pPr>
          </a:lstStyle>
          <a:p>
            <a:pPr lvl="0"/>
            <a:r>
              <a:rPr lang="en-US" noProof="0" dirty="0" smtClean="0"/>
              <a:t>Click to edit Master subtitle style</a:t>
            </a:r>
          </a:p>
        </p:txBody>
      </p:sp>
      <p:pic>
        <p:nvPicPr>
          <p:cNvPr id="20" name="Picture 1"/>
          <p:cNvPicPr>
            <a:picLocks noChangeAspect="1"/>
          </p:cNvPicPr>
          <p:nvPr userDrawn="1">
            <p:custDataLst>
              <p:tags r:id="rId7"/>
            </p:custDataLst>
          </p:nvPr>
        </p:nvPicPr>
        <p:blipFill rotWithShape="1">
          <a:blip r:embed="rId13" cstate="print">
            <a:extLst>
              <a:ext uri="{28A0092B-C50C-407E-A947-70E740481C1C}">
                <a14:useLocalDpi xmlns:a14="http://schemas.microsoft.com/office/drawing/2010/main" val="0"/>
              </a:ext>
            </a:extLst>
          </a:blip>
          <a:srcRect l="7639" t="29819" r="19196" b="38680"/>
          <a:stretch/>
        </p:blipFill>
        <p:spPr bwMode="gray">
          <a:xfrm>
            <a:off x="6233514" y="5962123"/>
            <a:ext cx="2531444" cy="38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t1.gstatic.com/images?q=tbn:ANd9GcQCuBfarPhH5GDlFOoLhBJ9BrWfTtsIqRXoY6LdgGrJzxh5PXlX"/>
          <p:cNvPicPr>
            <a:picLocks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gray">
          <a:xfrm>
            <a:off x="314324" y="5816932"/>
            <a:ext cx="1688394" cy="67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3192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p:nvPr userDrawn="1"/>
        </p:nvSpPr>
        <p:spPr>
          <a:xfrm>
            <a:off x="0" y="0"/>
            <a:ext cx="9144000" cy="6019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4" name="Text Box 2"/>
          <p:cNvSpPr txBox="1">
            <a:spLocks noChangeArrowheads="1"/>
          </p:cNvSpPr>
          <p:nvPr userDrawn="1"/>
        </p:nvSpPr>
        <p:spPr bwMode="auto">
          <a:xfrm>
            <a:off x="23813" y="3070225"/>
            <a:ext cx="9144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spcBef>
                <a:spcPts val="713"/>
              </a:spcBef>
              <a:spcAft>
                <a:spcPts val="500"/>
              </a:spcAft>
              <a:defRPr/>
            </a:pPr>
            <a:r>
              <a:rPr lang="en-US" sz="1200" dirty="0" smtClean="0">
                <a:solidFill>
                  <a:srgbClr val="C0C0C0"/>
                </a:solidFill>
              </a:rPr>
              <a:t>This page intentionally left blank</a:t>
            </a:r>
            <a:endParaRPr lang="en-US" dirty="0" smtClean="0">
              <a:solidFill>
                <a:srgbClr val="000000"/>
              </a:solidFill>
            </a:endParaRPr>
          </a:p>
        </p:txBody>
      </p:sp>
      <p:sp>
        <p:nvSpPr>
          <p:cNvPr id="5" name="Rectangle 4"/>
          <p:cNvSpPr/>
          <p:nvPr userDrawn="1"/>
        </p:nvSpPr>
        <p:spPr>
          <a:xfrm>
            <a:off x="7543800" y="6096000"/>
            <a:ext cx="13716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273780" y="5495925"/>
            <a:ext cx="6479414" cy="1362075"/>
          </a:xfrm>
          <a:prstGeom prst="rect">
            <a:avLst/>
          </a:prstGeom>
        </p:spPr>
        <p:txBody>
          <a:bodyPr>
            <a:normAutofit/>
          </a:bodyPr>
          <a:lstStyle>
            <a:lvl1pPr algn="l">
              <a:defRPr sz="24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55364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749160064"/>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62905" name="think-cell Slide" r:id="rId10" imgW="360" imgH="360" progId="">
                  <p:embed/>
                </p:oleObj>
              </mc:Choice>
              <mc:Fallback>
                <p:oleObj name="think-cell Slide" r:id="rId10" imgW="360" imgH="36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9" name="Picture 15" descr="C:\Users\Krithika R\Desktop\Picture1.png"/>
          <p:cNvPicPr>
            <a:picLocks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gray">
          <a:xfrm>
            <a:off x="0" y="2"/>
            <a:ext cx="91407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McK Title Elements" hidden="1"/>
          <p:cNvGrpSpPr>
            <a:grpSpLocks/>
          </p:cNvGrpSpPr>
          <p:nvPr>
            <p:custDataLst>
              <p:tags r:id="rId4"/>
            </p:custDataLst>
          </p:nvPr>
        </p:nvGrpSpPr>
        <p:grpSpPr bwMode="gray">
          <a:xfrm>
            <a:off x="314325" y="4533896"/>
            <a:ext cx="5036084" cy="494022"/>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5"/>
            </p:custDataLst>
          </p:nvPr>
        </p:nvSpPr>
        <p:spPr bwMode="gray">
          <a:xfrm>
            <a:off x="28969" y="2967935"/>
            <a:ext cx="4924032" cy="492443"/>
          </a:xfrm>
          <a:prstGeom prst="rect">
            <a:avLst/>
          </a:prstGeom>
        </p:spPr>
        <p:txBody>
          <a:bodyPr wrap="square"/>
          <a:lstStyle>
            <a:lvl1pPr>
              <a:tabLst/>
              <a:defRPr sz="3200" b="0" baseline="0">
                <a:solidFill>
                  <a:schemeClr val="bg1"/>
                </a:solidFill>
                <a:latin typeface="+mj-lt"/>
                <a:ea typeface="+mj-ea"/>
              </a:defRPr>
            </a:lvl1pPr>
          </a:lstStyle>
          <a:p>
            <a:pPr lvl="0"/>
            <a:endParaRPr lang="en-US" noProof="0" dirty="0" smtClean="0"/>
          </a:p>
        </p:txBody>
      </p:sp>
      <p:sp>
        <p:nvSpPr>
          <p:cNvPr id="13315" name="Rectangle 1027"/>
          <p:cNvSpPr>
            <a:spLocks noGrp="1" noChangeArrowheads="1"/>
          </p:cNvSpPr>
          <p:nvPr>
            <p:ph type="subTitle" idx="1"/>
            <p:custDataLst>
              <p:tags r:id="rId6"/>
            </p:custDataLst>
          </p:nvPr>
        </p:nvSpPr>
        <p:spPr bwMode="gray">
          <a:xfrm>
            <a:off x="228600" y="4244578"/>
            <a:ext cx="8450633" cy="251222"/>
          </a:xfrm>
        </p:spPr>
        <p:txBody>
          <a:bodyPr wrap="square">
            <a:spAutoFit/>
          </a:bodyPr>
          <a:lstStyle>
            <a:lvl1pPr>
              <a:defRPr sz="1600" baseline="0">
                <a:latin typeface="+mj-lt"/>
                <a:ea typeface="+mj-ea"/>
              </a:defRPr>
            </a:lvl1pPr>
          </a:lstStyle>
          <a:p>
            <a:pPr lvl="0"/>
            <a:r>
              <a:rPr lang="en-US" noProof="0" dirty="0" smtClean="0"/>
              <a:t>Click to edit Master subtitle style</a:t>
            </a:r>
          </a:p>
        </p:txBody>
      </p:sp>
      <p:pic>
        <p:nvPicPr>
          <p:cNvPr id="20" name="Picture 1"/>
          <p:cNvPicPr>
            <a:picLocks noChangeAspect="1"/>
          </p:cNvPicPr>
          <p:nvPr userDrawn="1">
            <p:custDataLst>
              <p:tags r:id="rId7"/>
            </p:custDataLst>
          </p:nvPr>
        </p:nvPicPr>
        <p:blipFill rotWithShape="1">
          <a:blip r:embed="rId13" cstate="print">
            <a:extLst>
              <a:ext uri="{28A0092B-C50C-407E-A947-70E740481C1C}">
                <a14:useLocalDpi xmlns:a14="http://schemas.microsoft.com/office/drawing/2010/main" val="0"/>
              </a:ext>
            </a:extLst>
          </a:blip>
          <a:srcRect l="7639" t="29819" r="19196" b="38680"/>
          <a:stretch/>
        </p:blipFill>
        <p:spPr bwMode="gray">
          <a:xfrm>
            <a:off x="6233514" y="5962123"/>
            <a:ext cx="2531444" cy="38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t1.gstatic.com/images?q=tbn:ANd9GcQCuBfarPhH5GDlFOoLhBJ9BrWfTtsIqRXoY6LdgGrJzxh5PXlX"/>
          <p:cNvPicPr>
            <a:picLocks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gray">
          <a:xfrm>
            <a:off x="314324" y="5816932"/>
            <a:ext cx="1688394" cy="67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667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custDataLst>
              <p:tags r:id="rId1"/>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4066300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2571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3872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0009" y="6372225"/>
            <a:ext cx="481014" cy="233638"/>
          </a:xfrm>
          <a:prstGeom prst="rect">
            <a:avLst/>
          </a:prstGeom>
          <a:noFill/>
          <a:ln w="9525">
            <a:noFill/>
            <a:miter lim="800000"/>
            <a:headEnd/>
            <a:tailEnd/>
          </a:ln>
        </p:spPr>
        <p:txBody>
          <a:bodyPr wrap="square" lIns="91430" tIns="45716" rIns="91430" bIns="45716">
            <a:prstTxWarp prst="textNoShape">
              <a:avLst/>
            </a:prstTxWarp>
            <a:spAutoFit/>
          </a:bodyPr>
          <a:lstStyle/>
          <a:p>
            <a:pPr algn="ctr" fontAlgn="base">
              <a:spcBef>
                <a:spcPct val="0"/>
              </a:spcBef>
              <a:spcAft>
                <a:spcPct val="0"/>
              </a:spcAft>
              <a:defRPr/>
            </a:pPr>
            <a:fld id="{7E241D3F-BF8C-F649-A940-FE4235426C5E}" type="slidenum">
              <a:rPr lang="en-US" sz="900" smtClean="0">
                <a:solidFill>
                  <a:srgbClr val="666666"/>
                </a:solidFill>
                <a:ea typeface="Arial" charset="0"/>
                <a:cs typeface="Arial" charset="0"/>
              </a:rPr>
              <a:pPr algn="ctr" fontAlgn="base">
                <a:spcBef>
                  <a:spcPct val="0"/>
                </a:spcBef>
                <a:spcAft>
                  <a:spcPct val="0"/>
                </a:spcAft>
                <a:defRPr/>
              </a:pPr>
              <a:t>‹#›</a:t>
            </a:fld>
            <a:endParaRPr lang="en-US" sz="900" dirty="0">
              <a:solidFill>
                <a:prstClr val="black"/>
              </a:solidFill>
              <a:ea typeface="Arial" charset="0"/>
              <a:cs typeface="Arial" charset="0"/>
            </a:endParaRPr>
          </a:p>
        </p:txBody>
      </p:sp>
      <p:sp>
        <p:nvSpPr>
          <p:cNvPr id="4" name="Text Placeholder 2"/>
          <p:cNvSpPr>
            <a:spLocks noGrp="1"/>
          </p:cNvSpPr>
          <p:nvPr>
            <p:ph idx="1"/>
          </p:nvPr>
        </p:nvSpPr>
        <p:spPr bwMode="auto">
          <a:xfrm>
            <a:off x="457200" y="1600200"/>
            <a:ext cx="8229600" cy="134843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614363" y="6372225"/>
            <a:ext cx="6678612" cy="233638"/>
          </a:xfrm>
          <a:prstGeom prst="rect">
            <a:avLst/>
          </a:prstGeom>
          <a:noFill/>
        </p:spPr>
        <p:txBody>
          <a:bodyPr lIns="91430" tIns="45716" rIns="91430" bIns="45716">
            <a:spAutoFit/>
          </a:bodyPr>
          <a:lstStyle/>
          <a:p>
            <a:pPr fontAlgn="base">
              <a:spcBef>
                <a:spcPct val="0"/>
              </a:spcBef>
              <a:spcAft>
                <a:spcPct val="0"/>
              </a:spcAft>
              <a:defRPr/>
            </a:pPr>
            <a:r>
              <a:rPr lang="en-US" sz="900" dirty="0" smtClean="0">
                <a:solidFill>
                  <a:srgbClr val="666666"/>
                </a:solidFill>
                <a:cs typeface="Arial" charset="0"/>
              </a:rPr>
              <a:t>NOEC October 2014</a:t>
            </a:r>
            <a:endParaRPr lang="en-US" sz="900" dirty="0">
              <a:solidFill>
                <a:prstClr val="black"/>
              </a:solidFill>
            </a:endParaRPr>
          </a:p>
        </p:txBody>
      </p:sp>
      <p:sp>
        <p:nvSpPr>
          <p:cNvPr id="6" name="Title Placeholder 1"/>
          <p:cNvSpPr>
            <a:spLocks noGrp="1"/>
          </p:cNvSpPr>
          <p:nvPr>
            <p:ph type="title"/>
          </p:nvPr>
        </p:nvSpPr>
        <p:spPr bwMode="auto">
          <a:xfrm>
            <a:off x="457200" y="490649"/>
            <a:ext cx="8229600" cy="422055"/>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defRPr sz="2100" cap="none"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9251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custDataLst>
              <p:tags r:id="rId1"/>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414116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512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39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100009" y="6372225"/>
            <a:ext cx="481014" cy="233638"/>
          </a:xfrm>
          <a:prstGeom prst="rect">
            <a:avLst/>
          </a:prstGeom>
          <a:noFill/>
          <a:ln w="9525">
            <a:noFill/>
            <a:miter lim="800000"/>
            <a:headEnd/>
            <a:tailEnd/>
          </a:ln>
        </p:spPr>
        <p:txBody>
          <a:bodyPr wrap="square" lIns="91430" tIns="45716" rIns="91430" bIns="45716">
            <a:prstTxWarp prst="textNoShape">
              <a:avLst/>
            </a:prstTxWarp>
            <a:spAutoFit/>
          </a:bodyPr>
          <a:lstStyle/>
          <a:p>
            <a:pPr algn="ctr" fontAlgn="base">
              <a:spcBef>
                <a:spcPct val="0"/>
              </a:spcBef>
              <a:spcAft>
                <a:spcPct val="0"/>
              </a:spcAft>
              <a:defRPr/>
            </a:pPr>
            <a:fld id="{7E241D3F-BF8C-F649-A940-FE4235426C5E}" type="slidenum">
              <a:rPr lang="en-US" sz="900" smtClean="0">
                <a:solidFill>
                  <a:srgbClr val="666666"/>
                </a:solidFill>
                <a:ea typeface="Arial" charset="0"/>
                <a:cs typeface="Arial" charset="0"/>
              </a:rPr>
              <a:pPr algn="ctr" fontAlgn="base">
                <a:spcBef>
                  <a:spcPct val="0"/>
                </a:spcBef>
                <a:spcAft>
                  <a:spcPct val="0"/>
                </a:spcAft>
                <a:defRPr/>
              </a:pPr>
              <a:t>‹#›</a:t>
            </a:fld>
            <a:endParaRPr lang="en-US" sz="900" dirty="0">
              <a:solidFill>
                <a:prstClr val="black"/>
              </a:solidFill>
              <a:ea typeface="Arial" charset="0"/>
              <a:cs typeface="Arial" charset="0"/>
            </a:endParaRPr>
          </a:p>
        </p:txBody>
      </p:sp>
      <p:sp>
        <p:nvSpPr>
          <p:cNvPr id="4" name="Text Placeholder 2"/>
          <p:cNvSpPr>
            <a:spLocks noGrp="1"/>
          </p:cNvSpPr>
          <p:nvPr>
            <p:ph idx="1"/>
          </p:nvPr>
        </p:nvSpPr>
        <p:spPr bwMode="auto">
          <a:xfrm>
            <a:off x="457200" y="1600200"/>
            <a:ext cx="8229600" cy="1348437"/>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614363" y="6372225"/>
            <a:ext cx="6678612" cy="233638"/>
          </a:xfrm>
          <a:prstGeom prst="rect">
            <a:avLst/>
          </a:prstGeom>
          <a:noFill/>
        </p:spPr>
        <p:txBody>
          <a:bodyPr lIns="91430" tIns="45716" rIns="91430" bIns="45716">
            <a:spAutoFit/>
          </a:bodyPr>
          <a:lstStyle/>
          <a:p>
            <a:pPr fontAlgn="base">
              <a:spcBef>
                <a:spcPct val="0"/>
              </a:spcBef>
              <a:spcAft>
                <a:spcPct val="0"/>
              </a:spcAft>
              <a:defRPr/>
            </a:pPr>
            <a:r>
              <a:rPr lang="en-US" sz="900" dirty="0" smtClean="0">
                <a:solidFill>
                  <a:srgbClr val="666666"/>
                </a:solidFill>
                <a:cs typeface="Arial" charset="0"/>
              </a:rPr>
              <a:t>NOEC</a:t>
            </a:r>
            <a:r>
              <a:rPr lang="en-US" sz="900" baseline="0" dirty="0" smtClean="0">
                <a:solidFill>
                  <a:srgbClr val="666666"/>
                </a:solidFill>
                <a:cs typeface="Arial" charset="0"/>
              </a:rPr>
              <a:t> October 2014</a:t>
            </a:r>
            <a:endParaRPr lang="en-US" sz="900" dirty="0">
              <a:solidFill>
                <a:prstClr val="black"/>
              </a:solidFill>
            </a:endParaRPr>
          </a:p>
        </p:txBody>
      </p:sp>
      <p:sp>
        <p:nvSpPr>
          <p:cNvPr id="6" name="Title Placeholder 1"/>
          <p:cNvSpPr>
            <a:spLocks noGrp="1"/>
          </p:cNvSpPr>
          <p:nvPr>
            <p:ph type="title"/>
          </p:nvPr>
        </p:nvSpPr>
        <p:spPr bwMode="auto">
          <a:xfrm>
            <a:off x="457200" y="490649"/>
            <a:ext cx="8229600" cy="422055"/>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a:defRPr sz="2100" cap="none" baseline="0">
                <a:solidFill>
                  <a:schemeClr val="tx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23643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852740548"/>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47998" name="think-cell Slide" r:id="rId10" imgW="360" imgH="360" progId="">
                  <p:embed/>
                </p:oleObj>
              </mc:Choice>
              <mc:Fallback>
                <p:oleObj name="think-cell Slide" r:id="rId10" imgW="360" imgH="36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9" name="Picture 15" descr="C:\Users\Krithika R\Desktop\Picture1.png"/>
          <p:cNvPicPr>
            <a:picLocks noChangeArrowheads="1"/>
          </p:cNvPicPr>
          <p:nvPr userDrawn="1">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gray">
          <a:xfrm>
            <a:off x="0" y="2"/>
            <a:ext cx="91407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McK Title Elements" hidden="1"/>
          <p:cNvGrpSpPr>
            <a:grpSpLocks/>
          </p:cNvGrpSpPr>
          <p:nvPr>
            <p:custDataLst>
              <p:tags r:id="rId4"/>
            </p:custDataLst>
          </p:nvPr>
        </p:nvGrpSpPr>
        <p:grpSpPr bwMode="gray">
          <a:xfrm>
            <a:off x="314325" y="4533896"/>
            <a:ext cx="5036084" cy="494022"/>
            <a:chOff x="1663" y="3106"/>
            <a:chExt cx="3109" cy="305"/>
          </a:xfrm>
        </p:grpSpPr>
        <p:sp>
          <p:nvSpPr>
            <p:cNvPr id="9" name="McK Document type"/>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5"/>
            </p:custDataLst>
          </p:nvPr>
        </p:nvSpPr>
        <p:spPr bwMode="gray">
          <a:xfrm>
            <a:off x="28969" y="2967935"/>
            <a:ext cx="4924032" cy="492443"/>
          </a:xfrm>
          <a:prstGeom prst="rect">
            <a:avLst/>
          </a:prstGeom>
        </p:spPr>
        <p:txBody>
          <a:bodyPr wrap="square"/>
          <a:lstStyle>
            <a:lvl1pPr>
              <a:tabLst/>
              <a:defRPr sz="3200" b="0" baseline="0">
                <a:solidFill>
                  <a:schemeClr val="bg1"/>
                </a:solidFill>
                <a:latin typeface="+mj-lt"/>
                <a:ea typeface="+mj-ea"/>
              </a:defRPr>
            </a:lvl1pPr>
          </a:lstStyle>
          <a:p>
            <a:pPr lvl="0"/>
            <a:endParaRPr lang="en-US" noProof="0" dirty="0" smtClean="0"/>
          </a:p>
        </p:txBody>
      </p:sp>
      <p:sp>
        <p:nvSpPr>
          <p:cNvPr id="13315" name="Rectangle 1027"/>
          <p:cNvSpPr>
            <a:spLocks noGrp="1" noChangeArrowheads="1"/>
          </p:cNvSpPr>
          <p:nvPr>
            <p:ph type="subTitle" idx="1"/>
            <p:custDataLst>
              <p:tags r:id="rId6"/>
            </p:custDataLst>
          </p:nvPr>
        </p:nvSpPr>
        <p:spPr bwMode="gray">
          <a:xfrm>
            <a:off x="228600" y="4244578"/>
            <a:ext cx="8450633" cy="251222"/>
          </a:xfrm>
        </p:spPr>
        <p:txBody>
          <a:bodyPr wrap="square">
            <a:spAutoFit/>
          </a:bodyPr>
          <a:lstStyle>
            <a:lvl1pPr>
              <a:defRPr sz="1600" baseline="0">
                <a:latin typeface="+mj-lt"/>
                <a:ea typeface="+mj-ea"/>
              </a:defRPr>
            </a:lvl1pPr>
          </a:lstStyle>
          <a:p>
            <a:pPr lvl="0"/>
            <a:r>
              <a:rPr lang="en-US" noProof="0" dirty="0" smtClean="0"/>
              <a:t>Click to edit Master subtitle style</a:t>
            </a:r>
          </a:p>
        </p:txBody>
      </p:sp>
      <p:pic>
        <p:nvPicPr>
          <p:cNvPr id="20" name="Picture 1"/>
          <p:cNvPicPr>
            <a:picLocks noChangeAspect="1"/>
          </p:cNvPicPr>
          <p:nvPr userDrawn="1">
            <p:custDataLst>
              <p:tags r:id="rId7"/>
            </p:custDataLst>
          </p:nvPr>
        </p:nvPicPr>
        <p:blipFill rotWithShape="1">
          <a:blip r:embed="rId13" cstate="print">
            <a:extLst>
              <a:ext uri="{28A0092B-C50C-407E-A947-70E740481C1C}">
                <a14:useLocalDpi xmlns:a14="http://schemas.microsoft.com/office/drawing/2010/main" val="0"/>
              </a:ext>
            </a:extLst>
          </a:blip>
          <a:srcRect l="7639" t="29819" r="19196" b="38680"/>
          <a:stretch/>
        </p:blipFill>
        <p:spPr bwMode="gray">
          <a:xfrm>
            <a:off x="6233514" y="5962123"/>
            <a:ext cx="2531444" cy="38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t1.gstatic.com/images?q=tbn:ANd9GcQCuBfarPhH5GDlFOoLhBJ9BrWfTtsIqRXoY6LdgGrJzxh5PXlX"/>
          <p:cNvPicPr>
            <a:picLocks noChangeArrowheads="1"/>
          </p:cNvPicPr>
          <p:nvPr userDrawn="1">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gray">
          <a:xfrm>
            <a:off x="314324" y="5816932"/>
            <a:ext cx="1688394" cy="67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88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 Type="http://schemas.openxmlformats.org/officeDocument/2006/relationships/slideLayout" Target="../slideLayouts/slideLayout6.xml"/><Relationship Id="rId21" Type="http://schemas.openxmlformats.org/officeDocument/2006/relationships/tags" Target="../tags/tag14.xml"/><Relationship Id="rId7" Type="http://schemas.openxmlformats.org/officeDocument/2006/relationships/vmlDrawing" Target="../drawings/vmlDrawing1.v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2" Type="http://schemas.openxmlformats.org/officeDocument/2006/relationships/slideLayout" Target="../slideLayouts/slideLayout5.xml"/><Relationship Id="rId16" Type="http://schemas.openxmlformats.org/officeDocument/2006/relationships/tags" Target="../tags/tag9.xml"/><Relationship Id="rId20" Type="http://schemas.openxmlformats.org/officeDocument/2006/relationships/tags" Target="../tags/tag13.xml"/><Relationship Id="rId29" Type="http://schemas.openxmlformats.org/officeDocument/2006/relationships/tags" Target="../tags/tag22.xml"/><Relationship Id="rId1" Type="http://schemas.openxmlformats.org/officeDocument/2006/relationships/slideLayout" Target="../slideLayouts/slideLayout4.xml"/><Relationship Id="rId6" Type="http://schemas.openxmlformats.org/officeDocument/2006/relationships/theme" Target="../theme/theme3.xml"/><Relationship Id="rId11" Type="http://schemas.openxmlformats.org/officeDocument/2006/relationships/tags" Target="../tags/tag4.xml"/><Relationship Id="rId24" Type="http://schemas.openxmlformats.org/officeDocument/2006/relationships/tags" Target="../tags/tag17.xml"/><Relationship Id="rId32" Type="http://schemas.openxmlformats.org/officeDocument/2006/relationships/image" Target="../media/image7.emf"/><Relationship Id="rId5" Type="http://schemas.openxmlformats.org/officeDocument/2006/relationships/slideLayout" Target="../slideLayouts/slideLayout8.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10" Type="http://schemas.openxmlformats.org/officeDocument/2006/relationships/tags" Target="../tags/tag3.xml"/><Relationship Id="rId19" Type="http://schemas.openxmlformats.org/officeDocument/2006/relationships/tags" Target="../tags/tag12.xml"/><Relationship Id="rId31" Type="http://schemas.openxmlformats.org/officeDocument/2006/relationships/oleObject" Target="../embeddings/oleObject1.bin"/><Relationship Id="rId4" Type="http://schemas.openxmlformats.org/officeDocument/2006/relationships/slideLayout" Target="../slideLayouts/slideLayout7.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tags" Target="../tags/tag20.xml"/><Relationship Id="rId30" Type="http://schemas.openxmlformats.org/officeDocument/2006/relationships/tags" Target="../tags/tag2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 Type="http://schemas.openxmlformats.org/officeDocument/2006/relationships/slideLayout" Target="../slideLayouts/slideLayout11.xml"/><Relationship Id="rId21" Type="http://schemas.openxmlformats.org/officeDocument/2006/relationships/tags" Target="../tags/tag45.xml"/><Relationship Id="rId7" Type="http://schemas.openxmlformats.org/officeDocument/2006/relationships/vmlDrawing" Target="../drawings/vmlDrawing3.v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2" Type="http://schemas.openxmlformats.org/officeDocument/2006/relationships/slideLayout" Target="../slideLayouts/slideLayout10.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tags" Target="../tags/tag53.xml"/><Relationship Id="rId1" Type="http://schemas.openxmlformats.org/officeDocument/2006/relationships/slideLayout" Target="../slideLayouts/slideLayout9.xml"/><Relationship Id="rId6" Type="http://schemas.openxmlformats.org/officeDocument/2006/relationships/theme" Target="../theme/theme4.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image" Target="../media/image7.emf"/><Relationship Id="rId5" Type="http://schemas.openxmlformats.org/officeDocument/2006/relationships/slideLayout" Target="../slideLayouts/slideLayout13.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oleObject" Target="../embeddings/oleObject3.bin"/><Relationship Id="rId4" Type="http://schemas.openxmlformats.org/officeDocument/2006/relationships/slideLayout" Target="../slideLayouts/slideLayout12.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 Type="http://schemas.openxmlformats.org/officeDocument/2006/relationships/slideLayout" Target="../slideLayouts/slideLayout16.xml"/><Relationship Id="rId21" Type="http://schemas.openxmlformats.org/officeDocument/2006/relationships/tags" Target="../tags/tag76.xml"/><Relationship Id="rId7" Type="http://schemas.openxmlformats.org/officeDocument/2006/relationships/vmlDrawing" Target="../drawings/vmlDrawing5.v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2" Type="http://schemas.openxmlformats.org/officeDocument/2006/relationships/slideLayout" Target="../slideLayouts/slideLayout15.xml"/><Relationship Id="rId16" Type="http://schemas.openxmlformats.org/officeDocument/2006/relationships/tags" Target="../tags/tag71.xml"/><Relationship Id="rId20" Type="http://schemas.openxmlformats.org/officeDocument/2006/relationships/tags" Target="../tags/tag75.xml"/><Relationship Id="rId29" Type="http://schemas.openxmlformats.org/officeDocument/2006/relationships/tags" Target="../tags/tag84.xml"/><Relationship Id="rId1" Type="http://schemas.openxmlformats.org/officeDocument/2006/relationships/slideLayout" Target="../slideLayouts/slideLayout14.xml"/><Relationship Id="rId6" Type="http://schemas.openxmlformats.org/officeDocument/2006/relationships/theme" Target="../theme/theme5.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image" Target="../media/image7.emf"/><Relationship Id="rId5" Type="http://schemas.openxmlformats.org/officeDocument/2006/relationships/slideLayout" Target="../slideLayouts/slideLayout18.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oleObject" Target="../embeddings/oleObject5.bin"/><Relationship Id="rId4" Type="http://schemas.openxmlformats.org/officeDocument/2006/relationships/slideLayout" Target="../slideLayouts/slideLayout17.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slideLayout" Target="../slideLayouts/slideLayout21.xml"/><Relationship Id="rId21" Type="http://schemas.openxmlformats.org/officeDocument/2006/relationships/tags" Target="../tags/tag107.xml"/><Relationship Id="rId7" Type="http://schemas.openxmlformats.org/officeDocument/2006/relationships/vmlDrawing" Target="../drawings/vmlDrawing7.v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2" Type="http://schemas.openxmlformats.org/officeDocument/2006/relationships/slideLayout" Target="../slideLayouts/slideLayout20.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1" Type="http://schemas.openxmlformats.org/officeDocument/2006/relationships/slideLayout" Target="../slideLayouts/slideLayout19.xml"/><Relationship Id="rId6" Type="http://schemas.openxmlformats.org/officeDocument/2006/relationships/theme" Target="../theme/theme6.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image" Target="../media/image7.emf"/><Relationship Id="rId5" Type="http://schemas.openxmlformats.org/officeDocument/2006/relationships/slideLayout" Target="../slideLayouts/slideLayout23.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oleObject" Target="../embeddings/oleObject7.bin"/><Relationship Id="rId4" Type="http://schemas.openxmlformats.org/officeDocument/2006/relationships/slideLayout" Target="../slideLayouts/slideLayout22.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 Type="http://schemas.openxmlformats.org/officeDocument/2006/relationships/slideLayout" Target="../slideLayouts/slideLayout26.xml"/><Relationship Id="rId21" Type="http://schemas.openxmlformats.org/officeDocument/2006/relationships/tags" Target="../tags/tag138.xml"/><Relationship Id="rId7" Type="http://schemas.openxmlformats.org/officeDocument/2006/relationships/vmlDrawing" Target="../drawings/vmlDrawing9.v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2" Type="http://schemas.openxmlformats.org/officeDocument/2006/relationships/slideLayout" Target="../slideLayouts/slideLayout25.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tags" Target="../tags/tag146.xml"/><Relationship Id="rId1" Type="http://schemas.openxmlformats.org/officeDocument/2006/relationships/slideLayout" Target="../slideLayouts/slideLayout24.xml"/><Relationship Id="rId6" Type="http://schemas.openxmlformats.org/officeDocument/2006/relationships/theme" Target="../theme/theme7.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image" Target="../media/image7.emf"/><Relationship Id="rId5" Type="http://schemas.openxmlformats.org/officeDocument/2006/relationships/slideLayout" Target="../slideLayouts/slideLayout28.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oleObject" Target="../embeddings/oleObject9.bin"/><Relationship Id="rId4" Type="http://schemas.openxmlformats.org/officeDocument/2006/relationships/slideLayout" Target="../slideLayouts/slideLayout27.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8.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2.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1.jpeg"/></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18" Type="http://schemas.openxmlformats.org/officeDocument/2006/relationships/tags" Target="../tags/tag166.xml"/><Relationship Id="rId26" Type="http://schemas.openxmlformats.org/officeDocument/2006/relationships/tags" Target="../tags/tag174.xml"/><Relationship Id="rId3" Type="http://schemas.openxmlformats.org/officeDocument/2006/relationships/slideLayout" Target="../slideLayouts/slideLayout43.xml"/><Relationship Id="rId21" Type="http://schemas.openxmlformats.org/officeDocument/2006/relationships/tags" Target="../tags/tag169.xml"/><Relationship Id="rId7" Type="http://schemas.openxmlformats.org/officeDocument/2006/relationships/vmlDrawing" Target="../drawings/vmlDrawing11.vml"/><Relationship Id="rId12" Type="http://schemas.openxmlformats.org/officeDocument/2006/relationships/tags" Target="../tags/tag160.xml"/><Relationship Id="rId17" Type="http://schemas.openxmlformats.org/officeDocument/2006/relationships/tags" Target="../tags/tag165.xml"/><Relationship Id="rId25" Type="http://schemas.openxmlformats.org/officeDocument/2006/relationships/tags" Target="../tags/tag173.xml"/><Relationship Id="rId2" Type="http://schemas.openxmlformats.org/officeDocument/2006/relationships/slideLayout" Target="../slideLayouts/slideLayout42.xml"/><Relationship Id="rId16" Type="http://schemas.openxmlformats.org/officeDocument/2006/relationships/tags" Target="../tags/tag164.xml"/><Relationship Id="rId20" Type="http://schemas.openxmlformats.org/officeDocument/2006/relationships/tags" Target="../tags/tag168.xml"/><Relationship Id="rId29" Type="http://schemas.openxmlformats.org/officeDocument/2006/relationships/tags" Target="../tags/tag177.xml"/><Relationship Id="rId1" Type="http://schemas.openxmlformats.org/officeDocument/2006/relationships/slideLayout" Target="../slideLayouts/slideLayout41.xml"/><Relationship Id="rId6" Type="http://schemas.openxmlformats.org/officeDocument/2006/relationships/theme" Target="../theme/theme9.xml"/><Relationship Id="rId11" Type="http://schemas.openxmlformats.org/officeDocument/2006/relationships/tags" Target="../tags/tag159.xml"/><Relationship Id="rId24" Type="http://schemas.openxmlformats.org/officeDocument/2006/relationships/tags" Target="../tags/tag172.xml"/><Relationship Id="rId32" Type="http://schemas.openxmlformats.org/officeDocument/2006/relationships/image" Target="../media/image7.emf"/><Relationship Id="rId5" Type="http://schemas.openxmlformats.org/officeDocument/2006/relationships/slideLayout" Target="../slideLayouts/slideLayout45.xml"/><Relationship Id="rId15" Type="http://schemas.openxmlformats.org/officeDocument/2006/relationships/tags" Target="../tags/tag163.xml"/><Relationship Id="rId23" Type="http://schemas.openxmlformats.org/officeDocument/2006/relationships/tags" Target="../tags/tag171.xml"/><Relationship Id="rId28" Type="http://schemas.openxmlformats.org/officeDocument/2006/relationships/tags" Target="../tags/tag176.xml"/><Relationship Id="rId10" Type="http://schemas.openxmlformats.org/officeDocument/2006/relationships/tags" Target="../tags/tag158.xml"/><Relationship Id="rId19" Type="http://schemas.openxmlformats.org/officeDocument/2006/relationships/tags" Target="../tags/tag167.xml"/><Relationship Id="rId31" Type="http://schemas.openxmlformats.org/officeDocument/2006/relationships/oleObject" Target="../embeddings/oleObject11.bin"/><Relationship Id="rId4" Type="http://schemas.openxmlformats.org/officeDocument/2006/relationships/slideLayout" Target="../slideLayouts/slideLayout44.xml"/><Relationship Id="rId9" Type="http://schemas.openxmlformats.org/officeDocument/2006/relationships/tags" Target="../tags/tag157.xml"/><Relationship Id="rId14" Type="http://schemas.openxmlformats.org/officeDocument/2006/relationships/tags" Target="../tags/tag162.xml"/><Relationship Id="rId22" Type="http://schemas.openxmlformats.org/officeDocument/2006/relationships/tags" Target="../tags/tag170.xml"/><Relationship Id="rId27" Type="http://schemas.openxmlformats.org/officeDocument/2006/relationships/tags" Target="../tags/tag175.xml"/><Relationship Id="rId30" Type="http://schemas.openxmlformats.org/officeDocument/2006/relationships/tags" Target="../tags/tag1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555555">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55555">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FDE02-4C0E-466A-92F6-474EFD4233CE}" type="slidenum">
              <a:rPr lang="en-US" smtClean="0">
                <a:solidFill>
                  <a:srgbClr val="555555">
                    <a:tint val="75000"/>
                  </a:srgbClr>
                </a:solidFill>
              </a:rPr>
              <a:pPr/>
              <a:t>‹#›</a:t>
            </a:fld>
            <a:endParaRPr lang="en-US" dirty="0">
              <a:solidFill>
                <a:srgbClr val="555555">
                  <a:tint val="75000"/>
                </a:srgbClr>
              </a:solidFill>
            </a:endParaRPr>
          </a:p>
        </p:txBody>
      </p:sp>
      <p:pic>
        <p:nvPicPr>
          <p:cNvPr id="6144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1577975"/>
            <a:ext cx="8834437"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431707"/>
      </p:ext>
    </p:extLst>
  </p:cSld>
  <p:clrMap bg1="lt1" tx1="dk1" bg2="lt2" tx2="dk2" accent1="accent1" accent2="accent2" accent3="accent3" accent4="accent4" accent5="accent5" accent6="accent6" hlink="hlink" folHlink="folHlink"/>
  <p:sldLayoutIdLst>
    <p:sldLayoutId id="214748386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6319002"/>
            <a:ext cx="228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bwMode="auto">
          <a:xfrm>
            <a:off x="228599" y="0"/>
            <a:ext cx="8780489"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Text Placeholder 2"/>
          <p:cNvSpPr>
            <a:spLocks noGrp="1"/>
          </p:cNvSpPr>
          <p:nvPr>
            <p:ph type="body" idx="1"/>
          </p:nvPr>
        </p:nvSpPr>
        <p:spPr bwMode="auto">
          <a:xfrm>
            <a:off x="228599" y="1371600"/>
            <a:ext cx="8780489" cy="3674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612925" y="6375358"/>
            <a:ext cx="6678612" cy="230188"/>
          </a:xfrm>
          <a:prstGeom prst="rect">
            <a:avLst/>
          </a:prstGeom>
          <a:noFill/>
        </p:spPr>
        <p:txBody>
          <a:bodyPr>
            <a:spAutoFit/>
          </a:bodyPr>
          <a:lstStyle/>
          <a:p>
            <a:pPr defTabSz="457200" fontAlgn="base">
              <a:spcBef>
                <a:spcPct val="0"/>
              </a:spcBef>
              <a:spcAft>
                <a:spcPct val="0"/>
              </a:spcAft>
              <a:defRPr/>
            </a:pPr>
            <a:r>
              <a:rPr lang="en-US" sz="900" dirty="0" smtClean="0">
                <a:solidFill>
                  <a:srgbClr val="666666"/>
                </a:solidFill>
                <a:ea typeface="Arial" charset="0"/>
                <a:cs typeface="Arial" charset="0"/>
              </a:rPr>
              <a:t>Missouri PSC February 2016</a:t>
            </a:r>
            <a:endParaRPr lang="en-US" sz="900" dirty="0">
              <a:solidFill>
                <a:prstClr val="black"/>
              </a:solidFill>
            </a:endParaRPr>
          </a:p>
        </p:txBody>
      </p:sp>
      <p:sp>
        <p:nvSpPr>
          <p:cNvPr id="4" name="TextBox 3"/>
          <p:cNvSpPr txBox="1"/>
          <p:nvPr/>
        </p:nvSpPr>
        <p:spPr>
          <a:xfrm>
            <a:off x="0" y="822960"/>
            <a:ext cx="9144003" cy="76944"/>
          </a:xfrm>
          <a:prstGeom prst="rect">
            <a:avLst/>
          </a:prstGeom>
          <a:noFill/>
        </p:spPr>
        <p:txBody>
          <a:bodyPr wrap="square" lIns="0" tIns="0" rIns="0" bIns="0" rtlCol="0">
            <a:spAutoFit/>
          </a:bodyPr>
          <a:lstStyle/>
          <a:p>
            <a:pPr defTabSz="457200" fontAlgn="base">
              <a:lnSpc>
                <a:spcPct val="25000"/>
              </a:lnSpc>
              <a:spcBef>
                <a:spcPct val="0"/>
              </a:spcBef>
              <a:spcAft>
                <a:spcPct val="0"/>
              </a:spcAft>
            </a:pPr>
            <a:r>
              <a:rPr lang="en-US" sz="1000" dirty="0" smtClean="0">
                <a:solidFill>
                  <a:srgbClr val="439639"/>
                </a:solidFill>
              </a:rPr>
              <a:t>.........................................................................................................................................................................................................................................................................................................................................................................................................................................................................................................................................</a:t>
            </a:r>
            <a:r>
              <a:rPr lang="en-US" sz="1000" dirty="0" smtClean="0">
                <a:solidFill>
                  <a:prstClr val="black"/>
                </a:solidFill>
              </a:rPr>
              <a:t>.</a:t>
            </a:r>
            <a:endParaRPr lang="en-US" sz="1000" dirty="0">
              <a:solidFill>
                <a:prstClr val="black"/>
              </a:solidFill>
            </a:endParaRPr>
          </a:p>
        </p:txBody>
      </p:sp>
      <p:sp>
        <p:nvSpPr>
          <p:cNvPr id="6" name="TextBox 6"/>
          <p:cNvSpPr txBox="1">
            <a:spLocks noChangeArrowheads="1"/>
          </p:cNvSpPr>
          <p:nvPr/>
        </p:nvSpPr>
        <p:spPr bwMode="auto">
          <a:xfrm>
            <a:off x="152400" y="6372225"/>
            <a:ext cx="461963" cy="230188"/>
          </a:xfrm>
          <a:prstGeom prst="rect">
            <a:avLst/>
          </a:prstGeom>
          <a:noFill/>
          <a:ln w="9525">
            <a:noFill/>
            <a:miter lim="800000"/>
            <a:headEnd/>
            <a:tailEnd/>
          </a:ln>
        </p:spPr>
        <p:txBody>
          <a:bodyPr wrap="square">
            <a:prstTxWarp prst="textNoShape">
              <a:avLst/>
            </a:prstTxWarp>
            <a:spAutoFit/>
          </a:bodyPr>
          <a:lstStyle/>
          <a:p>
            <a:pPr algn="r" defTabSz="457200" fontAlgn="base">
              <a:spcBef>
                <a:spcPct val="0"/>
              </a:spcBef>
              <a:spcAft>
                <a:spcPct val="0"/>
              </a:spcAft>
              <a:defRPr/>
            </a:pPr>
            <a:fld id="{47803C3D-F186-7846-8051-E89EC250D020}" type="slidenum">
              <a:rPr lang="en-US" sz="900" smtClean="0">
                <a:solidFill>
                  <a:srgbClr val="666666"/>
                </a:solidFill>
                <a:ea typeface="Arial" charset="0"/>
                <a:cs typeface="Arial" charset="0"/>
              </a:rPr>
              <a:pPr algn="r" defTabSz="457200" fontAlgn="base">
                <a:spcBef>
                  <a:spcPct val="0"/>
                </a:spcBef>
                <a:spcAft>
                  <a:spcPct val="0"/>
                </a:spcAft>
                <a:defRPr/>
              </a:pPr>
              <a:t>‹#›</a:t>
            </a:fld>
            <a:endParaRPr lang="en-US" sz="900" dirty="0">
              <a:solidFill>
                <a:prstClr val="black"/>
              </a:solidFill>
              <a:ea typeface="Arial" charset="0"/>
              <a:cs typeface="Arial" charset="0"/>
            </a:endParaRPr>
          </a:p>
        </p:txBody>
      </p:sp>
    </p:spTree>
    <p:extLst>
      <p:ext uri="{BB962C8B-B14F-4D97-AF65-F5344CB8AC3E}">
        <p14:creationId xmlns:p14="http://schemas.microsoft.com/office/powerpoint/2010/main" val="2621943579"/>
      </p:ext>
    </p:extLst>
  </p:cSld>
  <p:clrMap bg1="lt1" tx1="dk1" bg2="lt2" tx2="dk2" accent1="accent1" accent2="accent2" accent3="accent3" accent4="accent4" accent5="accent5" accent6="accent6" hlink="hlink" folHlink="folHlink"/>
  <p:sldLayoutIdLst>
    <p:sldLayoutId id="2147483849" r:id="rId1"/>
    <p:sldLayoutId id="2147483850" r:id="rId2"/>
  </p:sldLayoutIdLst>
  <p:timing>
    <p:tnLst>
      <p:par>
        <p:cTn id="1" dur="indefinite" restart="never" nodeType="tmRoot"/>
      </p:par>
    </p:tnLst>
  </p:timing>
  <p:txStyles>
    <p:titleStyle>
      <a:lvl1pPr algn="l" defTabSz="457200" rtl="0" eaLnBrk="1" fontAlgn="base" hangingPunct="1">
        <a:spcBef>
          <a:spcPct val="0"/>
        </a:spcBef>
        <a:spcAft>
          <a:spcPct val="0"/>
        </a:spcAft>
        <a:defRPr sz="2000" b="0" kern="1200" cap="none">
          <a:solidFill>
            <a:schemeClr val="tx1"/>
          </a:solidFill>
          <a:latin typeface="Arial"/>
          <a:ea typeface="ＭＳ Ｐゴシック" charset="-128"/>
          <a:cs typeface="Arial"/>
        </a:defRPr>
      </a:lvl1pPr>
      <a:lvl2pPr algn="l" defTabSz="457200" rtl="0" eaLnBrk="1" fontAlgn="base" hangingPunct="1">
        <a:spcBef>
          <a:spcPct val="0"/>
        </a:spcBef>
        <a:spcAft>
          <a:spcPct val="0"/>
        </a:spcAft>
        <a:defRPr sz="2100" b="1">
          <a:solidFill>
            <a:srgbClr val="666666"/>
          </a:solidFill>
          <a:latin typeface="Arial" charset="0"/>
          <a:ea typeface="ＭＳ Ｐゴシック" charset="-128"/>
        </a:defRPr>
      </a:lvl2pPr>
      <a:lvl3pPr algn="l" defTabSz="457200" rtl="0" eaLnBrk="1" fontAlgn="base" hangingPunct="1">
        <a:spcBef>
          <a:spcPct val="0"/>
        </a:spcBef>
        <a:spcAft>
          <a:spcPct val="0"/>
        </a:spcAft>
        <a:defRPr sz="2100" b="1">
          <a:solidFill>
            <a:srgbClr val="666666"/>
          </a:solidFill>
          <a:latin typeface="Arial" charset="0"/>
          <a:ea typeface="ＭＳ Ｐゴシック" charset="-128"/>
        </a:defRPr>
      </a:lvl3pPr>
      <a:lvl4pPr algn="l" defTabSz="457200" rtl="0" eaLnBrk="1" fontAlgn="base" hangingPunct="1">
        <a:spcBef>
          <a:spcPct val="0"/>
        </a:spcBef>
        <a:spcAft>
          <a:spcPct val="0"/>
        </a:spcAft>
        <a:defRPr sz="2100" b="1">
          <a:solidFill>
            <a:srgbClr val="666666"/>
          </a:solidFill>
          <a:latin typeface="Arial" charset="0"/>
          <a:ea typeface="ＭＳ Ｐゴシック" charset="-128"/>
        </a:defRPr>
      </a:lvl4pPr>
      <a:lvl5pPr algn="l" defTabSz="457200" rtl="0" eaLnBrk="1" fontAlgn="base" hangingPunct="1">
        <a:spcBef>
          <a:spcPct val="0"/>
        </a:spcBef>
        <a:spcAft>
          <a:spcPct val="0"/>
        </a:spcAft>
        <a:defRPr sz="2100" b="1">
          <a:solidFill>
            <a:srgbClr val="666666"/>
          </a:solidFill>
          <a:latin typeface="Arial" charset="0"/>
          <a:ea typeface="ＭＳ Ｐゴシック" charset="-128"/>
        </a:defRPr>
      </a:lvl5pPr>
      <a:lvl6pPr marL="457200" algn="l" defTabSz="457200" rtl="0" eaLnBrk="1" fontAlgn="base" hangingPunct="1">
        <a:spcBef>
          <a:spcPct val="0"/>
        </a:spcBef>
        <a:spcAft>
          <a:spcPct val="0"/>
        </a:spcAft>
        <a:defRPr sz="2100" b="1">
          <a:solidFill>
            <a:srgbClr val="666666"/>
          </a:solidFill>
          <a:latin typeface="Arial" charset="0"/>
          <a:ea typeface="ＭＳ Ｐゴシック" charset="-128"/>
        </a:defRPr>
      </a:lvl6pPr>
      <a:lvl7pPr marL="914400" algn="l" defTabSz="457200" rtl="0" eaLnBrk="1" fontAlgn="base" hangingPunct="1">
        <a:spcBef>
          <a:spcPct val="0"/>
        </a:spcBef>
        <a:spcAft>
          <a:spcPct val="0"/>
        </a:spcAft>
        <a:defRPr sz="2100" b="1">
          <a:solidFill>
            <a:srgbClr val="666666"/>
          </a:solidFill>
          <a:latin typeface="Arial" charset="0"/>
          <a:ea typeface="ＭＳ Ｐゴシック" charset="-128"/>
        </a:defRPr>
      </a:lvl7pPr>
      <a:lvl8pPr marL="1371600" algn="l" defTabSz="457200" rtl="0" eaLnBrk="1" fontAlgn="base" hangingPunct="1">
        <a:spcBef>
          <a:spcPct val="0"/>
        </a:spcBef>
        <a:spcAft>
          <a:spcPct val="0"/>
        </a:spcAft>
        <a:defRPr sz="2100" b="1">
          <a:solidFill>
            <a:srgbClr val="666666"/>
          </a:solidFill>
          <a:latin typeface="Arial" charset="0"/>
          <a:ea typeface="ＭＳ Ｐゴシック" charset="-128"/>
        </a:defRPr>
      </a:lvl8pPr>
      <a:lvl9pPr marL="1828800" algn="l" defTabSz="457200" rtl="0" eaLnBrk="1" fontAlgn="base" hangingPunct="1">
        <a:spcBef>
          <a:spcPct val="0"/>
        </a:spcBef>
        <a:spcAft>
          <a:spcPct val="0"/>
        </a:spcAft>
        <a:defRPr sz="2100" b="1">
          <a:solidFill>
            <a:srgbClr val="666666"/>
          </a:solidFill>
          <a:latin typeface="Arial" charset="0"/>
          <a:ea typeface="ＭＳ Ｐゴシック" charset="-128"/>
        </a:defRPr>
      </a:lvl9pPr>
    </p:titleStyle>
    <p:bodyStyle>
      <a:lvl1pPr marL="231775" indent="-231775" algn="l" defTabSz="457200" rtl="0" eaLnBrk="1" fontAlgn="base" hangingPunct="1">
        <a:spcBef>
          <a:spcPct val="20000"/>
        </a:spcBef>
        <a:spcAft>
          <a:spcPct val="0"/>
        </a:spcAft>
        <a:buClr>
          <a:srgbClr val="439639"/>
        </a:buClr>
        <a:buFont typeface="Arial" charset="0"/>
        <a:buChar char="•"/>
        <a:defRPr sz="2000" kern="1200" baseline="0">
          <a:solidFill>
            <a:schemeClr val="tx1"/>
          </a:solidFill>
          <a:latin typeface="Arial"/>
          <a:ea typeface="ＭＳ Ｐゴシック" charset="-128"/>
          <a:cs typeface="Arial"/>
        </a:defRPr>
      </a:lvl1pPr>
      <a:lvl2pPr marL="682625" indent="-225425" algn="l" defTabSz="457200" rtl="0" eaLnBrk="1" fontAlgn="base" hangingPunct="1">
        <a:spcBef>
          <a:spcPct val="20000"/>
        </a:spcBef>
        <a:spcAft>
          <a:spcPct val="0"/>
        </a:spcAft>
        <a:buClr>
          <a:srgbClr val="439639"/>
        </a:buClr>
        <a:buFont typeface="Arial" charset="0"/>
        <a:buChar char="–"/>
        <a:defRPr kern="1200" baseline="0">
          <a:solidFill>
            <a:schemeClr val="tx1"/>
          </a:solidFill>
          <a:latin typeface="Arial"/>
          <a:ea typeface="ＭＳ Ｐゴシック" charset="-128"/>
          <a:cs typeface="Arial"/>
        </a:defRPr>
      </a:lvl2pPr>
      <a:lvl3pPr marL="1092200" indent="-177800" algn="l" defTabSz="457200" rtl="0" eaLnBrk="1" fontAlgn="base" hangingPunct="1">
        <a:spcBef>
          <a:spcPct val="20000"/>
        </a:spcBef>
        <a:spcAft>
          <a:spcPct val="0"/>
        </a:spcAft>
        <a:buClr>
          <a:srgbClr val="439639"/>
        </a:buClr>
        <a:buFont typeface="Arial" charset="0"/>
        <a:buChar char="•"/>
        <a:defRPr sz="16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Clr>
          <a:srgbClr val="439639"/>
        </a:buClr>
        <a:buFont typeface="Arial" charset="0"/>
        <a:buChar char="–"/>
        <a:defRPr sz="14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Clr>
          <a:srgbClr val="439639"/>
        </a:buClr>
        <a:buFont typeface="Arial" charset="0"/>
        <a:buChar char="•"/>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80342676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3934" name="think-cell Slide" r:id="rId31" imgW="360" imgH="360" progId="">
                  <p:embed/>
                </p:oleObj>
              </mc:Choice>
              <mc:Fallback>
                <p:oleObj name="think-cell Slide" r:id="rId31" imgW="360" imgH="360" progId="">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custDataLst>
              <p:tags r:id="rId9"/>
            </p:custDataLst>
          </p:nvPr>
        </p:nvSpPr>
        <p:spPr bwMode="gray">
          <a:xfrm>
            <a:off x="1482156" y="215429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custDataLst>
              <p:tags r:id="rId10"/>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custDataLst>
              <p:tags r:id="rId11"/>
            </p:custDataLst>
          </p:nvPr>
        </p:nvSpPr>
        <p:spPr bwMode="gray">
          <a:xfrm>
            <a:off x="121488" y="828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custDataLst>
              <p:tags r:id="rId12"/>
            </p:custDataLst>
          </p:nvPr>
        </p:nvSpPr>
        <p:spPr bwMode="gray">
          <a:xfrm>
            <a:off x="121490" y="561866"/>
            <a:ext cx="532681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dirty="0" smtClean="0">
                <a:solidFill>
                  <a:srgbClr val="808080"/>
                </a:solidFill>
                <a:latin typeface="Arial"/>
              </a:rPr>
              <a:t>Unit of measure</a:t>
            </a:r>
          </a:p>
        </p:txBody>
      </p:sp>
      <p:grpSp>
        <p:nvGrpSpPr>
          <p:cNvPr id="12" name="McK Slide Elements" hidden="1"/>
          <p:cNvGrpSpPr>
            <a:grpSpLocks/>
          </p:cNvGrpSpPr>
          <p:nvPr>
            <p:custDataLst>
              <p:tags r:id="rId13"/>
            </p:custDataLst>
          </p:nvPr>
        </p:nvGrpSpPr>
        <p:grpSpPr bwMode="gray">
          <a:xfrm>
            <a:off x="121490" y="6211838"/>
            <a:ext cx="700257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fontAlgn="base">
                <a:spcBef>
                  <a:spcPct val="0"/>
                </a:spcBef>
                <a:spcAft>
                  <a:spcPct val="0"/>
                </a:spcAft>
                <a:tabLst>
                  <a:tab pos="625148" algn="l"/>
                </a:tabLst>
              </a:pPr>
              <a:r>
                <a:rPr lang="en-US" sz="1000" dirty="0">
                  <a:solidFill>
                    <a:srgbClr val="FFFFFF"/>
                  </a:solidFill>
                </a:rPr>
                <a:t>SOURCE: Source</a:t>
              </a:r>
            </a:p>
          </p:txBody>
        </p:sp>
      </p:grpSp>
      <p:grpSp>
        <p:nvGrpSpPr>
          <p:cNvPr id="15" name="ACET" hidden="1"/>
          <p:cNvGrpSpPr>
            <a:grpSpLocks/>
          </p:cNvGrpSpPr>
          <p:nvPr>
            <p:custDataLst>
              <p:tags r:id="rId14"/>
            </p:custDataLst>
          </p:nvPr>
        </p:nvGrpSpPr>
        <p:grpSpPr bwMode="gray">
          <a:xfrm>
            <a:off x="1482156" y="1523967"/>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custDataLst>
              <p:tags r:id="rId15"/>
            </p:custDataLst>
          </p:nvPr>
        </p:nvSpPr>
        <p:spPr bwMode="gray">
          <a:xfrm>
            <a:off x="8772317" y="6574705"/>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grpSp>
        <p:nvGrpSpPr>
          <p:cNvPr id="20" name="LegendBoxes" hidden="1"/>
          <p:cNvGrpSpPr>
            <a:grpSpLocks/>
          </p:cNvGrpSpPr>
          <p:nvPr/>
        </p:nvGrpSpPr>
        <p:grpSpPr bwMode="gray">
          <a:xfrm>
            <a:off x="8173786" y="604826"/>
            <a:ext cx="774700" cy="1001714"/>
            <a:chOff x="4936" y="176"/>
            <a:chExt cx="488" cy="631"/>
          </a:xfrm>
        </p:grpSpPr>
        <p:sp>
          <p:nvSpPr>
            <p:cNvPr id="21"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1"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3" name="LegendLines" hidden="1"/>
          <p:cNvGrpSpPr>
            <a:grpSpLocks/>
          </p:cNvGrpSpPr>
          <p:nvPr/>
        </p:nvGrpSpPr>
        <p:grpSpPr bwMode="gray">
          <a:xfrm>
            <a:off x="7865811" y="610387"/>
            <a:ext cx="1082675" cy="735013"/>
            <a:chOff x="4750" y="176"/>
            <a:chExt cx="682" cy="463"/>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8"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9"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grpSp>
        <p:nvGrpSpPr>
          <p:cNvPr id="40" name="McKSticker" hidden="1"/>
          <p:cNvGrpSpPr/>
          <p:nvPr/>
        </p:nvGrpSpPr>
        <p:grpSpPr bwMode="gray">
          <a:xfrm>
            <a:off x="7843984" y="616736"/>
            <a:ext cx="1088630" cy="216680"/>
            <a:chOff x="7652146" y="285750"/>
            <a:chExt cx="1088629" cy="216680"/>
          </a:xfrm>
        </p:grpSpPr>
        <p:sp>
          <p:nvSpPr>
            <p:cNvPr id="41" name="StickerRectangle"/>
            <p:cNvSpPr>
              <a:spLocks noChangeArrowheads="1"/>
            </p:cNvSpPr>
            <p:nvPr/>
          </p:nvSpPr>
          <p:spPr bwMode="gray">
            <a:xfrm>
              <a:off x="7652146" y="285750"/>
              <a:ext cx="1088629" cy="2166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base">
                <a:spcBef>
                  <a:spcPct val="0"/>
                </a:spcBef>
                <a:spcAft>
                  <a:spcPct val="0"/>
                </a:spcAft>
                <a:buClr>
                  <a:srgbClr val="439639"/>
                </a:buClr>
              </a:pPr>
              <a:r>
                <a:rPr lang="en-US" sz="1200" dirty="0">
                  <a:solidFill>
                    <a:srgbClr val="808080"/>
                  </a:solidFill>
                </a:rPr>
                <a:t>PRELIMINARY</a:t>
              </a:r>
            </a:p>
          </p:txBody>
        </p:sp>
        <p:cxnSp>
          <p:nvCxnSpPr>
            <p:cNvPr id="42" name="AutoShape 31"/>
            <p:cNvCxnSpPr>
              <a:cxnSpLocks noChangeShapeType="1"/>
              <a:stCxn id="41" idx="2"/>
              <a:endCxn id="41" idx="4"/>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8107109" y="616736"/>
            <a:ext cx="840815" cy="1306516"/>
            <a:chOff x="6655594" y="273840"/>
            <a:chExt cx="840815" cy="1306516"/>
          </a:xfrm>
        </p:grpSpPr>
        <p:grpSp>
          <p:nvGrpSpPr>
            <p:cNvPr id="45" name="MoonLegend1"/>
            <p:cNvGrpSpPr>
              <a:grpSpLocks noChangeAspect="1"/>
            </p:cNvGrpSpPr>
            <p:nvPr>
              <p:custDataLst>
                <p:tags r:id="rId16"/>
              </p:custDataLst>
            </p:nvPr>
          </p:nvGrpSpPr>
          <p:grpSpPr bwMode="gray">
            <a:xfrm>
              <a:off x="6655594" y="273840"/>
              <a:ext cx="209550" cy="209551"/>
              <a:chOff x="4533" y="183"/>
              <a:chExt cx="144" cy="144"/>
            </a:xfrm>
          </p:grpSpPr>
          <p:sp>
            <p:nvSpPr>
              <p:cNvPr id="63" name="Oval 38"/>
              <p:cNvSpPr>
                <a:spLocks noChangeAspect="1" noChangeArrowheads="1"/>
              </p:cNvSpPr>
              <p:nvPr>
                <p:custDataLst>
                  <p:tags r:id="rId2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4" name="Arc 39"/>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2"/>
            <p:cNvGrpSpPr>
              <a:grpSpLocks noChangeAspect="1"/>
            </p:cNvGrpSpPr>
            <p:nvPr>
              <p:custDataLst>
                <p:tags r:id="rId17"/>
              </p:custDataLst>
            </p:nvPr>
          </p:nvGrpSpPr>
          <p:grpSpPr bwMode="gray">
            <a:xfrm>
              <a:off x="6655594" y="548081"/>
              <a:ext cx="209550" cy="209551"/>
              <a:chOff x="1694" y="2044"/>
              <a:chExt cx="160" cy="160"/>
            </a:xfrm>
          </p:grpSpPr>
          <p:sp>
            <p:nvSpPr>
              <p:cNvPr id="61" name="Oval 41"/>
              <p:cNvSpPr>
                <a:spLocks noChangeAspect="1" noChangeArrowheads="1"/>
              </p:cNvSpPr>
              <p:nvPr>
                <p:custDataLst>
                  <p:tags r:id="rId2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42"/>
              <p:cNvSpPr>
                <a:spLocks noChangeAspect="1"/>
              </p:cNvSpPr>
              <p:nvPr>
                <p:custDataLst>
                  <p:tags r:id="rId28"/>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8"/>
              </p:custDataLst>
            </p:nvPr>
          </p:nvGrpSpPr>
          <p:grpSpPr bwMode="gray">
            <a:xfrm>
              <a:off x="6655594" y="1096563"/>
              <a:ext cx="209550" cy="209551"/>
              <a:chOff x="4495" y="1198"/>
              <a:chExt cx="160" cy="160"/>
            </a:xfrm>
          </p:grpSpPr>
          <p:sp>
            <p:nvSpPr>
              <p:cNvPr id="59"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8"/>
              <p:cNvSpPr>
                <a:spLocks noChangeAspect="1"/>
              </p:cNvSpPr>
              <p:nvPr>
                <p:custDataLst>
                  <p:tags r:id="rId26"/>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9"/>
              </p:custDataLst>
            </p:nvPr>
          </p:nvGrpSpPr>
          <p:grpSpPr bwMode="gray">
            <a:xfrm>
              <a:off x="6655594" y="1370805"/>
              <a:ext cx="209550" cy="209551"/>
              <a:chOff x="4495" y="1440"/>
              <a:chExt cx="160" cy="160"/>
            </a:xfrm>
          </p:grpSpPr>
          <p:sp>
            <p:nvSpPr>
              <p:cNvPr id="57" name="Oval 50"/>
              <p:cNvSpPr>
                <a:spLocks noChangeAspect="1" noChangeArrowheads="1"/>
              </p:cNvSpPr>
              <p:nvPr>
                <p:custDataLst>
                  <p:tags r:id="rId2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Oval 51"/>
              <p:cNvSpPr>
                <a:spLocks noChangeAspect="1" noChangeArrowheads="1"/>
              </p:cNvSpPr>
              <p:nvPr>
                <p:custDataLst>
                  <p:tags r:id="rId24"/>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gray">
            <a:xfrm>
              <a:off x="6976269" y="28654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0" name="Legend2"/>
            <p:cNvSpPr>
              <a:spLocks noChangeArrowheads="1"/>
            </p:cNvSpPr>
            <p:nvPr/>
          </p:nvSpPr>
          <p:spPr bwMode="gray">
            <a:xfrm>
              <a:off x="6976269" y="561178"/>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1" name="Legend3"/>
            <p:cNvSpPr>
              <a:spLocks noChangeArrowheads="1"/>
            </p:cNvSpPr>
            <p:nvPr/>
          </p:nvSpPr>
          <p:spPr bwMode="gray">
            <a:xfrm>
              <a:off x="6976269" y="835817"/>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2" name="Legend4"/>
            <p:cNvSpPr>
              <a:spLocks noChangeArrowheads="1"/>
            </p:cNvSpPr>
            <p:nvPr/>
          </p:nvSpPr>
          <p:spPr bwMode="gray">
            <a:xfrm>
              <a:off x="6976269" y="110728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3" name="Legend5"/>
            <p:cNvSpPr>
              <a:spLocks noChangeArrowheads="1"/>
            </p:cNvSpPr>
            <p:nvPr/>
          </p:nvSpPr>
          <p:spPr bwMode="gray">
            <a:xfrm>
              <a:off x="6976269" y="1383505"/>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nvGrpSpPr>
            <p:cNvPr id="54" name="MoonLegend3"/>
            <p:cNvGrpSpPr>
              <a:grpSpLocks noChangeAspect="1"/>
            </p:cNvGrpSpPr>
            <p:nvPr>
              <p:custDataLst>
                <p:tags r:id="rId20"/>
              </p:custDataLst>
            </p:nvPr>
          </p:nvGrpSpPr>
          <p:grpSpPr bwMode="gray">
            <a:xfrm>
              <a:off x="6655594" y="822322"/>
              <a:ext cx="209550" cy="209551"/>
              <a:chOff x="4495" y="1198"/>
              <a:chExt cx="160" cy="160"/>
            </a:xfrm>
          </p:grpSpPr>
          <p:sp>
            <p:nvSpPr>
              <p:cNvPr id="55" name="Oval 47"/>
              <p:cNvSpPr>
                <a:spLocks noChangeAspect="1" noChangeArrowheads="1"/>
              </p:cNvSpPr>
              <p:nvPr>
                <p:custDataLst>
                  <p:tags r:id="rId2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Arc 48"/>
              <p:cNvSpPr>
                <a:spLocks noChangeAspect="1"/>
              </p:cNvSpPr>
              <p:nvPr>
                <p:custDataLst>
                  <p:tags r:id="rId22"/>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30731050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18375650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974" name="think-cell Slide" r:id="rId31" imgW="360" imgH="360" progId="">
                  <p:embed/>
                </p:oleObj>
              </mc:Choice>
              <mc:Fallback>
                <p:oleObj name="think-cell Slide" r:id="rId31" imgW="360" imgH="360" progId="">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custDataLst>
              <p:tags r:id="rId9"/>
            </p:custDataLst>
          </p:nvPr>
        </p:nvSpPr>
        <p:spPr bwMode="gray">
          <a:xfrm>
            <a:off x="1482156" y="215429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custDataLst>
              <p:tags r:id="rId10"/>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custDataLst>
              <p:tags r:id="rId11"/>
            </p:custDataLst>
          </p:nvPr>
        </p:nvSpPr>
        <p:spPr bwMode="gray">
          <a:xfrm>
            <a:off x="121488" y="828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custDataLst>
              <p:tags r:id="rId12"/>
            </p:custDataLst>
          </p:nvPr>
        </p:nvSpPr>
        <p:spPr bwMode="gray">
          <a:xfrm>
            <a:off x="121490" y="561866"/>
            <a:ext cx="532681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dirty="0" smtClean="0">
                <a:solidFill>
                  <a:srgbClr val="808080"/>
                </a:solidFill>
                <a:latin typeface="Arial"/>
              </a:rPr>
              <a:t>Unit of measure</a:t>
            </a:r>
          </a:p>
        </p:txBody>
      </p:sp>
      <p:grpSp>
        <p:nvGrpSpPr>
          <p:cNvPr id="12" name="McK Slide Elements" hidden="1"/>
          <p:cNvGrpSpPr>
            <a:grpSpLocks/>
          </p:cNvGrpSpPr>
          <p:nvPr>
            <p:custDataLst>
              <p:tags r:id="rId13"/>
            </p:custDataLst>
          </p:nvPr>
        </p:nvGrpSpPr>
        <p:grpSpPr bwMode="gray">
          <a:xfrm>
            <a:off x="121490" y="6211838"/>
            <a:ext cx="700257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fontAlgn="base">
                <a:spcBef>
                  <a:spcPct val="0"/>
                </a:spcBef>
                <a:spcAft>
                  <a:spcPct val="0"/>
                </a:spcAft>
                <a:tabLst>
                  <a:tab pos="625148" algn="l"/>
                </a:tabLst>
              </a:pPr>
              <a:r>
                <a:rPr lang="en-US" sz="1000" dirty="0">
                  <a:solidFill>
                    <a:srgbClr val="FFFFFF"/>
                  </a:solidFill>
                </a:rPr>
                <a:t>SOURCE: Source</a:t>
              </a:r>
            </a:p>
          </p:txBody>
        </p:sp>
      </p:grpSp>
      <p:grpSp>
        <p:nvGrpSpPr>
          <p:cNvPr id="15" name="ACET" hidden="1"/>
          <p:cNvGrpSpPr>
            <a:grpSpLocks/>
          </p:cNvGrpSpPr>
          <p:nvPr>
            <p:custDataLst>
              <p:tags r:id="rId14"/>
            </p:custDataLst>
          </p:nvPr>
        </p:nvGrpSpPr>
        <p:grpSpPr bwMode="gray">
          <a:xfrm>
            <a:off x="1482156" y="1523967"/>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custDataLst>
              <p:tags r:id="rId15"/>
            </p:custDataLst>
          </p:nvPr>
        </p:nvSpPr>
        <p:spPr bwMode="gray">
          <a:xfrm>
            <a:off x="8772317" y="6574705"/>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grpSp>
        <p:nvGrpSpPr>
          <p:cNvPr id="20" name="LegendBoxes" hidden="1"/>
          <p:cNvGrpSpPr>
            <a:grpSpLocks/>
          </p:cNvGrpSpPr>
          <p:nvPr/>
        </p:nvGrpSpPr>
        <p:grpSpPr bwMode="gray">
          <a:xfrm>
            <a:off x="8173786" y="604826"/>
            <a:ext cx="774700" cy="1001714"/>
            <a:chOff x="4936" y="176"/>
            <a:chExt cx="488" cy="631"/>
          </a:xfrm>
        </p:grpSpPr>
        <p:sp>
          <p:nvSpPr>
            <p:cNvPr id="21"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1"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3" name="LegendLines" hidden="1"/>
          <p:cNvGrpSpPr>
            <a:grpSpLocks/>
          </p:cNvGrpSpPr>
          <p:nvPr/>
        </p:nvGrpSpPr>
        <p:grpSpPr bwMode="gray">
          <a:xfrm>
            <a:off x="7865811" y="610387"/>
            <a:ext cx="1082675" cy="735013"/>
            <a:chOff x="4750" y="176"/>
            <a:chExt cx="682" cy="463"/>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8"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9"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grpSp>
        <p:nvGrpSpPr>
          <p:cNvPr id="40" name="McKSticker" hidden="1"/>
          <p:cNvGrpSpPr/>
          <p:nvPr/>
        </p:nvGrpSpPr>
        <p:grpSpPr bwMode="gray">
          <a:xfrm>
            <a:off x="7843984" y="616736"/>
            <a:ext cx="1088630" cy="216680"/>
            <a:chOff x="7652146" y="285750"/>
            <a:chExt cx="1088629" cy="216680"/>
          </a:xfrm>
        </p:grpSpPr>
        <p:sp>
          <p:nvSpPr>
            <p:cNvPr id="41" name="StickerRectangle"/>
            <p:cNvSpPr>
              <a:spLocks noChangeArrowheads="1"/>
            </p:cNvSpPr>
            <p:nvPr/>
          </p:nvSpPr>
          <p:spPr bwMode="gray">
            <a:xfrm>
              <a:off x="7652146" y="285750"/>
              <a:ext cx="1088629" cy="2166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base">
                <a:spcBef>
                  <a:spcPct val="0"/>
                </a:spcBef>
                <a:spcAft>
                  <a:spcPct val="0"/>
                </a:spcAft>
                <a:buClr>
                  <a:srgbClr val="439639"/>
                </a:buClr>
              </a:pPr>
              <a:r>
                <a:rPr lang="en-US" sz="1200" dirty="0">
                  <a:solidFill>
                    <a:srgbClr val="808080"/>
                  </a:solidFill>
                </a:rPr>
                <a:t>PRELIMINARY</a:t>
              </a:r>
            </a:p>
          </p:txBody>
        </p:sp>
        <p:cxnSp>
          <p:nvCxnSpPr>
            <p:cNvPr id="42" name="AutoShape 31"/>
            <p:cNvCxnSpPr>
              <a:cxnSpLocks noChangeShapeType="1"/>
              <a:stCxn id="41" idx="2"/>
              <a:endCxn id="41" idx="4"/>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8107109" y="616736"/>
            <a:ext cx="840815" cy="1306516"/>
            <a:chOff x="6655594" y="273840"/>
            <a:chExt cx="840815" cy="1306516"/>
          </a:xfrm>
        </p:grpSpPr>
        <p:grpSp>
          <p:nvGrpSpPr>
            <p:cNvPr id="45" name="MoonLegend1"/>
            <p:cNvGrpSpPr>
              <a:grpSpLocks noChangeAspect="1"/>
            </p:cNvGrpSpPr>
            <p:nvPr>
              <p:custDataLst>
                <p:tags r:id="rId16"/>
              </p:custDataLst>
            </p:nvPr>
          </p:nvGrpSpPr>
          <p:grpSpPr bwMode="gray">
            <a:xfrm>
              <a:off x="6655594" y="273840"/>
              <a:ext cx="209550" cy="209551"/>
              <a:chOff x="4533" y="183"/>
              <a:chExt cx="144" cy="144"/>
            </a:xfrm>
          </p:grpSpPr>
          <p:sp>
            <p:nvSpPr>
              <p:cNvPr id="63" name="Oval 38"/>
              <p:cNvSpPr>
                <a:spLocks noChangeAspect="1" noChangeArrowheads="1"/>
              </p:cNvSpPr>
              <p:nvPr>
                <p:custDataLst>
                  <p:tags r:id="rId2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4" name="Arc 39"/>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2"/>
            <p:cNvGrpSpPr>
              <a:grpSpLocks noChangeAspect="1"/>
            </p:cNvGrpSpPr>
            <p:nvPr>
              <p:custDataLst>
                <p:tags r:id="rId17"/>
              </p:custDataLst>
            </p:nvPr>
          </p:nvGrpSpPr>
          <p:grpSpPr bwMode="gray">
            <a:xfrm>
              <a:off x="6655594" y="548081"/>
              <a:ext cx="209550" cy="209551"/>
              <a:chOff x="1694" y="2044"/>
              <a:chExt cx="160" cy="160"/>
            </a:xfrm>
          </p:grpSpPr>
          <p:sp>
            <p:nvSpPr>
              <p:cNvPr id="61" name="Oval 41"/>
              <p:cNvSpPr>
                <a:spLocks noChangeAspect="1" noChangeArrowheads="1"/>
              </p:cNvSpPr>
              <p:nvPr>
                <p:custDataLst>
                  <p:tags r:id="rId2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42"/>
              <p:cNvSpPr>
                <a:spLocks noChangeAspect="1"/>
              </p:cNvSpPr>
              <p:nvPr>
                <p:custDataLst>
                  <p:tags r:id="rId28"/>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8"/>
              </p:custDataLst>
            </p:nvPr>
          </p:nvGrpSpPr>
          <p:grpSpPr bwMode="gray">
            <a:xfrm>
              <a:off x="6655594" y="1096563"/>
              <a:ext cx="209550" cy="209551"/>
              <a:chOff x="4495" y="1198"/>
              <a:chExt cx="160" cy="160"/>
            </a:xfrm>
          </p:grpSpPr>
          <p:sp>
            <p:nvSpPr>
              <p:cNvPr id="59"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8"/>
              <p:cNvSpPr>
                <a:spLocks noChangeAspect="1"/>
              </p:cNvSpPr>
              <p:nvPr>
                <p:custDataLst>
                  <p:tags r:id="rId26"/>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9"/>
              </p:custDataLst>
            </p:nvPr>
          </p:nvGrpSpPr>
          <p:grpSpPr bwMode="gray">
            <a:xfrm>
              <a:off x="6655594" y="1370805"/>
              <a:ext cx="209550" cy="209551"/>
              <a:chOff x="4495" y="1440"/>
              <a:chExt cx="160" cy="160"/>
            </a:xfrm>
          </p:grpSpPr>
          <p:sp>
            <p:nvSpPr>
              <p:cNvPr id="57" name="Oval 50"/>
              <p:cNvSpPr>
                <a:spLocks noChangeAspect="1" noChangeArrowheads="1"/>
              </p:cNvSpPr>
              <p:nvPr>
                <p:custDataLst>
                  <p:tags r:id="rId2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Oval 51"/>
              <p:cNvSpPr>
                <a:spLocks noChangeAspect="1" noChangeArrowheads="1"/>
              </p:cNvSpPr>
              <p:nvPr>
                <p:custDataLst>
                  <p:tags r:id="rId24"/>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gray">
            <a:xfrm>
              <a:off x="6976269" y="28654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0" name="Legend2"/>
            <p:cNvSpPr>
              <a:spLocks noChangeArrowheads="1"/>
            </p:cNvSpPr>
            <p:nvPr/>
          </p:nvSpPr>
          <p:spPr bwMode="gray">
            <a:xfrm>
              <a:off x="6976269" y="561178"/>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1" name="Legend3"/>
            <p:cNvSpPr>
              <a:spLocks noChangeArrowheads="1"/>
            </p:cNvSpPr>
            <p:nvPr/>
          </p:nvSpPr>
          <p:spPr bwMode="gray">
            <a:xfrm>
              <a:off x="6976269" y="835817"/>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2" name="Legend4"/>
            <p:cNvSpPr>
              <a:spLocks noChangeArrowheads="1"/>
            </p:cNvSpPr>
            <p:nvPr/>
          </p:nvSpPr>
          <p:spPr bwMode="gray">
            <a:xfrm>
              <a:off x="6976269" y="110728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3" name="Legend5"/>
            <p:cNvSpPr>
              <a:spLocks noChangeArrowheads="1"/>
            </p:cNvSpPr>
            <p:nvPr/>
          </p:nvSpPr>
          <p:spPr bwMode="gray">
            <a:xfrm>
              <a:off x="6976269" y="1383505"/>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nvGrpSpPr>
            <p:cNvPr id="54" name="MoonLegend3"/>
            <p:cNvGrpSpPr>
              <a:grpSpLocks noChangeAspect="1"/>
            </p:cNvGrpSpPr>
            <p:nvPr>
              <p:custDataLst>
                <p:tags r:id="rId20"/>
              </p:custDataLst>
            </p:nvPr>
          </p:nvGrpSpPr>
          <p:grpSpPr bwMode="gray">
            <a:xfrm>
              <a:off x="6655594" y="822322"/>
              <a:ext cx="209550" cy="209551"/>
              <a:chOff x="4495" y="1198"/>
              <a:chExt cx="160" cy="160"/>
            </a:xfrm>
          </p:grpSpPr>
          <p:sp>
            <p:nvSpPr>
              <p:cNvPr id="55" name="Oval 47"/>
              <p:cNvSpPr>
                <a:spLocks noChangeAspect="1" noChangeArrowheads="1"/>
              </p:cNvSpPr>
              <p:nvPr>
                <p:custDataLst>
                  <p:tags r:id="rId2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Arc 48"/>
              <p:cNvSpPr>
                <a:spLocks noChangeAspect="1"/>
              </p:cNvSpPr>
              <p:nvPr>
                <p:custDataLst>
                  <p:tags r:id="rId22"/>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415983638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39651441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52092" name="think-cell Slide" r:id="rId31" imgW="360" imgH="360" progId="">
                  <p:embed/>
                </p:oleObj>
              </mc:Choice>
              <mc:Fallback>
                <p:oleObj name="think-cell Slide" r:id="rId31" imgW="360" imgH="360" progId="">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custDataLst>
              <p:tags r:id="rId9"/>
            </p:custDataLst>
          </p:nvPr>
        </p:nvSpPr>
        <p:spPr bwMode="gray">
          <a:xfrm>
            <a:off x="1482156" y="215429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custDataLst>
              <p:tags r:id="rId10"/>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custDataLst>
              <p:tags r:id="rId11"/>
            </p:custDataLst>
          </p:nvPr>
        </p:nvSpPr>
        <p:spPr bwMode="gray">
          <a:xfrm>
            <a:off x="121488" y="828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custDataLst>
              <p:tags r:id="rId12"/>
            </p:custDataLst>
          </p:nvPr>
        </p:nvSpPr>
        <p:spPr bwMode="gray">
          <a:xfrm>
            <a:off x="121490" y="561866"/>
            <a:ext cx="532681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dirty="0" smtClean="0">
                <a:solidFill>
                  <a:srgbClr val="808080"/>
                </a:solidFill>
                <a:latin typeface="Arial"/>
              </a:rPr>
              <a:t>Unit of measure</a:t>
            </a:r>
          </a:p>
        </p:txBody>
      </p:sp>
      <p:grpSp>
        <p:nvGrpSpPr>
          <p:cNvPr id="12" name="McK Slide Elements" hidden="1"/>
          <p:cNvGrpSpPr>
            <a:grpSpLocks/>
          </p:cNvGrpSpPr>
          <p:nvPr>
            <p:custDataLst>
              <p:tags r:id="rId13"/>
            </p:custDataLst>
          </p:nvPr>
        </p:nvGrpSpPr>
        <p:grpSpPr bwMode="gray">
          <a:xfrm>
            <a:off x="121490" y="6211838"/>
            <a:ext cx="700257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fontAlgn="base">
                <a:spcBef>
                  <a:spcPct val="0"/>
                </a:spcBef>
                <a:spcAft>
                  <a:spcPct val="0"/>
                </a:spcAft>
                <a:tabLst>
                  <a:tab pos="625148" algn="l"/>
                </a:tabLst>
              </a:pPr>
              <a:r>
                <a:rPr lang="en-US" sz="1000" dirty="0">
                  <a:solidFill>
                    <a:srgbClr val="FFFFFF"/>
                  </a:solidFill>
                </a:rPr>
                <a:t>SOURCE: Source</a:t>
              </a:r>
            </a:p>
          </p:txBody>
        </p:sp>
      </p:grpSp>
      <p:grpSp>
        <p:nvGrpSpPr>
          <p:cNvPr id="15" name="ACET" hidden="1"/>
          <p:cNvGrpSpPr>
            <a:grpSpLocks/>
          </p:cNvGrpSpPr>
          <p:nvPr>
            <p:custDataLst>
              <p:tags r:id="rId14"/>
            </p:custDataLst>
          </p:nvPr>
        </p:nvGrpSpPr>
        <p:grpSpPr bwMode="gray">
          <a:xfrm>
            <a:off x="1482156" y="1523967"/>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custDataLst>
              <p:tags r:id="rId15"/>
            </p:custDataLst>
          </p:nvPr>
        </p:nvSpPr>
        <p:spPr bwMode="gray">
          <a:xfrm>
            <a:off x="8772317" y="6574705"/>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grpSp>
        <p:nvGrpSpPr>
          <p:cNvPr id="20" name="LegendBoxes" hidden="1"/>
          <p:cNvGrpSpPr>
            <a:grpSpLocks/>
          </p:cNvGrpSpPr>
          <p:nvPr/>
        </p:nvGrpSpPr>
        <p:grpSpPr bwMode="gray">
          <a:xfrm>
            <a:off x="8173786" y="604826"/>
            <a:ext cx="774700" cy="1001714"/>
            <a:chOff x="4936" y="176"/>
            <a:chExt cx="488" cy="631"/>
          </a:xfrm>
        </p:grpSpPr>
        <p:sp>
          <p:nvSpPr>
            <p:cNvPr id="21"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1"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3" name="LegendLines" hidden="1"/>
          <p:cNvGrpSpPr>
            <a:grpSpLocks/>
          </p:cNvGrpSpPr>
          <p:nvPr/>
        </p:nvGrpSpPr>
        <p:grpSpPr bwMode="gray">
          <a:xfrm>
            <a:off x="7865811" y="610387"/>
            <a:ext cx="1082675" cy="735013"/>
            <a:chOff x="4750" y="176"/>
            <a:chExt cx="682" cy="463"/>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8"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9"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grpSp>
        <p:nvGrpSpPr>
          <p:cNvPr id="40" name="McKSticker" hidden="1"/>
          <p:cNvGrpSpPr/>
          <p:nvPr/>
        </p:nvGrpSpPr>
        <p:grpSpPr bwMode="gray">
          <a:xfrm>
            <a:off x="7843984" y="616736"/>
            <a:ext cx="1088630" cy="216680"/>
            <a:chOff x="7652146" y="285750"/>
            <a:chExt cx="1088629" cy="216680"/>
          </a:xfrm>
        </p:grpSpPr>
        <p:sp>
          <p:nvSpPr>
            <p:cNvPr id="41" name="StickerRectangle"/>
            <p:cNvSpPr>
              <a:spLocks noChangeArrowheads="1"/>
            </p:cNvSpPr>
            <p:nvPr/>
          </p:nvSpPr>
          <p:spPr bwMode="gray">
            <a:xfrm>
              <a:off x="7652146" y="285750"/>
              <a:ext cx="1088629" cy="2166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base">
                <a:spcBef>
                  <a:spcPct val="0"/>
                </a:spcBef>
                <a:spcAft>
                  <a:spcPct val="0"/>
                </a:spcAft>
                <a:buClr>
                  <a:srgbClr val="439639"/>
                </a:buClr>
              </a:pPr>
              <a:r>
                <a:rPr lang="en-US" sz="1200" dirty="0">
                  <a:solidFill>
                    <a:srgbClr val="808080"/>
                  </a:solidFill>
                </a:rPr>
                <a:t>PRELIMINARY</a:t>
              </a:r>
            </a:p>
          </p:txBody>
        </p:sp>
        <p:cxnSp>
          <p:nvCxnSpPr>
            <p:cNvPr id="42" name="AutoShape 31"/>
            <p:cNvCxnSpPr>
              <a:cxnSpLocks noChangeShapeType="1"/>
              <a:stCxn id="41" idx="2"/>
              <a:endCxn id="41" idx="4"/>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8107109" y="616736"/>
            <a:ext cx="840815" cy="1306516"/>
            <a:chOff x="6655594" y="273840"/>
            <a:chExt cx="840815" cy="1306516"/>
          </a:xfrm>
        </p:grpSpPr>
        <p:grpSp>
          <p:nvGrpSpPr>
            <p:cNvPr id="45" name="MoonLegend1"/>
            <p:cNvGrpSpPr>
              <a:grpSpLocks noChangeAspect="1"/>
            </p:cNvGrpSpPr>
            <p:nvPr>
              <p:custDataLst>
                <p:tags r:id="rId16"/>
              </p:custDataLst>
            </p:nvPr>
          </p:nvGrpSpPr>
          <p:grpSpPr bwMode="gray">
            <a:xfrm>
              <a:off x="6655594" y="273840"/>
              <a:ext cx="209550" cy="209551"/>
              <a:chOff x="4533" y="183"/>
              <a:chExt cx="144" cy="144"/>
            </a:xfrm>
          </p:grpSpPr>
          <p:sp>
            <p:nvSpPr>
              <p:cNvPr id="63" name="Oval 38"/>
              <p:cNvSpPr>
                <a:spLocks noChangeAspect="1" noChangeArrowheads="1"/>
              </p:cNvSpPr>
              <p:nvPr>
                <p:custDataLst>
                  <p:tags r:id="rId2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4" name="Arc 39"/>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2"/>
            <p:cNvGrpSpPr>
              <a:grpSpLocks noChangeAspect="1"/>
            </p:cNvGrpSpPr>
            <p:nvPr>
              <p:custDataLst>
                <p:tags r:id="rId17"/>
              </p:custDataLst>
            </p:nvPr>
          </p:nvGrpSpPr>
          <p:grpSpPr bwMode="gray">
            <a:xfrm>
              <a:off x="6655594" y="548081"/>
              <a:ext cx="209550" cy="209551"/>
              <a:chOff x="1694" y="2044"/>
              <a:chExt cx="160" cy="160"/>
            </a:xfrm>
          </p:grpSpPr>
          <p:sp>
            <p:nvSpPr>
              <p:cNvPr id="61" name="Oval 41"/>
              <p:cNvSpPr>
                <a:spLocks noChangeAspect="1" noChangeArrowheads="1"/>
              </p:cNvSpPr>
              <p:nvPr>
                <p:custDataLst>
                  <p:tags r:id="rId2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42"/>
              <p:cNvSpPr>
                <a:spLocks noChangeAspect="1"/>
              </p:cNvSpPr>
              <p:nvPr>
                <p:custDataLst>
                  <p:tags r:id="rId28"/>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8"/>
              </p:custDataLst>
            </p:nvPr>
          </p:nvGrpSpPr>
          <p:grpSpPr bwMode="gray">
            <a:xfrm>
              <a:off x="6655594" y="1096563"/>
              <a:ext cx="209550" cy="209551"/>
              <a:chOff x="4495" y="1198"/>
              <a:chExt cx="160" cy="160"/>
            </a:xfrm>
          </p:grpSpPr>
          <p:sp>
            <p:nvSpPr>
              <p:cNvPr id="59"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8"/>
              <p:cNvSpPr>
                <a:spLocks noChangeAspect="1"/>
              </p:cNvSpPr>
              <p:nvPr>
                <p:custDataLst>
                  <p:tags r:id="rId26"/>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9"/>
              </p:custDataLst>
            </p:nvPr>
          </p:nvGrpSpPr>
          <p:grpSpPr bwMode="gray">
            <a:xfrm>
              <a:off x="6655594" y="1370805"/>
              <a:ext cx="209550" cy="209551"/>
              <a:chOff x="4495" y="1440"/>
              <a:chExt cx="160" cy="160"/>
            </a:xfrm>
          </p:grpSpPr>
          <p:sp>
            <p:nvSpPr>
              <p:cNvPr id="57" name="Oval 50"/>
              <p:cNvSpPr>
                <a:spLocks noChangeAspect="1" noChangeArrowheads="1"/>
              </p:cNvSpPr>
              <p:nvPr>
                <p:custDataLst>
                  <p:tags r:id="rId2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Oval 51"/>
              <p:cNvSpPr>
                <a:spLocks noChangeAspect="1" noChangeArrowheads="1"/>
              </p:cNvSpPr>
              <p:nvPr>
                <p:custDataLst>
                  <p:tags r:id="rId24"/>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gray">
            <a:xfrm>
              <a:off x="6976269" y="28654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0" name="Legend2"/>
            <p:cNvSpPr>
              <a:spLocks noChangeArrowheads="1"/>
            </p:cNvSpPr>
            <p:nvPr/>
          </p:nvSpPr>
          <p:spPr bwMode="gray">
            <a:xfrm>
              <a:off x="6976269" y="561178"/>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1" name="Legend3"/>
            <p:cNvSpPr>
              <a:spLocks noChangeArrowheads="1"/>
            </p:cNvSpPr>
            <p:nvPr/>
          </p:nvSpPr>
          <p:spPr bwMode="gray">
            <a:xfrm>
              <a:off x="6976269" y="835817"/>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2" name="Legend4"/>
            <p:cNvSpPr>
              <a:spLocks noChangeArrowheads="1"/>
            </p:cNvSpPr>
            <p:nvPr/>
          </p:nvSpPr>
          <p:spPr bwMode="gray">
            <a:xfrm>
              <a:off x="6976269" y="110728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3" name="Legend5"/>
            <p:cNvSpPr>
              <a:spLocks noChangeArrowheads="1"/>
            </p:cNvSpPr>
            <p:nvPr/>
          </p:nvSpPr>
          <p:spPr bwMode="gray">
            <a:xfrm>
              <a:off x="6976269" y="1383505"/>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nvGrpSpPr>
            <p:cNvPr id="54" name="MoonLegend3"/>
            <p:cNvGrpSpPr>
              <a:grpSpLocks noChangeAspect="1"/>
            </p:cNvGrpSpPr>
            <p:nvPr>
              <p:custDataLst>
                <p:tags r:id="rId20"/>
              </p:custDataLst>
            </p:nvPr>
          </p:nvGrpSpPr>
          <p:grpSpPr bwMode="gray">
            <a:xfrm>
              <a:off x="6655594" y="822322"/>
              <a:ext cx="209550" cy="209551"/>
              <a:chOff x="4495" y="1198"/>
              <a:chExt cx="160" cy="160"/>
            </a:xfrm>
          </p:grpSpPr>
          <p:sp>
            <p:nvSpPr>
              <p:cNvPr id="55" name="Oval 47"/>
              <p:cNvSpPr>
                <a:spLocks noChangeAspect="1" noChangeArrowheads="1"/>
              </p:cNvSpPr>
              <p:nvPr>
                <p:custDataLst>
                  <p:tags r:id="rId2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Arc 48"/>
              <p:cNvSpPr>
                <a:spLocks noChangeAspect="1"/>
              </p:cNvSpPr>
              <p:nvPr>
                <p:custDataLst>
                  <p:tags r:id="rId22"/>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182681455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143630046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56180" name="think-cell Slide" r:id="rId31" imgW="360" imgH="360" progId="">
                  <p:embed/>
                </p:oleObj>
              </mc:Choice>
              <mc:Fallback>
                <p:oleObj name="think-cell Slide" r:id="rId31" imgW="360" imgH="360" progId="">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custDataLst>
              <p:tags r:id="rId9"/>
            </p:custDataLst>
          </p:nvPr>
        </p:nvSpPr>
        <p:spPr bwMode="gray">
          <a:xfrm>
            <a:off x="1482156" y="215429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custDataLst>
              <p:tags r:id="rId10"/>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custDataLst>
              <p:tags r:id="rId11"/>
            </p:custDataLst>
          </p:nvPr>
        </p:nvSpPr>
        <p:spPr bwMode="gray">
          <a:xfrm>
            <a:off x="121488" y="828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custDataLst>
              <p:tags r:id="rId12"/>
            </p:custDataLst>
          </p:nvPr>
        </p:nvSpPr>
        <p:spPr bwMode="gray">
          <a:xfrm>
            <a:off x="121490" y="561866"/>
            <a:ext cx="532681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dirty="0" smtClean="0">
                <a:solidFill>
                  <a:srgbClr val="808080"/>
                </a:solidFill>
                <a:latin typeface="Arial"/>
              </a:rPr>
              <a:t>Unit of measure</a:t>
            </a:r>
          </a:p>
        </p:txBody>
      </p:sp>
      <p:grpSp>
        <p:nvGrpSpPr>
          <p:cNvPr id="12" name="McK Slide Elements" hidden="1"/>
          <p:cNvGrpSpPr>
            <a:grpSpLocks/>
          </p:cNvGrpSpPr>
          <p:nvPr>
            <p:custDataLst>
              <p:tags r:id="rId13"/>
            </p:custDataLst>
          </p:nvPr>
        </p:nvGrpSpPr>
        <p:grpSpPr bwMode="gray">
          <a:xfrm>
            <a:off x="121490" y="6211838"/>
            <a:ext cx="700257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fontAlgn="base">
                <a:spcBef>
                  <a:spcPct val="0"/>
                </a:spcBef>
                <a:spcAft>
                  <a:spcPct val="0"/>
                </a:spcAft>
                <a:tabLst>
                  <a:tab pos="625148" algn="l"/>
                </a:tabLst>
              </a:pPr>
              <a:r>
                <a:rPr lang="en-US" sz="1000" dirty="0">
                  <a:solidFill>
                    <a:srgbClr val="FFFFFF"/>
                  </a:solidFill>
                </a:rPr>
                <a:t>SOURCE: Source</a:t>
              </a:r>
            </a:p>
          </p:txBody>
        </p:sp>
      </p:grpSp>
      <p:grpSp>
        <p:nvGrpSpPr>
          <p:cNvPr id="15" name="ACET" hidden="1"/>
          <p:cNvGrpSpPr>
            <a:grpSpLocks/>
          </p:cNvGrpSpPr>
          <p:nvPr>
            <p:custDataLst>
              <p:tags r:id="rId14"/>
            </p:custDataLst>
          </p:nvPr>
        </p:nvGrpSpPr>
        <p:grpSpPr bwMode="gray">
          <a:xfrm>
            <a:off x="1482156" y="1523967"/>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custDataLst>
              <p:tags r:id="rId15"/>
            </p:custDataLst>
          </p:nvPr>
        </p:nvSpPr>
        <p:spPr bwMode="gray">
          <a:xfrm>
            <a:off x="8772317" y="6574705"/>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grpSp>
        <p:nvGrpSpPr>
          <p:cNvPr id="20" name="LegendBoxes" hidden="1"/>
          <p:cNvGrpSpPr>
            <a:grpSpLocks/>
          </p:cNvGrpSpPr>
          <p:nvPr/>
        </p:nvGrpSpPr>
        <p:grpSpPr bwMode="gray">
          <a:xfrm>
            <a:off x="8173786" y="604826"/>
            <a:ext cx="774700" cy="1001714"/>
            <a:chOff x="4936" y="176"/>
            <a:chExt cx="488" cy="631"/>
          </a:xfrm>
        </p:grpSpPr>
        <p:sp>
          <p:nvSpPr>
            <p:cNvPr id="21"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1"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3" name="LegendLines" hidden="1"/>
          <p:cNvGrpSpPr>
            <a:grpSpLocks/>
          </p:cNvGrpSpPr>
          <p:nvPr/>
        </p:nvGrpSpPr>
        <p:grpSpPr bwMode="gray">
          <a:xfrm>
            <a:off x="7865811" y="610387"/>
            <a:ext cx="1082675" cy="735013"/>
            <a:chOff x="4750" y="176"/>
            <a:chExt cx="682" cy="463"/>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8"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9"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grpSp>
        <p:nvGrpSpPr>
          <p:cNvPr id="40" name="McKSticker" hidden="1"/>
          <p:cNvGrpSpPr/>
          <p:nvPr/>
        </p:nvGrpSpPr>
        <p:grpSpPr bwMode="gray">
          <a:xfrm>
            <a:off x="7843984" y="616736"/>
            <a:ext cx="1088630" cy="216680"/>
            <a:chOff x="7652146" y="285750"/>
            <a:chExt cx="1088629" cy="216680"/>
          </a:xfrm>
        </p:grpSpPr>
        <p:sp>
          <p:nvSpPr>
            <p:cNvPr id="41" name="StickerRectangle"/>
            <p:cNvSpPr>
              <a:spLocks noChangeArrowheads="1"/>
            </p:cNvSpPr>
            <p:nvPr/>
          </p:nvSpPr>
          <p:spPr bwMode="gray">
            <a:xfrm>
              <a:off x="7652146" y="285750"/>
              <a:ext cx="1088629" cy="2166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base">
                <a:spcBef>
                  <a:spcPct val="0"/>
                </a:spcBef>
                <a:spcAft>
                  <a:spcPct val="0"/>
                </a:spcAft>
                <a:buClr>
                  <a:srgbClr val="439639"/>
                </a:buClr>
              </a:pPr>
              <a:r>
                <a:rPr lang="en-US" sz="1200" dirty="0">
                  <a:solidFill>
                    <a:srgbClr val="808080"/>
                  </a:solidFill>
                </a:rPr>
                <a:t>PRELIMINARY</a:t>
              </a:r>
            </a:p>
          </p:txBody>
        </p:sp>
        <p:cxnSp>
          <p:nvCxnSpPr>
            <p:cNvPr id="42" name="AutoShape 31"/>
            <p:cNvCxnSpPr>
              <a:cxnSpLocks noChangeShapeType="1"/>
              <a:stCxn id="41" idx="2"/>
              <a:endCxn id="41" idx="4"/>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8107109" y="616736"/>
            <a:ext cx="840815" cy="1306516"/>
            <a:chOff x="6655594" y="273840"/>
            <a:chExt cx="840815" cy="1306516"/>
          </a:xfrm>
        </p:grpSpPr>
        <p:grpSp>
          <p:nvGrpSpPr>
            <p:cNvPr id="45" name="MoonLegend1"/>
            <p:cNvGrpSpPr>
              <a:grpSpLocks noChangeAspect="1"/>
            </p:cNvGrpSpPr>
            <p:nvPr>
              <p:custDataLst>
                <p:tags r:id="rId16"/>
              </p:custDataLst>
            </p:nvPr>
          </p:nvGrpSpPr>
          <p:grpSpPr bwMode="gray">
            <a:xfrm>
              <a:off x="6655594" y="273840"/>
              <a:ext cx="209550" cy="209551"/>
              <a:chOff x="4533" y="183"/>
              <a:chExt cx="144" cy="144"/>
            </a:xfrm>
          </p:grpSpPr>
          <p:sp>
            <p:nvSpPr>
              <p:cNvPr id="63" name="Oval 38"/>
              <p:cNvSpPr>
                <a:spLocks noChangeAspect="1" noChangeArrowheads="1"/>
              </p:cNvSpPr>
              <p:nvPr>
                <p:custDataLst>
                  <p:tags r:id="rId2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4" name="Arc 39"/>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2"/>
            <p:cNvGrpSpPr>
              <a:grpSpLocks noChangeAspect="1"/>
            </p:cNvGrpSpPr>
            <p:nvPr>
              <p:custDataLst>
                <p:tags r:id="rId17"/>
              </p:custDataLst>
            </p:nvPr>
          </p:nvGrpSpPr>
          <p:grpSpPr bwMode="gray">
            <a:xfrm>
              <a:off x="6655594" y="548081"/>
              <a:ext cx="209550" cy="209551"/>
              <a:chOff x="1694" y="2044"/>
              <a:chExt cx="160" cy="160"/>
            </a:xfrm>
          </p:grpSpPr>
          <p:sp>
            <p:nvSpPr>
              <p:cNvPr id="61" name="Oval 41"/>
              <p:cNvSpPr>
                <a:spLocks noChangeAspect="1" noChangeArrowheads="1"/>
              </p:cNvSpPr>
              <p:nvPr>
                <p:custDataLst>
                  <p:tags r:id="rId2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42"/>
              <p:cNvSpPr>
                <a:spLocks noChangeAspect="1"/>
              </p:cNvSpPr>
              <p:nvPr>
                <p:custDataLst>
                  <p:tags r:id="rId28"/>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8"/>
              </p:custDataLst>
            </p:nvPr>
          </p:nvGrpSpPr>
          <p:grpSpPr bwMode="gray">
            <a:xfrm>
              <a:off x="6655594" y="1096563"/>
              <a:ext cx="209550" cy="209551"/>
              <a:chOff x="4495" y="1198"/>
              <a:chExt cx="160" cy="160"/>
            </a:xfrm>
          </p:grpSpPr>
          <p:sp>
            <p:nvSpPr>
              <p:cNvPr id="59"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8"/>
              <p:cNvSpPr>
                <a:spLocks noChangeAspect="1"/>
              </p:cNvSpPr>
              <p:nvPr>
                <p:custDataLst>
                  <p:tags r:id="rId26"/>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9"/>
              </p:custDataLst>
            </p:nvPr>
          </p:nvGrpSpPr>
          <p:grpSpPr bwMode="gray">
            <a:xfrm>
              <a:off x="6655594" y="1370805"/>
              <a:ext cx="209550" cy="209551"/>
              <a:chOff x="4495" y="1440"/>
              <a:chExt cx="160" cy="160"/>
            </a:xfrm>
          </p:grpSpPr>
          <p:sp>
            <p:nvSpPr>
              <p:cNvPr id="57" name="Oval 50"/>
              <p:cNvSpPr>
                <a:spLocks noChangeAspect="1" noChangeArrowheads="1"/>
              </p:cNvSpPr>
              <p:nvPr>
                <p:custDataLst>
                  <p:tags r:id="rId2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Oval 51"/>
              <p:cNvSpPr>
                <a:spLocks noChangeAspect="1" noChangeArrowheads="1"/>
              </p:cNvSpPr>
              <p:nvPr>
                <p:custDataLst>
                  <p:tags r:id="rId24"/>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gray">
            <a:xfrm>
              <a:off x="6976269" y="28654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0" name="Legend2"/>
            <p:cNvSpPr>
              <a:spLocks noChangeArrowheads="1"/>
            </p:cNvSpPr>
            <p:nvPr/>
          </p:nvSpPr>
          <p:spPr bwMode="gray">
            <a:xfrm>
              <a:off x="6976269" y="561178"/>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1" name="Legend3"/>
            <p:cNvSpPr>
              <a:spLocks noChangeArrowheads="1"/>
            </p:cNvSpPr>
            <p:nvPr/>
          </p:nvSpPr>
          <p:spPr bwMode="gray">
            <a:xfrm>
              <a:off x="6976269" y="835817"/>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2" name="Legend4"/>
            <p:cNvSpPr>
              <a:spLocks noChangeArrowheads="1"/>
            </p:cNvSpPr>
            <p:nvPr/>
          </p:nvSpPr>
          <p:spPr bwMode="gray">
            <a:xfrm>
              <a:off x="6976269" y="110728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3" name="Legend5"/>
            <p:cNvSpPr>
              <a:spLocks noChangeArrowheads="1"/>
            </p:cNvSpPr>
            <p:nvPr/>
          </p:nvSpPr>
          <p:spPr bwMode="gray">
            <a:xfrm>
              <a:off x="6976269" y="1383505"/>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nvGrpSpPr>
            <p:cNvPr id="54" name="MoonLegend3"/>
            <p:cNvGrpSpPr>
              <a:grpSpLocks noChangeAspect="1"/>
            </p:cNvGrpSpPr>
            <p:nvPr>
              <p:custDataLst>
                <p:tags r:id="rId20"/>
              </p:custDataLst>
            </p:nvPr>
          </p:nvGrpSpPr>
          <p:grpSpPr bwMode="gray">
            <a:xfrm>
              <a:off x="6655594" y="822322"/>
              <a:ext cx="209550" cy="209551"/>
              <a:chOff x="4495" y="1198"/>
              <a:chExt cx="160" cy="160"/>
            </a:xfrm>
          </p:grpSpPr>
          <p:sp>
            <p:nvSpPr>
              <p:cNvPr id="55" name="Oval 47"/>
              <p:cNvSpPr>
                <a:spLocks noChangeAspect="1" noChangeArrowheads="1"/>
              </p:cNvSpPr>
              <p:nvPr>
                <p:custDataLst>
                  <p:tags r:id="rId2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Arc 48"/>
              <p:cNvSpPr>
                <a:spLocks noChangeAspect="1"/>
              </p:cNvSpPr>
              <p:nvPr>
                <p:custDataLst>
                  <p:tags r:id="rId22"/>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344980185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46129114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60226" name="think-cell Slide" r:id="rId31" imgW="360" imgH="360" progId="">
                  <p:embed/>
                </p:oleObj>
              </mc:Choice>
              <mc:Fallback>
                <p:oleObj name="think-cell Slide" r:id="rId31" imgW="360" imgH="360" progId="">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custDataLst>
              <p:tags r:id="rId9"/>
            </p:custDataLst>
          </p:nvPr>
        </p:nvSpPr>
        <p:spPr bwMode="gray">
          <a:xfrm>
            <a:off x="1482156" y="215429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custDataLst>
              <p:tags r:id="rId10"/>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custDataLst>
              <p:tags r:id="rId11"/>
            </p:custDataLst>
          </p:nvPr>
        </p:nvSpPr>
        <p:spPr bwMode="gray">
          <a:xfrm>
            <a:off x="121488" y="828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custDataLst>
              <p:tags r:id="rId12"/>
            </p:custDataLst>
          </p:nvPr>
        </p:nvSpPr>
        <p:spPr bwMode="gray">
          <a:xfrm>
            <a:off x="121490" y="561866"/>
            <a:ext cx="532681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dirty="0" smtClean="0">
                <a:solidFill>
                  <a:srgbClr val="808080"/>
                </a:solidFill>
                <a:latin typeface="Arial"/>
              </a:rPr>
              <a:t>Unit of measure</a:t>
            </a:r>
          </a:p>
        </p:txBody>
      </p:sp>
      <p:grpSp>
        <p:nvGrpSpPr>
          <p:cNvPr id="12" name="McK Slide Elements" hidden="1"/>
          <p:cNvGrpSpPr>
            <a:grpSpLocks/>
          </p:cNvGrpSpPr>
          <p:nvPr>
            <p:custDataLst>
              <p:tags r:id="rId13"/>
            </p:custDataLst>
          </p:nvPr>
        </p:nvGrpSpPr>
        <p:grpSpPr bwMode="gray">
          <a:xfrm>
            <a:off x="121490" y="6211838"/>
            <a:ext cx="700257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fontAlgn="base">
                <a:spcBef>
                  <a:spcPct val="0"/>
                </a:spcBef>
                <a:spcAft>
                  <a:spcPct val="0"/>
                </a:spcAft>
                <a:tabLst>
                  <a:tab pos="625148" algn="l"/>
                </a:tabLst>
              </a:pPr>
              <a:r>
                <a:rPr lang="en-US" sz="1000" dirty="0">
                  <a:solidFill>
                    <a:srgbClr val="FFFFFF"/>
                  </a:solidFill>
                </a:rPr>
                <a:t>SOURCE: Source</a:t>
              </a:r>
            </a:p>
          </p:txBody>
        </p:sp>
      </p:grpSp>
      <p:grpSp>
        <p:nvGrpSpPr>
          <p:cNvPr id="15" name="ACET" hidden="1"/>
          <p:cNvGrpSpPr>
            <a:grpSpLocks/>
          </p:cNvGrpSpPr>
          <p:nvPr>
            <p:custDataLst>
              <p:tags r:id="rId14"/>
            </p:custDataLst>
          </p:nvPr>
        </p:nvGrpSpPr>
        <p:grpSpPr bwMode="gray">
          <a:xfrm>
            <a:off x="1482156" y="1523967"/>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custDataLst>
              <p:tags r:id="rId15"/>
            </p:custDataLst>
          </p:nvPr>
        </p:nvSpPr>
        <p:spPr bwMode="gray">
          <a:xfrm>
            <a:off x="8772317" y="6574705"/>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grpSp>
        <p:nvGrpSpPr>
          <p:cNvPr id="20" name="LegendBoxes" hidden="1"/>
          <p:cNvGrpSpPr>
            <a:grpSpLocks/>
          </p:cNvGrpSpPr>
          <p:nvPr/>
        </p:nvGrpSpPr>
        <p:grpSpPr bwMode="gray">
          <a:xfrm>
            <a:off x="8173786" y="604826"/>
            <a:ext cx="774700" cy="1001714"/>
            <a:chOff x="4936" y="176"/>
            <a:chExt cx="488" cy="631"/>
          </a:xfrm>
        </p:grpSpPr>
        <p:sp>
          <p:nvSpPr>
            <p:cNvPr id="21"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1"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3" name="LegendLines" hidden="1"/>
          <p:cNvGrpSpPr>
            <a:grpSpLocks/>
          </p:cNvGrpSpPr>
          <p:nvPr/>
        </p:nvGrpSpPr>
        <p:grpSpPr bwMode="gray">
          <a:xfrm>
            <a:off x="7865811" y="610387"/>
            <a:ext cx="1082675" cy="735013"/>
            <a:chOff x="4750" y="176"/>
            <a:chExt cx="682" cy="463"/>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8"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9"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grpSp>
        <p:nvGrpSpPr>
          <p:cNvPr id="40" name="McKSticker" hidden="1"/>
          <p:cNvGrpSpPr/>
          <p:nvPr/>
        </p:nvGrpSpPr>
        <p:grpSpPr bwMode="gray">
          <a:xfrm>
            <a:off x="7843984" y="616736"/>
            <a:ext cx="1088630" cy="216680"/>
            <a:chOff x="7652146" y="285750"/>
            <a:chExt cx="1088629" cy="216680"/>
          </a:xfrm>
        </p:grpSpPr>
        <p:sp>
          <p:nvSpPr>
            <p:cNvPr id="41" name="StickerRectangle"/>
            <p:cNvSpPr>
              <a:spLocks noChangeArrowheads="1"/>
            </p:cNvSpPr>
            <p:nvPr/>
          </p:nvSpPr>
          <p:spPr bwMode="gray">
            <a:xfrm>
              <a:off x="7652146" y="285750"/>
              <a:ext cx="1088629" cy="2166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base">
                <a:spcBef>
                  <a:spcPct val="0"/>
                </a:spcBef>
                <a:spcAft>
                  <a:spcPct val="0"/>
                </a:spcAft>
                <a:buClr>
                  <a:srgbClr val="439639"/>
                </a:buClr>
              </a:pPr>
              <a:r>
                <a:rPr lang="en-US" sz="1200" dirty="0">
                  <a:solidFill>
                    <a:srgbClr val="808080"/>
                  </a:solidFill>
                </a:rPr>
                <a:t>PRELIMINARY</a:t>
              </a:r>
            </a:p>
          </p:txBody>
        </p:sp>
        <p:cxnSp>
          <p:nvCxnSpPr>
            <p:cNvPr id="42" name="AutoShape 31"/>
            <p:cNvCxnSpPr>
              <a:cxnSpLocks noChangeShapeType="1"/>
              <a:stCxn id="41" idx="2"/>
              <a:endCxn id="41" idx="4"/>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8107109" y="616736"/>
            <a:ext cx="840815" cy="1306516"/>
            <a:chOff x="6655594" y="273840"/>
            <a:chExt cx="840815" cy="1306516"/>
          </a:xfrm>
        </p:grpSpPr>
        <p:grpSp>
          <p:nvGrpSpPr>
            <p:cNvPr id="45" name="MoonLegend1"/>
            <p:cNvGrpSpPr>
              <a:grpSpLocks noChangeAspect="1"/>
            </p:cNvGrpSpPr>
            <p:nvPr>
              <p:custDataLst>
                <p:tags r:id="rId16"/>
              </p:custDataLst>
            </p:nvPr>
          </p:nvGrpSpPr>
          <p:grpSpPr bwMode="gray">
            <a:xfrm>
              <a:off x="6655594" y="273840"/>
              <a:ext cx="209550" cy="209551"/>
              <a:chOff x="4533" y="183"/>
              <a:chExt cx="144" cy="144"/>
            </a:xfrm>
          </p:grpSpPr>
          <p:sp>
            <p:nvSpPr>
              <p:cNvPr id="63" name="Oval 38"/>
              <p:cNvSpPr>
                <a:spLocks noChangeAspect="1" noChangeArrowheads="1"/>
              </p:cNvSpPr>
              <p:nvPr>
                <p:custDataLst>
                  <p:tags r:id="rId2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4" name="Arc 39"/>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2"/>
            <p:cNvGrpSpPr>
              <a:grpSpLocks noChangeAspect="1"/>
            </p:cNvGrpSpPr>
            <p:nvPr>
              <p:custDataLst>
                <p:tags r:id="rId17"/>
              </p:custDataLst>
            </p:nvPr>
          </p:nvGrpSpPr>
          <p:grpSpPr bwMode="gray">
            <a:xfrm>
              <a:off x="6655594" y="548081"/>
              <a:ext cx="209550" cy="209551"/>
              <a:chOff x="1694" y="2044"/>
              <a:chExt cx="160" cy="160"/>
            </a:xfrm>
          </p:grpSpPr>
          <p:sp>
            <p:nvSpPr>
              <p:cNvPr id="61" name="Oval 41"/>
              <p:cNvSpPr>
                <a:spLocks noChangeAspect="1" noChangeArrowheads="1"/>
              </p:cNvSpPr>
              <p:nvPr>
                <p:custDataLst>
                  <p:tags r:id="rId2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42"/>
              <p:cNvSpPr>
                <a:spLocks noChangeAspect="1"/>
              </p:cNvSpPr>
              <p:nvPr>
                <p:custDataLst>
                  <p:tags r:id="rId28"/>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8"/>
              </p:custDataLst>
            </p:nvPr>
          </p:nvGrpSpPr>
          <p:grpSpPr bwMode="gray">
            <a:xfrm>
              <a:off x="6655594" y="1096563"/>
              <a:ext cx="209550" cy="209551"/>
              <a:chOff x="4495" y="1198"/>
              <a:chExt cx="160" cy="160"/>
            </a:xfrm>
          </p:grpSpPr>
          <p:sp>
            <p:nvSpPr>
              <p:cNvPr id="59"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8"/>
              <p:cNvSpPr>
                <a:spLocks noChangeAspect="1"/>
              </p:cNvSpPr>
              <p:nvPr>
                <p:custDataLst>
                  <p:tags r:id="rId26"/>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9"/>
              </p:custDataLst>
            </p:nvPr>
          </p:nvGrpSpPr>
          <p:grpSpPr bwMode="gray">
            <a:xfrm>
              <a:off x="6655594" y="1370805"/>
              <a:ext cx="209550" cy="209551"/>
              <a:chOff x="4495" y="1440"/>
              <a:chExt cx="160" cy="160"/>
            </a:xfrm>
          </p:grpSpPr>
          <p:sp>
            <p:nvSpPr>
              <p:cNvPr id="57" name="Oval 50"/>
              <p:cNvSpPr>
                <a:spLocks noChangeAspect="1" noChangeArrowheads="1"/>
              </p:cNvSpPr>
              <p:nvPr>
                <p:custDataLst>
                  <p:tags r:id="rId2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Oval 51"/>
              <p:cNvSpPr>
                <a:spLocks noChangeAspect="1" noChangeArrowheads="1"/>
              </p:cNvSpPr>
              <p:nvPr>
                <p:custDataLst>
                  <p:tags r:id="rId24"/>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gray">
            <a:xfrm>
              <a:off x="6976269" y="28654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0" name="Legend2"/>
            <p:cNvSpPr>
              <a:spLocks noChangeArrowheads="1"/>
            </p:cNvSpPr>
            <p:nvPr/>
          </p:nvSpPr>
          <p:spPr bwMode="gray">
            <a:xfrm>
              <a:off x="6976269" y="561178"/>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1" name="Legend3"/>
            <p:cNvSpPr>
              <a:spLocks noChangeArrowheads="1"/>
            </p:cNvSpPr>
            <p:nvPr/>
          </p:nvSpPr>
          <p:spPr bwMode="gray">
            <a:xfrm>
              <a:off x="6976269" y="835817"/>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2" name="Legend4"/>
            <p:cNvSpPr>
              <a:spLocks noChangeArrowheads="1"/>
            </p:cNvSpPr>
            <p:nvPr/>
          </p:nvSpPr>
          <p:spPr bwMode="gray">
            <a:xfrm>
              <a:off x="6976269" y="110728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3" name="Legend5"/>
            <p:cNvSpPr>
              <a:spLocks noChangeArrowheads="1"/>
            </p:cNvSpPr>
            <p:nvPr/>
          </p:nvSpPr>
          <p:spPr bwMode="gray">
            <a:xfrm>
              <a:off x="6976269" y="1383505"/>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nvGrpSpPr>
            <p:cNvPr id="54" name="MoonLegend3"/>
            <p:cNvGrpSpPr>
              <a:grpSpLocks noChangeAspect="1"/>
            </p:cNvGrpSpPr>
            <p:nvPr>
              <p:custDataLst>
                <p:tags r:id="rId20"/>
              </p:custDataLst>
            </p:nvPr>
          </p:nvGrpSpPr>
          <p:grpSpPr bwMode="gray">
            <a:xfrm>
              <a:off x="6655594" y="822322"/>
              <a:ext cx="209550" cy="209551"/>
              <a:chOff x="4495" y="1198"/>
              <a:chExt cx="160" cy="160"/>
            </a:xfrm>
          </p:grpSpPr>
          <p:sp>
            <p:nvSpPr>
              <p:cNvPr id="55" name="Oval 47"/>
              <p:cNvSpPr>
                <a:spLocks noChangeAspect="1" noChangeArrowheads="1"/>
              </p:cNvSpPr>
              <p:nvPr>
                <p:custDataLst>
                  <p:tags r:id="rId2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Arc 48"/>
              <p:cNvSpPr>
                <a:spLocks noChangeAspect="1"/>
              </p:cNvSpPr>
              <p:nvPr>
                <p:custDataLst>
                  <p:tags r:id="rId22"/>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156879304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EMPx2.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5" name="TextBox 25"/>
          <p:cNvSpPr txBox="1">
            <a:spLocks noChangeArrowheads="1"/>
          </p:cNvSpPr>
          <p:nvPr/>
        </p:nvSpPr>
        <p:spPr bwMode="auto">
          <a:xfrm>
            <a:off x="8210550" y="6399213"/>
            <a:ext cx="404813" cy="246062"/>
          </a:xfrm>
          <a:prstGeom prst="rect">
            <a:avLst/>
          </a:prstGeom>
          <a:noFill/>
          <a:ln w="9525">
            <a:noFill/>
            <a:miter lim="800000"/>
            <a:headEnd/>
            <a:tailEnd/>
          </a:ln>
        </p:spPr>
        <p:txBody>
          <a:bodyPr>
            <a:prstTxWarp prst="textNoShape">
              <a:avLst/>
            </a:prstTxWarp>
            <a:spAutoFit/>
          </a:bodyPr>
          <a:lstStyle/>
          <a:p>
            <a:pPr algn="ctr">
              <a:defRPr/>
            </a:pPr>
            <a:fld id="{F779C3F3-72E7-574A-BD26-00D2A8240879}" type="slidenum">
              <a:rPr lang="en-US" sz="1000">
                <a:solidFill>
                  <a:srgbClr val="666666"/>
                </a:solidFill>
                <a:ea typeface="Arial" charset="0"/>
                <a:cs typeface="Arial" charset="0"/>
              </a:rPr>
              <a:pPr algn="ctr">
                <a:defRPr/>
              </a:pPr>
              <a:t>‹#›</a:t>
            </a:fld>
            <a:endParaRPr lang="en-US" sz="1000" dirty="0">
              <a:solidFill>
                <a:srgbClr val="666666"/>
              </a:solidFill>
              <a:ea typeface="Arial" charset="0"/>
              <a:cs typeface="Arial" charset="0"/>
            </a:endParaRPr>
          </a:p>
        </p:txBody>
      </p:sp>
      <p:sp>
        <p:nvSpPr>
          <p:cNvPr id="2" name="Title Placeholder 1"/>
          <p:cNvSpPr>
            <a:spLocks noGrp="1"/>
          </p:cNvSpPr>
          <p:nvPr>
            <p:ph type="title"/>
          </p:nvPr>
        </p:nvSpPr>
        <p:spPr bwMode="auto">
          <a:xfrm>
            <a:off x="457200" y="0"/>
            <a:ext cx="8229600" cy="1290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9" name="Text Placeholder 2"/>
          <p:cNvSpPr>
            <a:spLocks noGrp="1"/>
          </p:cNvSpPr>
          <p:nvPr>
            <p:ph type="body" idx="1"/>
          </p:nvPr>
        </p:nvSpPr>
        <p:spPr bwMode="auto">
          <a:xfrm>
            <a:off x="457200" y="1600200"/>
            <a:ext cx="8229600" cy="384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9" descr="TEMPx5.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83059" y="6372225"/>
            <a:ext cx="5170487" cy="23083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900" dirty="0" smtClean="0">
                <a:solidFill>
                  <a:prstClr val="black">
                    <a:lumMod val="50000"/>
                    <a:lumOff val="50000"/>
                  </a:prstClr>
                </a:solidFill>
                <a:cs typeface="Arial" charset="0"/>
              </a:rPr>
              <a:t>7-</a:t>
            </a:r>
            <a:fld id="{E59C0273-E571-47DF-A7B2-4555B0CBEA4A}" type="slidenum">
              <a:rPr lang="en-US" sz="900" smtClean="0">
                <a:solidFill>
                  <a:prstClr val="black">
                    <a:lumMod val="50000"/>
                    <a:lumOff val="50000"/>
                  </a:prstClr>
                </a:solidFill>
                <a:cs typeface="Arial" charset="0"/>
              </a:rPr>
              <a:pPr eaLnBrk="1" hangingPunct="1">
                <a:defRPr/>
              </a:pPr>
              <a:t>‹#›</a:t>
            </a:fld>
            <a:r>
              <a:rPr lang="en-US" sz="900" dirty="0" smtClean="0">
                <a:solidFill>
                  <a:prstClr val="black">
                    <a:lumMod val="50000"/>
                    <a:lumOff val="50000"/>
                  </a:prstClr>
                </a:solidFill>
                <a:cs typeface="Arial" charset="0"/>
              </a:rPr>
              <a:t>       </a:t>
            </a:r>
            <a:r>
              <a:rPr lang="en-US" sz="900" dirty="0" smtClean="0">
                <a:solidFill>
                  <a:prstClr val="black">
                    <a:lumMod val="50000"/>
                    <a:lumOff val="50000"/>
                  </a:prstClr>
                </a:solidFill>
              </a:rPr>
              <a:t>SUMMARY OF PRICEWATERHOUSECOOPERS’ 2012 AUDIT PLAN</a:t>
            </a:r>
            <a:endParaRPr lang="en-US" sz="900" dirty="0" smtClean="0">
              <a:solidFill>
                <a:prstClr val="black">
                  <a:lumMod val="50000"/>
                  <a:lumOff val="50000"/>
                </a:prstClr>
              </a:solidFill>
              <a:cs typeface="Arial" charset="0"/>
            </a:endParaRPr>
          </a:p>
        </p:txBody>
      </p:sp>
    </p:spTree>
    <p:extLst>
      <p:ext uri="{BB962C8B-B14F-4D97-AF65-F5344CB8AC3E}">
        <p14:creationId xmlns:p14="http://schemas.microsoft.com/office/powerpoint/2010/main" val="101815202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iming>
    <p:tnLst>
      <p:par>
        <p:cTn id="1" dur="indefinite" restart="never" nodeType="tmRoot"/>
      </p:par>
    </p:tnLst>
  </p:timing>
  <p:txStyles>
    <p:titleStyle>
      <a:lvl1pPr algn="l" defTabSz="457200" rtl="0" eaLnBrk="1" fontAlgn="base" hangingPunct="1">
        <a:spcBef>
          <a:spcPct val="0"/>
        </a:spcBef>
        <a:spcAft>
          <a:spcPct val="0"/>
        </a:spcAft>
        <a:defRPr sz="2400" b="1" kern="1200" cap="all">
          <a:solidFill>
            <a:schemeClr val="bg1"/>
          </a:solidFill>
          <a:latin typeface="Arial"/>
          <a:ea typeface="ＭＳ Ｐゴシック" charset="-128"/>
          <a:cs typeface="Arial"/>
        </a:defRPr>
      </a:lvl1pPr>
      <a:lvl2pPr algn="l" defTabSz="457200" rtl="0" eaLnBrk="1" fontAlgn="base" hangingPunct="1">
        <a:spcBef>
          <a:spcPct val="0"/>
        </a:spcBef>
        <a:spcAft>
          <a:spcPct val="0"/>
        </a:spcAft>
        <a:defRPr sz="2400" b="1">
          <a:solidFill>
            <a:schemeClr val="bg1"/>
          </a:solidFill>
          <a:latin typeface="Arial" charset="0"/>
          <a:ea typeface="ＭＳ Ｐゴシック" charset="-128"/>
        </a:defRPr>
      </a:lvl2pPr>
      <a:lvl3pPr algn="l" defTabSz="457200" rtl="0" eaLnBrk="1" fontAlgn="base" hangingPunct="1">
        <a:spcBef>
          <a:spcPct val="0"/>
        </a:spcBef>
        <a:spcAft>
          <a:spcPct val="0"/>
        </a:spcAft>
        <a:defRPr sz="2400" b="1">
          <a:solidFill>
            <a:schemeClr val="bg1"/>
          </a:solidFill>
          <a:latin typeface="Arial" charset="0"/>
          <a:ea typeface="ＭＳ Ｐゴシック" charset="-128"/>
        </a:defRPr>
      </a:lvl3pPr>
      <a:lvl4pPr algn="l" defTabSz="457200" rtl="0" eaLnBrk="1" fontAlgn="base" hangingPunct="1">
        <a:spcBef>
          <a:spcPct val="0"/>
        </a:spcBef>
        <a:spcAft>
          <a:spcPct val="0"/>
        </a:spcAft>
        <a:defRPr sz="2400" b="1">
          <a:solidFill>
            <a:schemeClr val="bg1"/>
          </a:solidFill>
          <a:latin typeface="Arial" charset="0"/>
          <a:ea typeface="ＭＳ Ｐゴシック" charset="-128"/>
        </a:defRPr>
      </a:lvl4pPr>
      <a:lvl5pPr algn="l" defTabSz="457200" rtl="0" eaLnBrk="1" fontAlgn="base" hangingPunct="1">
        <a:spcBef>
          <a:spcPct val="0"/>
        </a:spcBef>
        <a:spcAft>
          <a:spcPct val="0"/>
        </a:spcAft>
        <a:defRPr sz="2400" b="1">
          <a:solidFill>
            <a:schemeClr val="bg1"/>
          </a:solidFill>
          <a:latin typeface="Arial" charset="0"/>
          <a:ea typeface="ＭＳ Ｐゴシック" charset="-128"/>
        </a:defRPr>
      </a:lvl5pPr>
      <a:lvl6pPr marL="457200" algn="l" defTabSz="457200" rtl="0" eaLnBrk="1" fontAlgn="base" hangingPunct="1">
        <a:spcBef>
          <a:spcPct val="0"/>
        </a:spcBef>
        <a:spcAft>
          <a:spcPct val="0"/>
        </a:spcAft>
        <a:defRPr sz="2100" b="1">
          <a:solidFill>
            <a:srgbClr val="666666"/>
          </a:solidFill>
          <a:latin typeface="Arial" charset="0"/>
          <a:ea typeface="ＭＳ Ｐゴシック" charset="-128"/>
        </a:defRPr>
      </a:lvl6pPr>
      <a:lvl7pPr marL="914400" algn="l" defTabSz="457200" rtl="0" eaLnBrk="1" fontAlgn="base" hangingPunct="1">
        <a:spcBef>
          <a:spcPct val="0"/>
        </a:spcBef>
        <a:spcAft>
          <a:spcPct val="0"/>
        </a:spcAft>
        <a:defRPr sz="2100" b="1">
          <a:solidFill>
            <a:srgbClr val="666666"/>
          </a:solidFill>
          <a:latin typeface="Arial" charset="0"/>
          <a:ea typeface="ＭＳ Ｐゴシック" charset="-128"/>
        </a:defRPr>
      </a:lvl7pPr>
      <a:lvl8pPr marL="1371600" algn="l" defTabSz="457200" rtl="0" eaLnBrk="1" fontAlgn="base" hangingPunct="1">
        <a:spcBef>
          <a:spcPct val="0"/>
        </a:spcBef>
        <a:spcAft>
          <a:spcPct val="0"/>
        </a:spcAft>
        <a:defRPr sz="2100" b="1">
          <a:solidFill>
            <a:srgbClr val="666666"/>
          </a:solidFill>
          <a:latin typeface="Arial" charset="0"/>
          <a:ea typeface="ＭＳ Ｐゴシック" charset="-128"/>
        </a:defRPr>
      </a:lvl8pPr>
      <a:lvl9pPr marL="1828800" algn="l" defTabSz="457200" rtl="0" eaLnBrk="1" fontAlgn="base" hangingPunct="1">
        <a:spcBef>
          <a:spcPct val="0"/>
        </a:spcBef>
        <a:spcAft>
          <a:spcPct val="0"/>
        </a:spcAft>
        <a:defRPr sz="2100" b="1">
          <a:solidFill>
            <a:srgbClr val="666666"/>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Clr>
          <a:srgbClr val="439639"/>
        </a:buClr>
        <a:buFont typeface="Arial" charset="0"/>
        <a:buChar char="•"/>
        <a:defRPr sz="20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Clr>
          <a:srgbClr val="439639"/>
        </a:buClr>
        <a:buFont typeface="Arial" charset="0"/>
        <a:buChar char="–"/>
        <a:defRPr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Clr>
          <a:srgbClr val="439639"/>
        </a:buClr>
        <a:buFont typeface="Arial" charset="0"/>
        <a:buChar char="•"/>
        <a:defRPr sz="16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Clr>
          <a:srgbClr val="439639"/>
        </a:buClr>
        <a:buFont typeface="Arial" charset="0"/>
        <a:buChar char="–"/>
        <a:defRPr sz="14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Clr>
          <a:srgbClr val="439639"/>
        </a:buClr>
        <a:buFont typeface="Arial" charset="0"/>
        <a:buChar char="•"/>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393110105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61881" name="think-cell Slide" r:id="rId31" imgW="360" imgH="360" progId="">
                  <p:embed/>
                </p:oleObj>
              </mc:Choice>
              <mc:Fallback>
                <p:oleObj name="think-cell Slide" r:id="rId31" imgW="360" imgH="360" progId="">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custDataLst>
              <p:tags r:id="rId9"/>
            </p:custDataLst>
          </p:nvPr>
        </p:nvSpPr>
        <p:spPr bwMode="gray">
          <a:xfrm>
            <a:off x="1482156" y="215429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custDataLst>
              <p:tags r:id="rId10"/>
            </p:custDataLst>
          </p:nvPr>
        </p:nvSpPr>
        <p:spPr bwMode="gray">
          <a:xfrm>
            <a:off x="138498" y="236198"/>
            <a:ext cx="779271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custDataLst>
              <p:tags r:id="rId11"/>
            </p:custDataLst>
          </p:nvPr>
        </p:nvSpPr>
        <p:spPr bwMode="gray">
          <a:xfrm>
            <a:off x="121488" y="828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custDataLst>
              <p:tags r:id="rId12"/>
            </p:custDataLst>
          </p:nvPr>
        </p:nvSpPr>
        <p:spPr bwMode="gray">
          <a:xfrm>
            <a:off x="121490" y="561866"/>
            <a:ext cx="532681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dirty="0" smtClean="0">
                <a:solidFill>
                  <a:srgbClr val="808080"/>
                </a:solidFill>
                <a:latin typeface="Arial"/>
              </a:rPr>
              <a:t>Unit of measure</a:t>
            </a:r>
          </a:p>
        </p:txBody>
      </p:sp>
      <p:grpSp>
        <p:nvGrpSpPr>
          <p:cNvPr id="12" name="McK Slide Elements" hidden="1"/>
          <p:cNvGrpSpPr>
            <a:grpSpLocks/>
          </p:cNvGrpSpPr>
          <p:nvPr>
            <p:custDataLst>
              <p:tags r:id="rId13"/>
            </p:custDataLst>
          </p:nvPr>
        </p:nvGrpSpPr>
        <p:grpSpPr bwMode="gray">
          <a:xfrm>
            <a:off x="121490" y="6211838"/>
            <a:ext cx="7002570" cy="518318"/>
            <a:chOff x="75" y="3830"/>
            <a:chExt cx="5385" cy="320"/>
          </a:xfrm>
        </p:grpSpPr>
        <p:sp>
          <p:nvSpPr>
            <p:cNvPr id="13" name="McK 4. Footnote"/>
            <p:cNvSpPr txBox="1">
              <a:spLocks noChangeArrowheads="1"/>
            </p:cNvSpPr>
            <p:nvPr/>
          </p:nvSpPr>
          <p:spPr bwMode="gray">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fontAlgn="base">
                <a:spcBef>
                  <a:spcPct val="0"/>
                </a:spcBef>
                <a:spcAft>
                  <a:spcPct val="0"/>
                </a:spcAft>
                <a:tabLst>
                  <a:tab pos="625148" algn="l"/>
                </a:tabLst>
              </a:pPr>
              <a:r>
                <a:rPr lang="en-US" sz="1000" dirty="0">
                  <a:solidFill>
                    <a:srgbClr val="FFFFFF"/>
                  </a:solidFill>
                </a:rPr>
                <a:t>SOURCE: Source</a:t>
              </a:r>
            </a:p>
          </p:txBody>
        </p:sp>
      </p:grpSp>
      <p:grpSp>
        <p:nvGrpSpPr>
          <p:cNvPr id="15" name="ACET" hidden="1"/>
          <p:cNvGrpSpPr>
            <a:grpSpLocks/>
          </p:cNvGrpSpPr>
          <p:nvPr>
            <p:custDataLst>
              <p:tags r:id="rId14"/>
            </p:custDataLst>
          </p:nvPr>
        </p:nvGrpSpPr>
        <p:grpSpPr bwMode="gray">
          <a:xfrm>
            <a:off x="1482156" y="1523967"/>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custDataLst>
              <p:tags r:id="rId15"/>
            </p:custDataLst>
          </p:nvPr>
        </p:nvSpPr>
        <p:spPr bwMode="gray">
          <a:xfrm>
            <a:off x="8772317" y="6574705"/>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grpSp>
        <p:nvGrpSpPr>
          <p:cNvPr id="20" name="LegendBoxes" hidden="1"/>
          <p:cNvGrpSpPr>
            <a:grpSpLocks/>
          </p:cNvGrpSpPr>
          <p:nvPr/>
        </p:nvGrpSpPr>
        <p:grpSpPr bwMode="gray">
          <a:xfrm>
            <a:off x="8173786" y="604826"/>
            <a:ext cx="774700" cy="1001714"/>
            <a:chOff x="4936" y="176"/>
            <a:chExt cx="488" cy="631"/>
          </a:xfrm>
        </p:grpSpPr>
        <p:sp>
          <p:nvSpPr>
            <p:cNvPr id="21" name="Legend1"/>
            <p:cNvSpPr>
              <a:spLocks noChangeArrowheads="1"/>
            </p:cNvSpPr>
            <p:nvPr/>
          </p:nvSpPr>
          <p:spPr bwMode="gray">
            <a:xfrm>
              <a:off x="5096"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7" name="Legend2"/>
            <p:cNvSpPr>
              <a:spLocks noChangeArrowheads="1"/>
            </p:cNvSpPr>
            <p:nvPr/>
          </p:nvSpPr>
          <p:spPr bwMode="gray">
            <a:xfrm>
              <a:off x="5096" y="34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29" name="Legend3"/>
            <p:cNvSpPr>
              <a:spLocks noChangeArrowheads="1"/>
            </p:cNvSpPr>
            <p:nvPr/>
          </p:nvSpPr>
          <p:spPr bwMode="gray">
            <a:xfrm>
              <a:off x="5096" y="517"/>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31" name="Legend4"/>
            <p:cNvSpPr>
              <a:spLocks noChangeArrowheads="1"/>
            </p:cNvSpPr>
            <p:nvPr/>
          </p:nvSpPr>
          <p:spPr bwMode="gray">
            <a:xfrm>
              <a:off x="5096" y="688"/>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33" name="LegendLines" hidden="1"/>
          <p:cNvGrpSpPr>
            <a:grpSpLocks/>
          </p:cNvGrpSpPr>
          <p:nvPr/>
        </p:nvGrpSpPr>
        <p:grpSpPr bwMode="gray">
          <a:xfrm>
            <a:off x="7865811" y="610387"/>
            <a:ext cx="1082675" cy="735013"/>
            <a:chOff x="4750" y="176"/>
            <a:chExt cx="682" cy="463"/>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dirty="0">
                <a:solidFill>
                  <a:srgbClr val="000000"/>
                </a:solidFill>
              </a:endParaRPr>
            </a:p>
          </p:txBody>
        </p:sp>
        <p:sp>
          <p:nvSpPr>
            <p:cNvPr id="37" name="Legend1"/>
            <p:cNvSpPr>
              <a:spLocks noChangeArrowheads="1"/>
            </p:cNvSpPr>
            <p:nvPr/>
          </p:nvSpPr>
          <p:spPr bwMode="gray">
            <a:xfrm>
              <a:off x="5104" y="176"/>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8" name="Legend2"/>
            <p:cNvSpPr>
              <a:spLocks noChangeArrowheads="1"/>
            </p:cNvSpPr>
            <p:nvPr/>
          </p:nvSpPr>
          <p:spPr bwMode="gray">
            <a:xfrm>
              <a:off x="5104" y="344"/>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39" name="Legend3"/>
            <p:cNvSpPr>
              <a:spLocks noChangeArrowheads="1"/>
            </p:cNvSpPr>
            <p:nvPr/>
          </p:nvSpPr>
          <p:spPr bwMode="gray">
            <a:xfrm>
              <a:off x="5104" y="520"/>
              <a:ext cx="328"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grpSp>
        <p:nvGrpSpPr>
          <p:cNvPr id="40" name="McKSticker" hidden="1"/>
          <p:cNvGrpSpPr/>
          <p:nvPr/>
        </p:nvGrpSpPr>
        <p:grpSpPr bwMode="gray">
          <a:xfrm>
            <a:off x="7843984" y="616736"/>
            <a:ext cx="1088630" cy="216680"/>
            <a:chOff x="7652146" y="285750"/>
            <a:chExt cx="1088629" cy="216680"/>
          </a:xfrm>
        </p:grpSpPr>
        <p:sp>
          <p:nvSpPr>
            <p:cNvPr id="41" name="StickerRectangle"/>
            <p:cNvSpPr>
              <a:spLocks noChangeArrowheads="1"/>
            </p:cNvSpPr>
            <p:nvPr/>
          </p:nvSpPr>
          <p:spPr bwMode="gray">
            <a:xfrm>
              <a:off x="7652146" y="285750"/>
              <a:ext cx="1088629" cy="21668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base">
                <a:spcBef>
                  <a:spcPct val="0"/>
                </a:spcBef>
                <a:spcAft>
                  <a:spcPct val="0"/>
                </a:spcAft>
                <a:buClr>
                  <a:srgbClr val="439639"/>
                </a:buClr>
              </a:pPr>
              <a:r>
                <a:rPr lang="en-US" sz="1200" dirty="0">
                  <a:solidFill>
                    <a:srgbClr val="808080"/>
                  </a:solidFill>
                </a:rPr>
                <a:t>PRELIMINARY</a:t>
              </a:r>
            </a:p>
          </p:txBody>
        </p:sp>
        <p:cxnSp>
          <p:nvCxnSpPr>
            <p:cNvPr id="42" name="AutoShape 31"/>
            <p:cNvCxnSpPr>
              <a:cxnSpLocks noChangeShapeType="1"/>
              <a:stCxn id="41" idx="2"/>
              <a:endCxn id="41" idx="4"/>
            </p:cNvCxnSpPr>
            <p:nvPr/>
          </p:nvCxnSpPr>
          <p:spPr bwMode="gray">
            <a:xfrm>
              <a:off x="7652146" y="285750"/>
              <a:ext cx="0" cy="21668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52146" y="502430"/>
              <a:ext cx="108862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8107109" y="616736"/>
            <a:ext cx="840815" cy="1306516"/>
            <a:chOff x="6655594" y="273840"/>
            <a:chExt cx="840815" cy="1306516"/>
          </a:xfrm>
        </p:grpSpPr>
        <p:grpSp>
          <p:nvGrpSpPr>
            <p:cNvPr id="45" name="MoonLegend1"/>
            <p:cNvGrpSpPr>
              <a:grpSpLocks noChangeAspect="1"/>
            </p:cNvGrpSpPr>
            <p:nvPr>
              <p:custDataLst>
                <p:tags r:id="rId16"/>
              </p:custDataLst>
            </p:nvPr>
          </p:nvGrpSpPr>
          <p:grpSpPr bwMode="gray">
            <a:xfrm>
              <a:off x="6655594" y="273840"/>
              <a:ext cx="209550" cy="209551"/>
              <a:chOff x="4533" y="183"/>
              <a:chExt cx="144" cy="144"/>
            </a:xfrm>
          </p:grpSpPr>
          <p:sp>
            <p:nvSpPr>
              <p:cNvPr id="63" name="Oval 38"/>
              <p:cNvSpPr>
                <a:spLocks noChangeAspect="1" noChangeArrowheads="1"/>
              </p:cNvSpPr>
              <p:nvPr>
                <p:custDataLst>
                  <p:tags r:id="rId2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4" name="Arc 39"/>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6" name="MoonLegend2"/>
            <p:cNvGrpSpPr>
              <a:grpSpLocks noChangeAspect="1"/>
            </p:cNvGrpSpPr>
            <p:nvPr>
              <p:custDataLst>
                <p:tags r:id="rId17"/>
              </p:custDataLst>
            </p:nvPr>
          </p:nvGrpSpPr>
          <p:grpSpPr bwMode="gray">
            <a:xfrm>
              <a:off x="6655594" y="548081"/>
              <a:ext cx="209550" cy="209551"/>
              <a:chOff x="1694" y="2044"/>
              <a:chExt cx="160" cy="160"/>
            </a:xfrm>
          </p:grpSpPr>
          <p:sp>
            <p:nvSpPr>
              <p:cNvPr id="61" name="Oval 41"/>
              <p:cNvSpPr>
                <a:spLocks noChangeAspect="1" noChangeArrowheads="1"/>
              </p:cNvSpPr>
              <p:nvPr>
                <p:custDataLst>
                  <p:tags r:id="rId2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2" name="Arc 42"/>
              <p:cNvSpPr>
                <a:spLocks noChangeAspect="1"/>
              </p:cNvSpPr>
              <p:nvPr>
                <p:custDataLst>
                  <p:tags r:id="rId28"/>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7" name="MoonLegend4"/>
            <p:cNvGrpSpPr>
              <a:grpSpLocks noChangeAspect="1"/>
            </p:cNvGrpSpPr>
            <p:nvPr>
              <p:custDataLst>
                <p:tags r:id="rId18"/>
              </p:custDataLst>
            </p:nvPr>
          </p:nvGrpSpPr>
          <p:grpSpPr bwMode="gray">
            <a:xfrm>
              <a:off x="6655594" y="1096563"/>
              <a:ext cx="209550" cy="209551"/>
              <a:chOff x="4495" y="1198"/>
              <a:chExt cx="160" cy="160"/>
            </a:xfrm>
          </p:grpSpPr>
          <p:sp>
            <p:nvSpPr>
              <p:cNvPr id="59" name="Oval 47"/>
              <p:cNvSpPr>
                <a:spLocks noChangeAspect="1" noChangeArrowheads="1"/>
              </p:cNvSpPr>
              <p:nvPr>
                <p:custDataLst>
                  <p:tags r:id="rId2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60" name="Arc 48"/>
              <p:cNvSpPr>
                <a:spLocks noChangeAspect="1"/>
              </p:cNvSpPr>
              <p:nvPr>
                <p:custDataLst>
                  <p:tags r:id="rId26"/>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nvGrpSpPr>
            <p:cNvPr id="48" name="MoonLegend5"/>
            <p:cNvGrpSpPr>
              <a:grpSpLocks noChangeAspect="1"/>
            </p:cNvGrpSpPr>
            <p:nvPr>
              <p:custDataLst>
                <p:tags r:id="rId19"/>
              </p:custDataLst>
            </p:nvPr>
          </p:nvGrpSpPr>
          <p:grpSpPr bwMode="gray">
            <a:xfrm>
              <a:off x="6655594" y="1370805"/>
              <a:ext cx="209550" cy="209551"/>
              <a:chOff x="4495" y="1440"/>
              <a:chExt cx="160" cy="160"/>
            </a:xfrm>
          </p:grpSpPr>
          <p:sp>
            <p:nvSpPr>
              <p:cNvPr id="57" name="Oval 50"/>
              <p:cNvSpPr>
                <a:spLocks noChangeAspect="1" noChangeArrowheads="1"/>
              </p:cNvSpPr>
              <p:nvPr>
                <p:custDataLst>
                  <p:tags r:id="rId2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8" name="Oval 51"/>
              <p:cNvSpPr>
                <a:spLocks noChangeAspect="1" noChangeArrowheads="1"/>
              </p:cNvSpPr>
              <p:nvPr>
                <p:custDataLst>
                  <p:tags r:id="rId24"/>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sp>
          <p:nvSpPr>
            <p:cNvPr id="49" name="Legend1"/>
            <p:cNvSpPr>
              <a:spLocks noChangeArrowheads="1"/>
            </p:cNvSpPr>
            <p:nvPr/>
          </p:nvSpPr>
          <p:spPr bwMode="gray">
            <a:xfrm>
              <a:off x="6976269" y="28654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0" name="Legend2"/>
            <p:cNvSpPr>
              <a:spLocks noChangeArrowheads="1"/>
            </p:cNvSpPr>
            <p:nvPr/>
          </p:nvSpPr>
          <p:spPr bwMode="gray">
            <a:xfrm>
              <a:off x="6976269" y="561178"/>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1" name="Legend3"/>
            <p:cNvSpPr>
              <a:spLocks noChangeArrowheads="1"/>
            </p:cNvSpPr>
            <p:nvPr/>
          </p:nvSpPr>
          <p:spPr bwMode="gray">
            <a:xfrm>
              <a:off x="6976269" y="835817"/>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2" name="Legend4"/>
            <p:cNvSpPr>
              <a:spLocks noChangeArrowheads="1"/>
            </p:cNvSpPr>
            <p:nvPr/>
          </p:nvSpPr>
          <p:spPr bwMode="gray">
            <a:xfrm>
              <a:off x="6976269" y="1107280"/>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sp>
          <p:nvSpPr>
            <p:cNvPr id="53" name="Legend5"/>
            <p:cNvSpPr>
              <a:spLocks noChangeArrowheads="1"/>
            </p:cNvSpPr>
            <p:nvPr/>
          </p:nvSpPr>
          <p:spPr bwMode="gray">
            <a:xfrm>
              <a:off x="6976269" y="1383505"/>
              <a:ext cx="520140"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base">
                <a:spcBef>
                  <a:spcPct val="0"/>
                </a:spcBef>
                <a:spcAft>
                  <a:spcPct val="0"/>
                </a:spcAft>
                <a:buClr>
                  <a:srgbClr val="439639"/>
                </a:buClr>
              </a:pPr>
              <a:r>
                <a:rPr lang="en-US" sz="1200" dirty="0">
                  <a:solidFill>
                    <a:srgbClr val="000000"/>
                  </a:solidFill>
                </a:rPr>
                <a:t>Legend</a:t>
              </a:r>
            </a:p>
          </p:txBody>
        </p:sp>
        <p:grpSp>
          <p:nvGrpSpPr>
            <p:cNvPr id="54" name="MoonLegend3"/>
            <p:cNvGrpSpPr>
              <a:grpSpLocks noChangeAspect="1"/>
            </p:cNvGrpSpPr>
            <p:nvPr>
              <p:custDataLst>
                <p:tags r:id="rId20"/>
              </p:custDataLst>
            </p:nvPr>
          </p:nvGrpSpPr>
          <p:grpSpPr bwMode="gray">
            <a:xfrm>
              <a:off x="6655594" y="822322"/>
              <a:ext cx="209550" cy="209551"/>
              <a:chOff x="4495" y="1198"/>
              <a:chExt cx="160" cy="160"/>
            </a:xfrm>
          </p:grpSpPr>
          <p:sp>
            <p:nvSpPr>
              <p:cNvPr id="55" name="Oval 47"/>
              <p:cNvSpPr>
                <a:spLocks noChangeAspect="1" noChangeArrowheads="1"/>
              </p:cNvSpPr>
              <p:nvPr>
                <p:custDataLst>
                  <p:tags r:id="rId2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56" name="Arc 48"/>
              <p:cNvSpPr>
                <a:spLocks noChangeAspect="1"/>
              </p:cNvSpPr>
              <p:nvPr>
                <p:custDataLst>
                  <p:tags r:id="rId22"/>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grpSp>
      </p:grpSp>
    </p:spTree>
    <p:extLst>
      <p:ext uri="{BB962C8B-B14F-4D97-AF65-F5344CB8AC3E}">
        <p14:creationId xmlns:p14="http://schemas.microsoft.com/office/powerpoint/2010/main" val="287246097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7400"/>
            <a:ext cx="9144000" cy="1177779"/>
          </a:xfrm>
        </p:spPr>
        <p:txBody>
          <a:bodyPr>
            <a:noAutofit/>
          </a:bodyPr>
          <a:lstStyle/>
          <a:p>
            <a:pPr>
              <a:spcBef>
                <a:spcPts val="0"/>
              </a:spcBef>
              <a:tabLst>
                <a:tab pos="8912225" algn="r"/>
              </a:tabLst>
            </a:pPr>
            <a:r>
              <a:rPr lang="en-US" sz="2400" dirty="0" smtClean="0">
                <a:solidFill>
                  <a:srgbClr val="000000"/>
                </a:solidFill>
              </a:rPr>
              <a:t/>
            </a:r>
            <a:br>
              <a:rPr lang="en-US" sz="2400" dirty="0" smtClean="0">
                <a:solidFill>
                  <a:srgbClr val="000000"/>
                </a:solidFill>
              </a:rPr>
            </a:br>
            <a:r>
              <a:rPr lang="en-US" sz="2400" i="1" dirty="0" smtClean="0"/>
              <a:t/>
            </a:r>
            <a:br>
              <a:rPr lang="en-US" sz="2400" i="1" dirty="0" smtClean="0"/>
            </a:br>
            <a:endParaRPr lang="en-US" sz="2400" dirty="0">
              <a:solidFill>
                <a:srgbClr val="000000"/>
              </a:solidFill>
            </a:endParaRPr>
          </a:p>
        </p:txBody>
      </p:sp>
      <p:sp>
        <p:nvSpPr>
          <p:cNvPr id="2" name="TextBox 1"/>
          <p:cNvSpPr txBox="1"/>
          <p:nvPr/>
        </p:nvSpPr>
        <p:spPr>
          <a:xfrm>
            <a:off x="457200" y="990599"/>
            <a:ext cx="5733493" cy="1200329"/>
          </a:xfrm>
          <a:prstGeom prst="rect">
            <a:avLst/>
          </a:prstGeom>
          <a:noFill/>
        </p:spPr>
        <p:txBody>
          <a:bodyPr wrap="none" rtlCol="0">
            <a:spAutoFit/>
          </a:bodyPr>
          <a:lstStyle/>
          <a:p>
            <a:r>
              <a:rPr lang="en-US" sz="2400" b="1" dirty="0" smtClean="0">
                <a:solidFill>
                  <a:srgbClr val="439639"/>
                </a:solidFill>
              </a:rPr>
              <a:t>Missouri Public Service Commission</a:t>
            </a:r>
          </a:p>
          <a:p>
            <a:r>
              <a:rPr lang="en-US" sz="2400" b="1" dirty="0">
                <a:solidFill>
                  <a:srgbClr val="439639"/>
                </a:solidFill>
              </a:rPr>
              <a:t>Environmental Compliance Workshop</a:t>
            </a:r>
          </a:p>
          <a:p>
            <a:r>
              <a:rPr lang="en-US" sz="2400" b="1" dirty="0">
                <a:solidFill>
                  <a:srgbClr val="439639"/>
                </a:solidFill>
              </a:rPr>
              <a:t>February 4</a:t>
            </a:r>
            <a:r>
              <a:rPr lang="en-US" sz="2400" b="1" dirty="0" smtClean="0">
                <a:solidFill>
                  <a:srgbClr val="439639"/>
                </a:solidFill>
              </a:rPr>
              <a:t>, </a:t>
            </a:r>
            <a:r>
              <a:rPr lang="en-US" sz="2400" b="1" dirty="0">
                <a:solidFill>
                  <a:srgbClr val="439639"/>
                </a:solidFill>
              </a:rPr>
              <a:t>2016</a:t>
            </a:r>
          </a:p>
        </p:txBody>
      </p:sp>
    </p:spTree>
    <p:extLst>
      <p:ext uri="{BB962C8B-B14F-4D97-AF65-F5344CB8AC3E}">
        <p14:creationId xmlns:p14="http://schemas.microsoft.com/office/powerpoint/2010/main" val="184675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t>Clean Power Plan</a:t>
            </a:r>
            <a:endParaRPr lang="en-US" sz="4800" b="1" dirty="0"/>
          </a:p>
        </p:txBody>
      </p:sp>
      <p:sp>
        <p:nvSpPr>
          <p:cNvPr id="3" name="Content Placeholder 2"/>
          <p:cNvSpPr>
            <a:spLocks noGrp="1"/>
          </p:cNvSpPr>
          <p:nvPr>
            <p:ph idx="1"/>
          </p:nvPr>
        </p:nvSpPr>
        <p:spPr>
          <a:xfrm>
            <a:off x="228600" y="1066800"/>
            <a:ext cx="5486400" cy="5334000"/>
          </a:xfrm>
        </p:spPr>
        <p:txBody>
          <a:bodyPr>
            <a:normAutofit fontScale="85000" lnSpcReduction="20000"/>
          </a:bodyPr>
          <a:lstStyle/>
          <a:p>
            <a:r>
              <a:rPr lang="en-US" sz="1900" dirty="0" smtClean="0">
                <a:solidFill>
                  <a:prstClr val="black"/>
                </a:solidFill>
                <a:latin typeface="Calibri" panose="020F0502020204030204" pitchFamily="34" charset="0"/>
              </a:rPr>
              <a:t>The </a:t>
            </a:r>
            <a:r>
              <a:rPr lang="en-US" sz="1900" dirty="0" smtClean="0">
                <a:latin typeface="Calibri" panose="020F0502020204030204" pitchFamily="34" charset="0"/>
              </a:rPr>
              <a:t>Environmental </a:t>
            </a:r>
            <a:r>
              <a:rPr lang="en-US" sz="1900" dirty="0">
                <a:latin typeface="Calibri" panose="020F0502020204030204" pitchFamily="34" charset="0"/>
              </a:rPr>
              <a:t>Protection Agency's (EPA) Clean Power Plan </a:t>
            </a:r>
            <a:r>
              <a:rPr lang="en-US" sz="1900" dirty="0" smtClean="0">
                <a:latin typeface="Calibri" panose="020F0502020204030204" pitchFamily="34" charset="0"/>
              </a:rPr>
              <a:t>(CPP) is </a:t>
            </a:r>
            <a:r>
              <a:rPr lang="en-US" sz="1900" dirty="0">
                <a:latin typeface="Calibri" panose="020F0502020204030204" pitchFamily="34" charset="0"/>
              </a:rPr>
              <a:t>a transformational regulation that will have long-term energy policy implications for Missouri. </a:t>
            </a:r>
            <a:endParaRPr lang="en-US" sz="1900" dirty="0" smtClean="0">
              <a:latin typeface="Calibri" panose="020F0502020204030204" pitchFamily="34" charset="0"/>
            </a:endParaRPr>
          </a:p>
          <a:p>
            <a:pPr marL="695325" lvl="2" indent="-285750">
              <a:buFont typeface="Arial" panose="020B0604020202020204" pitchFamily="34" charset="0"/>
              <a:buChar char="─"/>
            </a:pPr>
            <a:r>
              <a:rPr lang="en-US" dirty="0">
                <a:latin typeface="Calibri" panose="020F0502020204030204" pitchFamily="34" charset="0"/>
              </a:rPr>
              <a:t>Missouri should develop a plan that focusses on maximizing compliance flexibility for affected sources and providing affordable and reliable electricity to customers.</a:t>
            </a:r>
          </a:p>
          <a:p>
            <a:endParaRPr lang="en-US" sz="1800" dirty="0">
              <a:solidFill>
                <a:prstClr val="black"/>
              </a:solidFill>
              <a:latin typeface="Calibri" panose="020F0502020204030204" pitchFamily="34" charset="0"/>
            </a:endParaRPr>
          </a:p>
          <a:p>
            <a:r>
              <a:rPr lang="en-US" sz="1900" dirty="0">
                <a:latin typeface="Calibri" panose="020F0502020204030204" pitchFamily="34" charset="0"/>
              </a:rPr>
              <a:t>Ameren Missouri is making the transition to cleaner energy generation in a responsible manner while maintaining the reliability our customers expect. </a:t>
            </a:r>
          </a:p>
          <a:p>
            <a:pPr lvl="1">
              <a:buFont typeface="Arial" panose="020B0604020202020204" pitchFamily="34" charset="0"/>
              <a:buChar char="─"/>
            </a:pPr>
            <a:r>
              <a:rPr lang="en-US" sz="1600" dirty="0">
                <a:latin typeface="Calibri" panose="020F0502020204030204" pitchFamily="34" charset="0"/>
              </a:rPr>
              <a:t>The final emission reduction targets are disproportionately harder on Missouri than most other states.</a:t>
            </a:r>
          </a:p>
          <a:p>
            <a:pPr lvl="1">
              <a:buFont typeface="Arial" panose="020B0604020202020204" pitchFamily="34" charset="0"/>
              <a:buChar char="─"/>
            </a:pPr>
            <a:r>
              <a:rPr lang="en-US" sz="1600" dirty="0">
                <a:latin typeface="Calibri" panose="020F0502020204030204" pitchFamily="34" charset="0"/>
              </a:rPr>
              <a:t>The final Clean Power Plan places responsibility for compliance entirely on affected electric generating units.</a:t>
            </a:r>
          </a:p>
          <a:p>
            <a:pPr lvl="1">
              <a:buFont typeface="Arial" panose="020B0604020202020204" pitchFamily="34" charset="0"/>
              <a:buChar char="─"/>
            </a:pPr>
            <a:r>
              <a:rPr lang="en-US" sz="1600" dirty="0">
                <a:latin typeface="Calibri" panose="020F0502020204030204" pitchFamily="34" charset="0"/>
              </a:rPr>
              <a:t>Our primary concern is the impact the Clean Power Plan will have on Missouri customer rates and on reliability.</a:t>
            </a:r>
          </a:p>
          <a:p>
            <a:endParaRPr lang="en-US" sz="1800" dirty="0">
              <a:latin typeface="Calibri" panose="020F0502020204030204" pitchFamily="34" charset="0"/>
            </a:endParaRPr>
          </a:p>
          <a:p>
            <a:r>
              <a:rPr lang="en-US" sz="1900" dirty="0" smtClean="0">
                <a:latin typeface="Calibri" panose="020F0502020204030204" pitchFamily="34" charset="0"/>
              </a:rPr>
              <a:t>Missouri has a very robust Integrated Resource Planning framework to develop a 20-year </a:t>
            </a:r>
            <a:r>
              <a:rPr lang="en-US" sz="1900" dirty="0">
                <a:latin typeface="Calibri" panose="020F0502020204030204" pitchFamily="34" charset="0"/>
              </a:rPr>
              <a:t>energy plan that is supported by stakeholders throughout </a:t>
            </a:r>
            <a:r>
              <a:rPr lang="en-US" sz="1900" dirty="0" smtClean="0">
                <a:latin typeface="Calibri" panose="020F0502020204030204" pitchFamily="34" charset="0"/>
              </a:rPr>
              <a:t>the state.</a:t>
            </a:r>
            <a:endParaRPr lang="en-US" sz="1900" dirty="0">
              <a:solidFill>
                <a:prstClr val="black"/>
              </a:solidFill>
              <a:latin typeface="Calibri" panose="020F0502020204030204" pitchFamily="34" charset="0"/>
            </a:endParaRPr>
          </a:p>
          <a:p>
            <a:pPr lvl="1">
              <a:buFont typeface="Arial" panose="020B0604020202020204" pitchFamily="34" charset="0"/>
              <a:buChar char="─"/>
            </a:pPr>
            <a:r>
              <a:rPr lang="en-US" sz="1600" dirty="0" smtClean="0">
                <a:latin typeface="Calibri" panose="020F0502020204030204" pitchFamily="34" charset="0"/>
              </a:rPr>
              <a:t>Our Integrated Resource </a:t>
            </a:r>
            <a:r>
              <a:rPr lang="en-US" sz="1600" dirty="0">
                <a:latin typeface="Calibri" panose="020F0502020204030204" pitchFamily="34" charset="0"/>
              </a:rPr>
              <a:t>P</a:t>
            </a:r>
            <a:r>
              <a:rPr lang="en-US" sz="1600" dirty="0" smtClean="0">
                <a:latin typeface="Calibri" panose="020F0502020204030204" pitchFamily="34" charset="0"/>
              </a:rPr>
              <a:t>lan </a:t>
            </a:r>
            <a:r>
              <a:rPr lang="en-US" sz="1600" dirty="0">
                <a:latin typeface="Calibri" panose="020F0502020204030204" pitchFamily="34" charset="0"/>
              </a:rPr>
              <a:t>considers </a:t>
            </a:r>
            <a:r>
              <a:rPr lang="en-US" sz="1600" dirty="0" smtClean="0">
                <a:latin typeface="Calibri" panose="020F0502020204030204" pitchFamily="34" charset="0"/>
              </a:rPr>
              <a:t>customer options </a:t>
            </a:r>
            <a:r>
              <a:rPr lang="en-US" sz="1600" dirty="0">
                <a:latin typeface="Calibri" panose="020F0502020204030204" pitchFamily="34" charset="0"/>
              </a:rPr>
              <a:t>such as energy efficiency and different kinds of </a:t>
            </a:r>
            <a:r>
              <a:rPr lang="en-US" sz="1600" dirty="0" smtClean="0">
                <a:latin typeface="Calibri" panose="020F0502020204030204" pitchFamily="34" charset="0"/>
              </a:rPr>
              <a:t>new electric </a:t>
            </a:r>
            <a:r>
              <a:rPr lang="en-US" sz="1600" dirty="0">
                <a:latin typeface="Calibri" panose="020F0502020204030204" pitchFamily="34" charset="0"/>
              </a:rPr>
              <a:t>generation such as </a:t>
            </a:r>
            <a:r>
              <a:rPr lang="en-US" sz="1600" dirty="0" smtClean="0">
                <a:latin typeface="Calibri" panose="020F0502020204030204" pitchFamily="34" charset="0"/>
              </a:rPr>
              <a:t>renewables and </a:t>
            </a:r>
            <a:r>
              <a:rPr lang="en-US" sz="1600" dirty="0">
                <a:latin typeface="Calibri" panose="020F0502020204030204" pitchFamily="34" charset="0"/>
              </a:rPr>
              <a:t>natural </a:t>
            </a:r>
            <a:r>
              <a:rPr lang="en-US" sz="1600" dirty="0" smtClean="0">
                <a:latin typeface="Calibri" panose="020F0502020204030204" pitchFamily="34" charset="0"/>
              </a:rPr>
              <a:t>gas. </a:t>
            </a:r>
          </a:p>
          <a:p>
            <a:pPr lvl="1">
              <a:buFont typeface="Arial" panose="020B0604020202020204" pitchFamily="34" charset="0"/>
              <a:buChar char="─"/>
            </a:pPr>
            <a:r>
              <a:rPr lang="en-US" sz="1600" dirty="0" smtClean="0">
                <a:latin typeface="Calibri" panose="020F0502020204030204" pitchFamily="34" charset="0"/>
              </a:rPr>
              <a:t>It </a:t>
            </a:r>
            <a:r>
              <a:rPr lang="en-US" sz="1600" dirty="0">
                <a:latin typeface="Calibri" panose="020F0502020204030204" pitchFamily="34" charset="0"/>
              </a:rPr>
              <a:t>takes into consideration factors such as costs, risks, fuel diversity, customer preferences and economic development opportunities. </a:t>
            </a:r>
          </a:p>
          <a:p>
            <a:pPr marL="0" indent="0">
              <a:buNone/>
            </a:pPr>
            <a:endParaRPr lang="en-US" sz="1800" dirty="0" smtClean="0">
              <a:solidFill>
                <a:prstClr val="black"/>
              </a:solidFill>
              <a:latin typeface="+mn-lt"/>
            </a:endParaRPr>
          </a:p>
          <a:p>
            <a:pPr marL="0" indent="0">
              <a:buNone/>
            </a:pPr>
            <a:endParaRPr lang="en-US" sz="1800" dirty="0" smtClean="0">
              <a:solidFill>
                <a:prstClr val="black"/>
              </a:solidFill>
              <a:latin typeface="Calibri" panose="020F0502020204030204" pitchFamily="34" charset="0"/>
            </a:endParaRPr>
          </a:p>
        </p:txBody>
      </p:sp>
      <p:sp>
        <p:nvSpPr>
          <p:cNvPr id="5" name="Down Arrow 4"/>
          <p:cNvSpPr/>
          <p:nvPr/>
        </p:nvSpPr>
        <p:spPr>
          <a:xfrm>
            <a:off x="6324600" y="1600200"/>
            <a:ext cx="1676400" cy="21336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67400" y="3733800"/>
            <a:ext cx="2971800" cy="1692771"/>
          </a:xfrm>
          <a:prstGeom prst="rect">
            <a:avLst/>
          </a:prstGeom>
          <a:noFill/>
        </p:spPr>
        <p:txBody>
          <a:bodyPr wrap="square" rtlCol="0">
            <a:spAutoFit/>
          </a:bodyPr>
          <a:lstStyle/>
          <a:p>
            <a:r>
              <a:rPr lang="en-US" sz="2800" b="1" dirty="0" smtClean="0"/>
              <a:t>32% reduction </a:t>
            </a:r>
          </a:p>
          <a:p>
            <a:r>
              <a:rPr lang="en-US" sz="2400" b="1" dirty="0" smtClean="0"/>
              <a:t>in CO2 emissions from 2005 levels by 2030.</a:t>
            </a:r>
            <a:endParaRPr lang="en-US" sz="2400" b="1" dirty="0"/>
          </a:p>
        </p:txBody>
      </p:sp>
    </p:spTree>
    <p:extLst>
      <p:ext uri="{BB962C8B-B14F-4D97-AF65-F5344CB8AC3E}">
        <p14:creationId xmlns:p14="http://schemas.microsoft.com/office/powerpoint/2010/main" val="177556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a:t>Clean Power Plan</a:t>
            </a:r>
          </a:p>
        </p:txBody>
      </p:sp>
      <p:sp>
        <p:nvSpPr>
          <p:cNvPr id="3" name="Content Placeholder 2"/>
          <p:cNvSpPr>
            <a:spLocks noGrp="1"/>
          </p:cNvSpPr>
          <p:nvPr>
            <p:ph idx="1"/>
          </p:nvPr>
        </p:nvSpPr>
        <p:spPr>
          <a:xfrm>
            <a:off x="304800" y="990600"/>
            <a:ext cx="8686800" cy="5257800"/>
          </a:xfrm>
        </p:spPr>
        <p:txBody>
          <a:bodyPr>
            <a:normAutofit lnSpcReduction="10000"/>
          </a:bodyPr>
          <a:lstStyle/>
          <a:p>
            <a:pPr marL="0" indent="0">
              <a:buNone/>
            </a:pPr>
            <a:endParaRPr lang="en-US" sz="1800" dirty="0" smtClean="0">
              <a:solidFill>
                <a:prstClr val="black"/>
              </a:solidFill>
              <a:latin typeface="Calibri" panose="020F0502020204030204" pitchFamily="34" charset="0"/>
            </a:endParaRPr>
          </a:p>
          <a:p>
            <a:r>
              <a:rPr lang="en-US" sz="1600" dirty="0" smtClean="0">
                <a:latin typeface="Calibri" panose="020F0502020204030204" pitchFamily="34" charset="0"/>
              </a:rPr>
              <a:t>Ameren Missouri supports the mass-based compliance approach for Missouri. </a:t>
            </a:r>
          </a:p>
          <a:p>
            <a:r>
              <a:rPr lang="en-US" sz="1600" dirty="0" smtClean="0">
                <a:latin typeface="Calibri" panose="020F0502020204030204" pitchFamily="34" charset="0"/>
              </a:rPr>
              <a:t>Emission Allowance </a:t>
            </a:r>
            <a:r>
              <a:rPr lang="en-US" sz="1600" dirty="0">
                <a:latin typeface="Calibri" panose="020F0502020204030204" pitchFamily="34" charset="0"/>
              </a:rPr>
              <a:t>Distribution: Allowances should be allocated (not auctioned) to existing affected </a:t>
            </a:r>
            <a:r>
              <a:rPr lang="en-US" sz="1600" dirty="0" smtClean="0">
                <a:latin typeface="Calibri" panose="020F0502020204030204" pitchFamily="34" charset="0"/>
              </a:rPr>
              <a:t>generation units in Missouri, </a:t>
            </a:r>
            <a:r>
              <a:rPr lang="en-US" sz="1600" dirty="0">
                <a:latin typeface="Calibri" panose="020F0502020204030204" pitchFamily="34" charset="0"/>
              </a:rPr>
              <a:t>including those units that retire in the </a:t>
            </a:r>
            <a:r>
              <a:rPr lang="en-US" sz="1600" dirty="0" smtClean="0">
                <a:latin typeface="Calibri" panose="020F0502020204030204" pitchFamily="34" charset="0"/>
              </a:rPr>
              <a:t>future. </a:t>
            </a:r>
          </a:p>
          <a:p>
            <a:pPr lvl="1">
              <a:buFont typeface="Arial" panose="020B0604020202020204" pitchFamily="34" charset="0"/>
              <a:buChar char="─"/>
            </a:pPr>
            <a:r>
              <a:rPr lang="en-US" sz="1400" dirty="0" smtClean="0">
                <a:latin typeface="Calibri" panose="020F0502020204030204" pitchFamily="34" charset="0"/>
              </a:rPr>
              <a:t>Allocations should be based on a historical multi-year baseline.</a:t>
            </a:r>
          </a:p>
          <a:p>
            <a:pPr lvl="1">
              <a:buFont typeface="Arial" panose="020B0604020202020204" pitchFamily="34" charset="0"/>
              <a:buChar char="─"/>
            </a:pPr>
            <a:r>
              <a:rPr lang="en-US" sz="1400" dirty="0" smtClean="0">
                <a:latin typeface="Calibri" panose="020F0502020204030204" pitchFamily="34" charset="0"/>
              </a:rPr>
              <a:t>The </a:t>
            </a:r>
            <a:r>
              <a:rPr lang="en-US" sz="1400" dirty="0">
                <a:latin typeface="Calibri" panose="020F0502020204030204" pitchFamily="34" charset="0"/>
              </a:rPr>
              <a:t>allocations should be irrevocable. </a:t>
            </a:r>
            <a:endParaRPr lang="en-US" sz="1400" dirty="0" smtClean="0">
              <a:latin typeface="Calibri" panose="020F0502020204030204" pitchFamily="34" charset="0"/>
            </a:endParaRPr>
          </a:p>
          <a:p>
            <a:pPr lvl="1">
              <a:buFont typeface="Arial" panose="020B0604020202020204" pitchFamily="34" charset="0"/>
              <a:buChar char="─"/>
            </a:pPr>
            <a:r>
              <a:rPr lang="en-US" sz="1400" dirty="0" smtClean="0">
                <a:latin typeface="Calibri" panose="020F0502020204030204" pitchFamily="34" charset="0"/>
              </a:rPr>
              <a:t>Regulatory certainty for long term resource and compliance planning is critical to keeping customer rates affordable and maintaining reliability.</a:t>
            </a:r>
          </a:p>
          <a:p>
            <a:pPr lvl="1">
              <a:buFont typeface="Arial" panose="020B0604020202020204" pitchFamily="34" charset="0"/>
              <a:buChar char="─"/>
            </a:pPr>
            <a:r>
              <a:rPr lang="en-US" sz="1400" dirty="0" smtClean="0">
                <a:latin typeface="Calibri" panose="020F0502020204030204" pitchFamily="34" charset="0"/>
              </a:rPr>
              <a:t>Missouri has a very robust Integrated Resource Planning framework to determine the most affordable and reliable compliance plan to meet the Clean Power Plan’s emission reduction targets.</a:t>
            </a:r>
          </a:p>
          <a:p>
            <a:pPr marL="457200" lvl="1" indent="0">
              <a:buNone/>
            </a:pPr>
            <a:r>
              <a:rPr lang="en-US" sz="1400" dirty="0" smtClean="0">
                <a:latin typeface="Calibri" panose="020F0502020204030204" pitchFamily="34" charset="0"/>
              </a:rPr>
              <a:t> </a:t>
            </a:r>
            <a:endParaRPr lang="en-US" sz="1500" dirty="0" smtClean="0">
              <a:latin typeface="Calibri" panose="020F0502020204030204" pitchFamily="34" charset="0"/>
            </a:endParaRPr>
          </a:p>
          <a:p>
            <a:r>
              <a:rPr lang="en-US" sz="1600" dirty="0" smtClean="0">
                <a:latin typeface="Calibri" panose="020F0502020204030204" pitchFamily="34" charset="0"/>
              </a:rPr>
              <a:t>Leakage</a:t>
            </a:r>
            <a:r>
              <a:rPr lang="en-US" sz="1600" dirty="0">
                <a:latin typeface="Calibri" panose="020F0502020204030204" pitchFamily="34" charset="0"/>
              </a:rPr>
              <a:t>: </a:t>
            </a:r>
            <a:r>
              <a:rPr lang="en-US" sz="1600" dirty="0" smtClean="0">
                <a:latin typeface="Calibri" panose="020F0502020204030204" pitchFamily="34" charset="0"/>
              </a:rPr>
              <a:t>EPA defines “leakage” as shifts </a:t>
            </a:r>
            <a:r>
              <a:rPr lang="en-US" sz="1600" dirty="0">
                <a:latin typeface="Calibri" panose="020F0502020204030204" pitchFamily="34" charset="0"/>
              </a:rPr>
              <a:t>in generation </a:t>
            </a:r>
            <a:r>
              <a:rPr lang="en-US" sz="1600" dirty="0" smtClean="0">
                <a:latin typeface="Calibri" panose="020F0502020204030204" pitchFamily="34" charset="0"/>
              </a:rPr>
              <a:t>from existing natural gas fired units to new combined cycle resources that are not governed by the rule thereby resulting in </a:t>
            </a:r>
            <a:r>
              <a:rPr lang="en-US" sz="1600" dirty="0">
                <a:latin typeface="Calibri" panose="020F0502020204030204" pitchFamily="34" charset="0"/>
              </a:rPr>
              <a:t>increased </a:t>
            </a:r>
            <a:r>
              <a:rPr lang="en-US" sz="1600" dirty="0" smtClean="0">
                <a:latin typeface="Calibri" panose="020F0502020204030204" pitchFamily="34" charset="0"/>
              </a:rPr>
              <a:t>emissions relative </a:t>
            </a:r>
            <a:r>
              <a:rPr lang="en-US" sz="1600" dirty="0">
                <a:latin typeface="Calibri" panose="020F0502020204030204" pitchFamily="34" charset="0"/>
              </a:rPr>
              <a:t>to </a:t>
            </a:r>
            <a:r>
              <a:rPr lang="en-US" sz="1600" dirty="0" smtClean="0">
                <a:latin typeface="Calibri" panose="020F0502020204030204" pitchFamily="34" charset="0"/>
              </a:rPr>
              <a:t>EPA’s targets. </a:t>
            </a:r>
          </a:p>
          <a:p>
            <a:pPr marL="793750" lvl="1" indent="-342900">
              <a:buFont typeface="Arial" panose="020B0604020202020204" pitchFamily="34" charset="0"/>
              <a:buChar char="─"/>
            </a:pPr>
            <a:r>
              <a:rPr lang="en-US" sz="1400" dirty="0" smtClean="0">
                <a:latin typeface="Calibri" panose="020F0502020204030204" pitchFamily="34" charset="0"/>
              </a:rPr>
              <a:t>If addressing leakage remains a requirement of the Clean Power Plan, Missouri should model the impact, if any, from leakage in its state plan development.</a:t>
            </a:r>
          </a:p>
          <a:p>
            <a:pPr marL="793750" lvl="1" indent="-342900">
              <a:buFont typeface="Arial" panose="020B0604020202020204" pitchFamily="34" charset="0"/>
              <a:buChar char="─"/>
            </a:pPr>
            <a:r>
              <a:rPr lang="en-US" sz="1400" dirty="0" smtClean="0">
                <a:latin typeface="Calibri" panose="020F0502020204030204" pitchFamily="34" charset="0"/>
              </a:rPr>
              <a:t>Leakage may not be a major issue in Missouri. </a:t>
            </a:r>
          </a:p>
          <a:p>
            <a:pPr marL="793750" lvl="1" indent="-342900">
              <a:buFont typeface="Arial" panose="020B0604020202020204" pitchFamily="34" charset="0"/>
              <a:buChar char="─"/>
            </a:pPr>
            <a:r>
              <a:rPr lang="en-US" sz="1400" dirty="0" smtClean="0">
                <a:latin typeface="Calibri" panose="020F0502020204030204" pitchFamily="34" charset="0"/>
              </a:rPr>
              <a:t>Allowances </a:t>
            </a:r>
            <a:r>
              <a:rPr lang="en-US" sz="1400" dirty="0">
                <a:latin typeface="Calibri" panose="020F0502020204030204" pitchFamily="34" charset="0"/>
              </a:rPr>
              <a:t>set aside to address leakage </a:t>
            </a:r>
            <a:r>
              <a:rPr lang="en-US" sz="1400" dirty="0" smtClean="0">
                <a:latin typeface="Calibri" panose="020F0502020204030204" pitchFamily="34" charset="0"/>
              </a:rPr>
              <a:t>violates the Clean Air Act’s Best </a:t>
            </a:r>
            <a:r>
              <a:rPr lang="en-US" sz="1400" dirty="0">
                <a:latin typeface="Calibri" panose="020F0502020204030204" pitchFamily="34" charset="0"/>
              </a:rPr>
              <a:t>System of Emission Reduction </a:t>
            </a:r>
            <a:r>
              <a:rPr lang="en-US" sz="1400" dirty="0" smtClean="0">
                <a:latin typeface="Calibri" panose="020F0502020204030204" pitchFamily="34" charset="0"/>
              </a:rPr>
              <a:t>standard by inappropriately making reduction targets more </a:t>
            </a:r>
            <a:r>
              <a:rPr lang="en-US" sz="1400" dirty="0">
                <a:latin typeface="Calibri" panose="020F0502020204030204" pitchFamily="34" charset="0"/>
              </a:rPr>
              <a:t>stringent on </a:t>
            </a:r>
            <a:r>
              <a:rPr lang="en-US" sz="1400" dirty="0" smtClean="0">
                <a:latin typeface="Calibri" panose="020F0502020204030204" pitchFamily="34" charset="0"/>
              </a:rPr>
              <a:t>all affected generation units. </a:t>
            </a:r>
          </a:p>
          <a:p>
            <a:pPr marL="793750" lvl="1" indent="-342900">
              <a:buFont typeface="Arial" panose="020B0604020202020204" pitchFamily="34" charset="0"/>
              <a:buChar char="─"/>
            </a:pPr>
            <a:r>
              <a:rPr lang="en-US" sz="1400" dirty="0" smtClean="0">
                <a:latin typeface="Calibri" panose="020F0502020204030204" pitchFamily="34" charset="0"/>
              </a:rPr>
              <a:t>Neither the EPA nor the states have dispatch authority over new and existing generation units that are dispatched by RTOs.</a:t>
            </a:r>
            <a:endParaRPr lang="en-US" sz="1400" dirty="0">
              <a:latin typeface="Calibri" panose="020F0502020204030204" pitchFamily="34" charset="0"/>
            </a:endParaRPr>
          </a:p>
          <a:p>
            <a:endParaRPr lang="en-US" sz="1400" dirty="0"/>
          </a:p>
        </p:txBody>
      </p:sp>
    </p:spTree>
    <p:extLst>
      <p:ext uri="{BB962C8B-B14F-4D97-AF65-F5344CB8AC3E}">
        <p14:creationId xmlns:p14="http://schemas.microsoft.com/office/powerpoint/2010/main" val="306475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a:t>Clean Power Plan</a:t>
            </a:r>
          </a:p>
        </p:txBody>
      </p:sp>
      <p:sp>
        <p:nvSpPr>
          <p:cNvPr id="3" name="Content Placeholder 2"/>
          <p:cNvSpPr>
            <a:spLocks noGrp="1"/>
          </p:cNvSpPr>
          <p:nvPr>
            <p:ph idx="1"/>
          </p:nvPr>
        </p:nvSpPr>
        <p:spPr>
          <a:xfrm>
            <a:off x="228600" y="1066800"/>
            <a:ext cx="8686800" cy="5334000"/>
          </a:xfrm>
        </p:spPr>
        <p:txBody>
          <a:bodyPr>
            <a:normAutofit/>
          </a:bodyPr>
          <a:lstStyle/>
          <a:p>
            <a:pPr marL="0" indent="0">
              <a:buNone/>
            </a:pPr>
            <a:endParaRPr lang="en-US" sz="1800" dirty="0">
              <a:solidFill>
                <a:prstClr val="black"/>
              </a:solidFill>
              <a:latin typeface="+mn-lt"/>
            </a:endParaRPr>
          </a:p>
          <a:p>
            <a:r>
              <a:rPr lang="en-US" sz="1600" dirty="0" smtClean="0">
                <a:latin typeface="Calibri" panose="020F0502020204030204" pitchFamily="34" charset="0"/>
              </a:rPr>
              <a:t>Clean Energy Incentive Program (CEIP) should be structured as a “pure” federal incentive program with additional federal EPA allowances being provided to incent early investment in eligible renewable energy projects and energy efficiency programs for low income customers. </a:t>
            </a:r>
          </a:p>
          <a:p>
            <a:pPr lvl="1">
              <a:buFont typeface="Arial" panose="020B0604020202020204" pitchFamily="34" charset="0"/>
              <a:buChar char="─"/>
            </a:pPr>
            <a:r>
              <a:rPr lang="en-US" sz="1400" dirty="0" smtClean="0">
                <a:latin typeface="Calibri" panose="020F0502020204030204" pitchFamily="34" charset="0"/>
              </a:rPr>
              <a:t>State allowances should either not be required to be set aside </a:t>
            </a:r>
            <a:r>
              <a:rPr lang="en-US" sz="1400" dirty="0">
                <a:latin typeface="Calibri" panose="020F0502020204030204" pitchFamily="34" charset="0"/>
              </a:rPr>
              <a:t> </a:t>
            </a:r>
            <a:r>
              <a:rPr lang="en-US" sz="1400" dirty="0" smtClean="0">
                <a:latin typeface="Calibri" panose="020F0502020204030204" pitchFamily="34" charset="0"/>
              </a:rPr>
              <a:t>to participate in the CEIP or returned to the affected generation sources after federal allowances have been received. </a:t>
            </a:r>
          </a:p>
          <a:p>
            <a:endParaRPr lang="en-US" sz="1500" dirty="0" smtClean="0">
              <a:latin typeface="Calibri" panose="020F0502020204030204" pitchFamily="34" charset="0"/>
            </a:endParaRPr>
          </a:p>
          <a:p>
            <a:r>
              <a:rPr lang="en-US" sz="1600" dirty="0" smtClean="0">
                <a:latin typeface="Calibri" panose="020F0502020204030204" pitchFamily="34" charset="0"/>
              </a:rPr>
              <a:t>Trading </a:t>
            </a:r>
            <a:r>
              <a:rPr lang="en-US" sz="1600" dirty="0">
                <a:latin typeface="Calibri" panose="020F0502020204030204" pitchFamily="34" charset="0"/>
              </a:rPr>
              <a:t>Program and Market </a:t>
            </a:r>
            <a:r>
              <a:rPr lang="en-US" sz="1600" dirty="0" smtClean="0">
                <a:latin typeface="Calibri" panose="020F0502020204030204" pitchFamily="34" charset="0"/>
              </a:rPr>
              <a:t>Design: </a:t>
            </a:r>
            <a:r>
              <a:rPr lang="en-US" sz="1600" dirty="0">
                <a:latin typeface="Calibri" panose="020F0502020204030204" pitchFamily="34" charset="0"/>
              </a:rPr>
              <a:t>Trading has the potential to increase compliance flexibility for affected electric generating units, mitigate reliability concerns and minimize compliance cost. </a:t>
            </a:r>
          </a:p>
          <a:p>
            <a:pPr lvl="1">
              <a:buFont typeface="Arial" panose="020B0604020202020204" pitchFamily="34" charset="0"/>
              <a:buChar char="─"/>
            </a:pPr>
            <a:r>
              <a:rPr lang="en-US" sz="1400" dirty="0">
                <a:latin typeface="Calibri" panose="020F0502020204030204" pitchFamily="34" charset="0"/>
              </a:rPr>
              <a:t>The Missouri state plan should allow trading and be ”trading ready” to </a:t>
            </a:r>
            <a:r>
              <a:rPr lang="en-US" sz="1400" dirty="0" smtClean="0">
                <a:latin typeface="Calibri" panose="020F0502020204030204" pitchFamily="34" charset="0"/>
              </a:rPr>
              <a:t>afford affected </a:t>
            </a:r>
            <a:r>
              <a:rPr lang="en-US" sz="1400" dirty="0">
                <a:latin typeface="Calibri" panose="020F0502020204030204" pitchFamily="34" charset="0"/>
              </a:rPr>
              <a:t>sources the </a:t>
            </a:r>
            <a:r>
              <a:rPr lang="en-US" sz="1400" dirty="0" smtClean="0">
                <a:latin typeface="Calibri" panose="020F0502020204030204" pitchFamily="34" charset="0"/>
              </a:rPr>
              <a:t>flexibility </a:t>
            </a:r>
            <a:r>
              <a:rPr lang="en-US" sz="1400" dirty="0">
                <a:latin typeface="Calibri" panose="020F0502020204030204" pitchFamily="34" charset="0"/>
              </a:rPr>
              <a:t>to participate </a:t>
            </a:r>
            <a:r>
              <a:rPr lang="en-US" sz="1400" dirty="0" smtClean="0">
                <a:latin typeface="Calibri" panose="020F0502020204030204" pitchFamily="34" charset="0"/>
              </a:rPr>
              <a:t>in trading as </a:t>
            </a:r>
            <a:r>
              <a:rPr lang="en-US" sz="1400" dirty="0">
                <a:latin typeface="Calibri" panose="020F0502020204030204" pitchFamily="34" charset="0"/>
              </a:rPr>
              <a:t>a compliance option.</a:t>
            </a:r>
          </a:p>
          <a:p>
            <a:pPr lvl="1">
              <a:buFont typeface="Arial" panose="020B0604020202020204" pitchFamily="34" charset="0"/>
              <a:buChar char="─"/>
            </a:pPr>
            <a:r>
              <a:rPr lang="en-US" sz="1400" dirty="0" smtClean="0">
                <a:latin typeface="Calibri" panose="020F0502020204030204" pitchFamily="34" charset="0"/>
              </a:rPr>
              <a:t>EPA </a:t>
            </a:r>
            <a:r>
              <a:rPr lang="en-US" sz="1400" dirty="0">
                <a:latin typeface="Calibri" panose="020F0502020204030204" pitchFamily="34" charset="0"/>
              </a:rPr>
              <a:t>should remove restrictions </a:t>
            </a:r>
            <a:r>
              <a:rPr lang="en-US" sz="1400" dirty="0" smtClean="0">
                <a:latin typeface="Calibri" panose="020F0502020204030204" pitchFamily="34" charset="0"/>
              </a:rPr>
              <a:t>on </a:t>
            </a:r>
            <a:r>
              <a:rPr lang="en-US" sz="1400" dirty="0">
                <a:latin typeface="Calibri" panose="020F0502020204030204" pitchFamily="34" charset="0"/>
              </a:rPr>
              <a:t>trading </a:t>
            </a:r>
            <a:r>
              <a:rPr lang="en-US" sz="1400" dirty="0" smtClean="0">
                <a:latin typeface="Calibri" panose="020F0502020204030204" pitchFamily="34" charset="0"/>
              </a:rPr>
              <a:t>(</a:t>
            </a:r>
            <a:r>
              <a:rPr lang="en-US" sz="1400" dirty="0">
                <a:latin typeface="Calibri" panose="020F0502020204030204" pitchFamily="34" charset="0"/>
              </a:rPr>
              <a:t>a) </a:t>
            </a:r>
            <a:r>
              <a:rPr lang="en-US" sz="1400" dirty="0" smtClean="0">
                <a:latin typeface="Calibri" panose="020F0502020204030204" pitchFamily="34" charset="0"/>
              </a:rPr>
              <a:t>between federal </a:t>
            </a:r>
            <a:r>
              <a:rPr lang="en-US" sz="1400" dirty="0">
                <a:latin typeface="Calibri" panose="020F0502020204030204" pitchFamily="34" charset="0"/>
              </a:rPr>
              <a:t>plan and state </a:t>
            </a:r>
            <a:r>
              <a:rPr lang="en-US" sz="1400" dirty="0" smtClean="0">
                <a:latin typeface="Calibri" panose="020F0502020204030204" pitchFamily="34" charset="0"/>
              </a:rPr>
              <a:t>plan states and (</a:t>
            </a:r>
            <a:r>
              <a:rPr lang="en-US" sz="1400" dirty="0">
                <a:latin typeface="Calibri" panose="020F0502020204030204" pitchFamily="34" charset="0"/>
              </a:rPr>
              <a:t>b) </a:t>
            </a:r>
            <a:r>
              <a:rPr lang="en-US" sz="1400" dirty="0" smtClean="0">
                <a:latin typeface="Calibri" panose="020F0502020204030204" pitchFamily="34" charset="0"/>
              </a:rPr>
              <a:t>between rate- </a:t>
            </a:r>
            <a:r>
              <a:rPr lang="en-US" sz="1400" dirty="0">
                <a:latin typeface="Calibri" panose="020F0502020204030204" pitchFamily="34" charset="0"/>
              </a:rPr>
              <a:t>and mass-based </a:t>
            </a:r>
            <a:r>
              <a:rPr lang="en-US" sz="1400" dirty="0" smtClean="0">
                <a:latin typeface="Calibri" panose="020F0502020204030204" pitchFamily="34" charset="0"/>
              </a:rPr>
              <a:t>plans to enable robust trading to provide compliance flexibility.</a:t>
            </a:r>
          </a:p>
          <a:p>
            <a:pPr marL="0" indent="0">
              <a:buNone/>
            </a:pPr>
            <a:endParaRPr lang="en-US" sz="1500" dirty="0" smtClean="0">
              <a:latin typeface="Calibri" panose="020F0502020204030204" pitchFamily="34" charset="0"/>
            </a:endParaRPr>
          </a:p>
          <a:p>
            <a:r>
              <a:rPr lang="en-US" sz="1600" dirty="0" smtClean="0">
                <a:latin typeface="Calibri" panose="020F0502020204030204" pitchFamily="34" charset="0"/>
              </a:rPr>
              <a:t>Reliability Safety Valve: </a:t>
            </a:r>
            <a:r>
              <a:rPr lang="en-US" sz="1600" dirty="0">
                <a:latin typeface="Calibri" panose="020F0502020204030204" pitchFamily="34" charset="0"/>
              </a:rPr>
              <a:t>The state plan must be structured to ensure reliability of the electric system. It is critical for the state to work with the RTOs to identify and address the reliability challenges during the development of the state plan.</a:t>
            </a:r>
          </a:p>
          <a:p>
            <a:endParaRPr lang="en-US" sz="1400" dirty="0">
              <a:latin typeface="+mn-lt"/>
            </a:endParaRPr>
          </a:p>
          <a:p>
            <a:pPr marL="0" indent="0">
              <a:buNone/>
            </a:pPr>
            <a:endParaRPr lang="en-US" sz="1800" dirty="0" smtClean="0">
              <a:solidFill>
                <a:srgbClr val="FF0000"/>
              </a:solidFill>
              <a:latin typeface="+mn-lt"/>
            </a:endParaRPr>
          </a:p>
        </p:txBody>
      </p:sp>
    </p:spTree>
    <p:extLst>
      <p:ext uri="{BB962C8B-B14F-4D97-AF65-F5344CB8AC3E}">
        <p14:creationId xmlns:p14="http://schemas.microsoft.com/office/powerpoint/2010/main" val="3673503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ZMJxhNoY0iqqadBRLzT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vqZ1dtCBW0GiFsG1AGX0GA"/>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czeeIYrgmUSnG42gBwixn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K.RWq4wPS0.Hdgbsv4KkaQ"/>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hk9cNcyQGkexCbp2K1itW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iz5m8bE106wuEKWZXG17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a4UeZ4g_EORkx_1lvD4P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tsC0KkqeUEOP.a1uqoZS4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9RLqBE7LKEO3RYuO1xAVW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EGbJvvQjKEizMTq_pCX8x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zS8SYa9a.kOJQr_aMzvzgA"/>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AXsV0ul7kKJVkn9if3x1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eZMJxhNoY0iqqadBRLzTe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vqZ1dtCBW0GiFsG1AGX0GA"/>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czeeIYrgmUSnG42gBwixnQ"/>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K.RWq4wPS0.Hdgbsv4Kka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hk9cNcyQGkexCbp2K1itW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Hiz5m8bE106wuEKWZXG17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a4UeZ4g_EORkx_1lvD4P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tsC0KkqeUEOP.a1uqoZS4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9RLqBE7LKEO3RYuO1xAVW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EGbJvvQjKEizMTq_pCX8xw"/>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zS8SYa9a.kOJQr_aMzvz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AXsV0ul7kKJVkn9if3x1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eZMJxhNoY0iqqadBRLzTe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vqZ1dtCBW0GiFsG1AGX0GA"/>
</p:tagLst>
</file>

<file path=ppt/tags/tag164.xml><?xml version="1.0" encoding="utf-8"?>
<p:tagLst xmlns:a="http://schemas.openxmlformats.org/drawingml/2006/main" xmlns:r="http://schemas.openxmlformats.org/officeDocument/2006/relationships" xmlns:p="http://schemas.openxmlformats.org/presentationml/2006/main">
  <p:tag name="NAME" val="Moon"/>
</p:tagLst>
</file>

<file path=ppt/tags/tag165.xml><?xml version="1.0" encoding="utf-8"?>
<p:tagLst xmlns:a="http://schemas.openxmlformats.org/drawingml/2006/main" xmlns:r="http://schemas.openxmlformats.org/officeDocument/2006/relationships" xmlns:p="http://schemas.openxmlformats.org/presentationml/2006/main">
  <p:tag name="NAME" val="Moon"/>
</p:tagLst>
</file>

<file path=ppt/tags/tag166.xml><?xml version="1.0" encoding="utf-8"?>
<p:tagLst xmlns:a="http://schemas.openxmlformats.org/drawingml/2006/main" xmlns:r="http://schemas.openxmlformats.org/officeDocument/2006/relationships" xmlns:p="http://schemas.openxmlformats.org/presentationml/2006/main">
  <p:tag name="NAME" val="Moon"/>
</p:tagLst>
</file>

<file path=ppt/tags/tag167.xml><?xml version="1.0" encoding="utf-8"?>
<p:tagLst xmlns:a="http://schemas.openxmlformats.org/drawingml/2006/main" xmlns:r="http://schemas.openxmlformats.org/officeDocument/2006/relationships" xmlns:p="http://schemas.openxmlformats.org/presentationml/2006/main">
  <p:tag name="NAME" val="Moon"/>
</p:tagLst>
</file>

<file path=ppt/tags/tag168.xml><?xml version="1.0" encoding="utf-8"?>
<p:tagLst xmlns:a="http://schemas.openxmlformats.org/drawingml/2006/main" xmlns:r="http://schemas.openxmlformats.org/officeDocument/2006/relationships" xmlns:p="http://schemas.openxmlformats.org/presentationml/2006/main">
  <p:tag name="NAME" val="Moon"/>
</p:tagLst>
</file>

<file path=ppt/tags/tag16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7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czeeIYrgmUSnG42gBwixn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RWq4wPS0.Hdgbsv4Kka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hk9cNcyQGkexCbp2K1itW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Hiz5m8bE106wuEKWZXG17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a4UeZ4g_EORkx_1lvD4P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tsC0KkqeUEOP.a1uqoZS4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RLqBE7LKEO3RYuO1xAVWw"/>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zeeIYrgmUSnG42gBwixn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RWq4wPS0.Hdgbsv4Kk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k9cNcyQGkexCbp2K1it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Hiz5m8bE106wuEKWZXG1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a4UeZ4g_EORkx_1lvD4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sC0KkqeUEOP.a1uqoZS4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9RLqBE7LKEO3RYuO1xAV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GbJvvQjKEizMTq_pCX8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zS8SYa9a.kOJQr_aMzvz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AXsV0ul7kKJVkn9if3x1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ZMJxhNoY0iqqadBRLzTe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qZ1dtCBW0GiFsG1AGX0G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GbJvvQjKEizMTq_pCX8xw"/>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S8SYa9a.kOJQr_aMzvzgA"/>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zeeIYrgmUSnG42gBwixn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K.RWq4wPS0.Hdgbsv4Kk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k9cNcyQGkexCbp2K1it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iz5m8bE106wuEKWZXG17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AXsV0ul7kKJVkn9if3x1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a4UeZ4g_EORkx_1lvD4P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sC0KkqeUEOP.a1uqoZS4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RLqBE7LKEO3RYuO1xAVW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EGbJvvQjKEizMTq_pCX8x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zS8SYa9a.kOJQr_aMzvzg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AXsV0ul7kKJVkn9if3x1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eZMJxhNoY0iqqadBRLzTe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ZMJxhNoY0iqqadBRLzTe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vqZ1dtCBW0GiFsG1AGX0GA"/>
</p:tagLst>
</file>

<file path=ppt/tags/tag71.xml><?xml version="1.0" encoding="utf-8"?>
<p:tagLst xmlns:a="http://schemas.openxmlformats.org/drawingml/2006/main" xmlns:r="http://schemas.openxmlformats.org/officeDocument/2006/relationships" xmlns:p="http://schemas.openxmlformats.org/presentationml/2006/main">
  <p:tag name="NAME" val="Moon"/>
</p:tagLst>
</file>

<file path=ppt/tags/tag72.xml><?xml version="1.0" encoding="utf-8"?>
<p:tagLst xmlns:a="http://schemas.openxmlformats.org/drawingml/2006/main" xmlns:r="http://schemas.openxmlformats.org/officeDocument/2006/relationships" xmlns:p="http://schemas.openxmlformats.org/presentationml/2006/main">
  <p:tag name="NAME" val="Moon"/>
</p:tagLst>
</file>

<file path=ppt/tags/tag73.xml><?xml version="1.0" encoding="utf-8"?>
<p:tagLst xmlns:a="http://schemas.openxmlformats.org/drawingml/2006/main" xmlns:r="http://schemas.openxmlformats.org/officeDocument/2006/relationships" xmlns:p="http://schemas.openxmlformats.org/presentationml/2006/main">
  <p:tag name="NAME" val="Moon"/>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qZ1dtCBW0GiFsG1AGX0GA"/>
</p:tagLst>
</file>

<file path=ppt/tags/tag8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czeeIYrgmUSnG42gBwixn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K.RWq4wPS0.Hdgbsv4Kka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hk9cNcyQGkexCbp2K1itWQ"/>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iz5m8bE106wuEKWZXG17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a4UeZ4g_EORkx_1lvD4P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tsC0KkqeUEOP.a1uqoZS4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9RLqBE7LKEO3RYuO1xAVW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5zwNx5qiqUWwYtUscF9Fq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EGbJvvQjKEizMTq_pCX8x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zS8SYa9a.kOJQr_aMzvzg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AXsV0ul7kKJVkn9if3x1w"/>
</p:tagLst>
</file>

<file path=ppt/theme/theme1.xml><?xml version="1.0" encoding="utf-8"?>
<a:theme xmlns:a="http://schemas.openxmlformats.org/drawingml/2006/main" name="1_Office Theme">
  <a:themeElements>
    <a:clrScheme name="Ameren Corporate">
      <a:dk1>
        <a:srgbClr val="555555"/>
      </a:dk1>
      <a:lt1>
        <a:sysClr val="window" lastClr="FFFFFF"/>
      </a:lt1>
      <a:dk2>
        <a:srgbClr val="555555"/>
      </a:dk2>
      <a:lt2>
        <a:srgbClr val="FFFFFF"/>
      </a:lt2>
      <a:accent1>
        <a:srgbClr val="439639"/>
      </a:accent1>
      <a:accent2>
        <a:srgbClr val="1B6CB5"/>
      </a:accent2>
      <a:accent3>
        <a:srgbClr val="7BC143"/>
      </a:accent3>
      <a:accent4>
        <a:srgbClr val="72CDF4"/>
      </a:accent4>
      <a:accent5>
        <a:srgbClr val="F48C24"/>
      </a:accent5>
      <a:accent6>
        <a:srgbClr val="EE3224"/>
      </a:accent6>
      <a:hlink>
        <a:srgbClr val="1B6CB5"/>
      </a:hlink>
      <a:folHlink>
        <a:srgbClr val="72CDF4"/>
      </a:folHlink>
    </a:clrScheme>
    <a:fontScheme name="Ameren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4[1]">
  <a:themeElements>
    <a:clrScheme name="Ameren Theme">
      <a:dk1>
        <a:sysClr val="windowText" lastClr="000000"/>
      </a:dk1>
      <a:lt1>
        <a:sysClr val="window" lastClr="FFFFFF"/>
      </a:lt1>
      <a:dk2>
        <a:srgbClr val="555555"/>
      </a:dk2>
      <a:lt2>
        <a:srgbClr val="CCCCCC"/>
      </a:lt2>
      <a:accent1>
        <a:srgbClr val="439639"/>
      </a:accent1>
      <a:accent2>
        <a:srgbClr val="1B6CB5"/>
      </a:accent2>
      <a:accent3>
        <a:srgbClr val="72CDF4"/>
      </a:accent3>
      <a:accent4>
        <a:srgbClr val="7BC143"/>
      </a:accent4>
      <a:accent5>
        <a:srgbClr val="D98C24"/>
      </a:accent5>
      <a:accent6>
        <a:srgbClr val="EE3224"/>
      </a:accent6>
      <a:hlink>
        <a:srgbClr val="1B6CB5"/>
      </a:hlink>
      <a:folHlink>
        <a:srgbClr val="72CD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meren_CF_QRE012">
  <a:themeElements>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meren_CF_QRE012">
  <a:themeElements>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meren_CF_QRE012">
  <a:themeElements>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meren_CF_QRE012">
  <a:themeElements>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Ameren_CF_QRE012">
  <a:themeElements>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12 ARC Theme1">
  <a:themeElements>
    <a:clrScheme name="Custom 1">
      <a:dk1>
        <a:sysClr val="windowText" lastClr="000000"/>
      </a:dk1>
      <a:lt1>
        <a:sysClr val="window" lastClr="FFFFFF"/>
      </a:lt1>
      <a:dk2>
        <a:srgbClr val="555555"/>
      </a:dk2>
      <a:lt2>
        <a:srgbClr val="CCCCCC"/>
      </a:lt2>
      <a:accent1>
        <a:srgbClr val="439639"/>
      </a:accent1>
      <a:accent2>
        <a:srgbClr val="1B6CB5"/>
      </a:accent2>
      <a:accent3>
        <a:srgbClr val="72CDF4"/>
      </a:accent3>
      <a:accent4>
        <a:srgbClr val="7BC143"/>
      </a:accent4>
      <a:accent5>
        <a:srgbClr val="D98C24"/>
      </a:accent5>
      <a:accent6>
        <a:srgbClr val="EE3224"/>
      </a:accent6>
      <a:hlink>
        <a:srgbClr val="1B6CB5"/>
      </a:hlink>
      <a:folHlink>
        <a:srgbClr val="72CD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Ameren_CF_QRE012">
  <a:themeElements>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439639"/>
        </a:dk2>
        <a:lt2>
          <a:srgbClr val="CCCCCC"/>
        </a:lt2>
        <a:accent1>
          <a:srgbClr val="CCCCCC"/>
        </a:accent1>
        <a:accent2>
          <a:srgbClr val="979797"/>
        </a:accent2>
        <a:accent3>
          <a:srgbClr val="7BC143"/>
        </a:accent3>
        <a:accent4>
          <a:srgbClr val="439639"/>
        </a:accent4>
        <a:accent5>
          <a:srgbClr val="555555"/>
        </a:accent5>
        <a:accent6>
          <a:srgbClr val="808080"/>
        </a:accent6>
        <a:hlink>
          <a:srgbClr val="7BC11B"/>
        </a:hlink>
        <a:folHlink>
          <a:srgbClr val="43963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62453</TotalTime>
  <Words>668</Words>
  <Application>Microsoft Office PowerPoint</Application>
  <PresentationFormat>On-screen Show (4:3)</PresentationFormat>
  <Paragraphs>45</Paragraphs>
  <Slides>4</Slides>
  <Notes>3</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4</vt:i4>
      </vt:variant>
    </vt:vector>
  </HeadingPairs>
  <TitlesOfParts>
    <vt:vector size="14" baseType="lpstr">
      <vt:lpstr>1_Office Theme</vt:lpstr>
      <vt:lpstr>Template4[1]</vt:lpstr>
      <vt:lpstr>1_Ameren_CF_QRE012</vt:lpstr>
      <vt:lpstr>2_Ameren_CF_QRE012</vt:lpstr>
      <vt:lpstr>3_Ameren_CF_QRE012</vt:lpstr>
      <vt:lpstr>4_Ameren_CF_QRE012</vt:lpstr>
      <vt:lpstr>5_Ameren_CF_QRE012</vt:lpstr>
      <vt:lpstr>2012 ARC Theme1</vt:lpstr>
      <vt:lpstr>6_Ameren_CF_QRE012</vt:lpstr>
      <vt:lpstr>think-cell Slide</vt:lpstr>
      <vt:lpstr>  </vt:lpstr>
      <vt:lpstr>Clean Power Plan</vt:lpstr>
      <vt:lpstr>Clean Power Plan</vt:lpstr>
      <vt:lpstr>Clean Power 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MSV</dc:creator>
  <cp:lastModifiedBy>Administrator</cp:lastModifiedBy>
  <cp:revision>2507</cp:revision>
  <cp:lastPrinted>2016-02-03T20:41:47Z</cp:lastPrinted>
  <dcterms:created xsi:type="dcterms:W3CDTF">2011-05-26T16:17:28Z</dcterms:created>
  <dcterms:modified xsi:type="dcterms:W3CDTF">2016-02-04T15:51:06Z</dcterms:modified>
</cp:coreProperties>
</file>