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4.xml" ContentType="application/vnd.openxmlformats-officedocument.them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5.xml" ContentType="application/vnd.openxmlformats-officedocument.them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6.xml" ContentType="application/vnd.openxmlformats-officedocument.them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7.xml" ContentType="application/vnd.openxmlformats-officedocument.theme+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8.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9.xml" ContentType="application/vnd.openxmlformats-officedocument.theme+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6" r:id="rId1"/>
    <p:sldMasterId id="2147483848" r:id="rId2"/>
    <p:sldMasterId id="2147483860" r:id="rId3"/>
    <p:sldMasterId id="2147483868" r:id="rId4"/>
    <p:sldMasterId id="2147483877" r:id="rId5"/>
    <p:sldMasterId id="2147483884" r:id="rId6"/>
    <p:sldMasterId id="2147483907" r:id="rId7"/>
    <p:sldMasterId id="2147483913" r:id="rId8"/>
    <p:sldMasterId id="2147483927" r:id="rId9"/>
  </p:sldMasterIdLst>
  <p:notesMasterIdLst>
    <p:notesMasterId r:id="rId14"/>
  </p:notesMasterIdLst>
  <p:handoutMasterIdLst>
    <p:handoutMasterId r:id="rId15"/>
  </p:handoutMasterIdLst>
  <p:sldIdLst>
    <p:sldId id="1554" r:id="rId10"/>
    <p:sldId id="1901" r:id="rId11"/>
    <p:sldId id="1893" r:id="rId12"/>
    <p:sldId id="1899"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EC8FC05-0030-435F-9EDF-9B3D593FA8F0}">
          <p14:sldIdLst>
            <p14:sldId id="1554"/>
            <p14:sldId id="1901"/>
            <p14:sldId id="1893"/>
            <p14:sldId id="1899"/>
          </p14:sldIdLst>
        </p14:section>
      </p14:section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Pike, Paul R" initials="PRP"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9639"/>
    <a:srgbClr val="0000FF"/>
    <a:srgbClr val="9BBB59"/>
    <a:srgbClr val="FFFF99"/>
    <a:srgbClr val="72CDF4"/>
    <a:srgbClr val="1B6CB5"/>
    <a:srgbClr val="0075BE"/>
    <a:srgbClr val="009900"/>
    <a:srgbClr val="000000"/>
    <a:srgbClr val="0070C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893" autoAdjust="0"/>
    <p:restoredTop sz="90122" autoAdjust="0"/>
  </p:normalViewPr>
  <p:slideViewPr>
    <p:cSldViewPr>
      <p:cViewPr>
        <p:scale>
          <a:sx n="90" d="100"/>
          <a:sy n="90" d="100"/>
        </p:scale>
        <p:origin x="-58" y="-58"/>
      </p:cViewPr>
      <p:guideLst>
        <p:guide orient="horz" pos="720"/>
        <p:guide pos="2880"/>
      </p:guideLst>
    </p:cSldViewPr>
  </p:slideViewPr>
  <p:notesTextViewPr>
    <p:cViewPr>
      <p:scale>
        <a:sx n="1" d="1"/>
        <a:sy n="1" d="1"/>
      </p:scale>
      <p:origin x="0" y="0"/>
    </p:cViewPr>
  </p:notesTextViewPr>
  <p:sorterViewPr>
    <p:cViewPr>
      <p:scale>
        <a:sx n="100" d="100"/>
        <a:sy n="100" d="100"/>
      </p:scale>
      <p:origin x="0" y="30"/>
    </p:cViewPr>
  </p:sorterViewPr>
  <p:notesViewPr>
    <p:cSldViewPr showGuides="1">
      <p:cViewPr>
        <p:scale>
          <a:sx n="70" d="100"/>
          <a:sy n="70" d="100"/>
        </p:scale>
        <p:origin x="-3366" y="-468"/>
      </p:cViewPr>
      <p:guideLst>
        <p:guide orient="horz" pos="2929"/>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4.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slide" Target="slides/slide3.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2.xml"/><Relationship Id="rId5" Type="http://schemas.openxmlformats.org/officeDocument/2006/relationships/slideMaster" Target="slideMasters/slideMaster5.xml"/><Relationship Id="rId15" Type="http://schemas.openxmlformats.org/officeDocument/2006/relationships/handoutMaster" Target="handoutMasters/handoutMaster1.xml"/><Relationship Id="rId10" Type="http://schemas.openxmlformats.org/officeDocument/2006/relationships/slide" Target="slides/slide1.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1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7.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3037840" cy="464824"/>
          </a:xfrm>
          <a:prstGeom prst="rect">
            <a:avLst/>
          </a:prstGeom>
        </p:spPr>
        <p:txBody>
          <a:bodyPr vert="horz" lIns="89516" tIns="44760" rIns="89516" bIns="44760" rtlCol="0"/>
          <a:lstStyle>
            <a:lvl1pPr algn="l">
              <a:defRPr sz="1200"/>
            </a:lvl1pPr>
          </a:lstStyle>
          <a:p>
            <a:endParaRPr lang="en-US" dirty="0"/>
          </a:p>
        </p:txBody>
      </p:sp>
      <p:sp>
        <p:nvSpPr>
          <p:cNvPr id="3" name="Date Placeholder 2"/>
          <p:cNvSpPr>
            <a:spLocks noGrp="1"/>
          </p:cNvSpPr>
          <p:nvPr>
            <p:ph type="dt" sz="quarter" idx="1"/>
          </p:nvPr>
        </p:nvSpPr>
        <p:spPr>
          <a:xfrm>
            <a:off x="3970944" y="2"/>
            <a:ext cx="3037840" cy="464824"/>
          </a:xfrm>
          <a:prstGeom prst="rect">
            <a:avLst/>
          </a:prstGeom>
        </p:spPr>
        <p:txBody>
          <a:bodyPr vert="horz" lIns="89516" tIns="44760" rIns="89516" bIns="44760" rtlCol="0"/>
          <a:lstStyle>
            <a:lvl1pPr algn="r">
              <a:defRPr sz="1200"/>
            </a:lvl1pPr>
          </a:lstStyle>
          <a:p>
            <a:fld id="{23F4B1D6-A14A-49F3-89E4-646CEBC8D853}" type="datetimeFigureOut">
              <a:rPr lang="en-US" smtClean="0"/>
              <a:pPr/>
              <a:t>2/4/2016</a:t>
            </a:fld>
            <a:endParaRPr lang="en-US" dirty="0"/>
          </a:p>
        </p:txBody>
      </p:sp>
      <p:sp>
        <p:nvSpPr>
          <p:cNvPr id="4" name="Footer Placeholder 3"/>
          <p:cNvSpPr>
            <a:spLocks noGrp="1"/>
          </p:cNvSpPr>
          <p:nvPr>
            <p:ph type="ftr" sz="quarter" idx="2"/>
          </p:nvPr>
        </p:nvSpPr>
        <p:spPr>
          <a:xfrm>
            <a:off x="3" y="8829971"/>
            <a:ext cx="3037840" cy="464824"/>
          </a:xfrm>
          <a:prstGeom prst="rect">
            <a:avLst/>
          </a:prstGeom>
        </p:spPr>
        <p:txBody>
          <a:bodyPr vert="horz" lIns="89516" tIns="44760" rIns="89516" bIns="4476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44" y="8829971"/>
            <a:ext cx="3037840" cy="464824"/>
          </a:xfrm>
          <a:prstGeom prst="rect">
            <a:avLst/>
          </a:prstGeom>
        </p:spPr>
        <p:txBody>
          <a:bodyPr vert="horz" lIns="89516" tIns="44760" rIns="89516" bIns="44760" rtlCol="0" anchor="b"/>
          <a:lstStyle>
            <a:lvl1pPr algn="r">
              <a:defRPr sz="1200"/>
            </a:lvl1pPr>
          </a:lstStyle>
          <a:p>
            <a:fld id="{7268B0F9-4B29-49D0-94BF-1057169437C7}" type="slidenum">
              <a:rPr lang="en-US" smtClean="0"/>
              <a:pPr/>
              <a:t>‹#›</a:t>
            </a:fld>
            <a:endParaRPr lang="en-US" dirty="0"/>
          </a:p>
        </p:txBody>
      </p:sp>
    </p:spTree>
    <p:extLst>
      <p:ext uri="{BB962C8B-B14F-4D97-AF65-F5344CB8AC3E}">
        <p14:creationId xmlns:p14="http://schemas.microsoft.com/office/powerpoint/2010/main" val="407996825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2"/>
            <a:ext cx="3037840" cy="464824"/>
          </a:xfrm>
          <a:prstGeom prst="rect">
            <a:avLst/>
          </a:prstGeom>
        </p:spPr>
        <p:txBody>
          <a:bodyPr vert="horz" lIns="89516" tIns="44760" rIns="89516" bIns="44760" rtlCol="0"/>
          <a:lstStyle>
            <a:lvl1pPr algn="l">
              <a:defRPr sz="1200"/>
            </a:lvl1pPr>
          </a:lstStyle>
          <a:p>
            <a:endParaRPr lang="en-US" dirty="0"/>
          </a:p>
        </p:txBody>
      </p:sp>
      <p:sp>
        <p:nvSpPr>
          <p:cNvPr id="3" name="Date Placeholder 2"/>
          <p:cNvSpPr>
            <a:spLocks noGrp="1"/>
          </p:cNvSpPr>
          <p:nvPr>
            <p:ph type="dt" idx="1"/>
          </p:nvPr>
        </p:nvSpPr>
        <p:spPr>
          <a:xfrm>
            <a:off x="3970944" y="2"/>
            <a:ext cx="3037840" cy="464824"/>
          </a:xfrm>
          <a:prstGeom prst="rect">
            <a:avLst/>
          </a:prstGeom>
        </p:spPr>
        <p:txBody>
          <a:bodyPr vert="horz" lIns="89516" tIns="44760" rIns="89516" bIns="44760" rtlCol="0"/>
          <a:lstStyle>
            <a:lvl1pPr algn="r">
              <a:defRPr sz="1200"/>
            </a:lvl1pPr>
          </a:lstStyle>
          <a:p>
            <a:fld id="{3A38AFA1-D132-442E-B1AC-DD849B4F33A0}" type="datetimeFigureOut">
              <a:rPr lang="en-US" smtClean="0"/>
              <a:pPr/>
              <a:t>2/4/2016</a:t>
            </a:fld>
            <a:endParaRPr lang="en-US" dirty="0"/>
          </a:p>
        </p:txBody>
      </p:sp>
      <p:sp>
        <p:nvSpPr>
          <p:cNvPr id="4" name="Slide Image Placeholder 3"/>
          <p:cNvSpPr>
            <a:spLocks noGrp="1" noRot="1" noChangeAspect="1"/>
          </p:cNvSpPr>
          <p:nvPr>
            <p:ph type="sldImg" idx="2"/>
          </p:nvPr>
        </p:nvSpPr>
        <p:spPr>
          <a:xfrm>
            <a:off x="1177925" y="690563"/>
            <a:ext cx="4654550" cy="3490912"/>
          </a:xfrm>
          <a:prstGeom prst="rect">
            <a:avLst/>
          </a:prstGeom>
          <a:noFill/>
          <a:ln w="12700">
            <a:solidFill>
              <a:prstClr val="black"/>
            </a:solidFill>
          </a:ln>
        </p:spPr>
        <p:txBody>
          <a:bodyPr vert="horz" lIns="89516" tIns="44760" rIns="89516" bIns="44760" rtlCol="0" anchor="ctr"/>
          <a:lstStyle/>
          <a:p>
            <a:endParaRPr lang="en-US" dirty="0"/>
          </a:p>
        </p:txBody>
      </p:sp>
      <p:sp>
        <p:nvSpPr>
          <p:cNvPr id="5" name="Notes Placeholder 4"/>
          <p:cNvSpPr>
            <a:spLocks noGrp="1"/>
          </p:cNvSpPr>
          <p:nvPr>
            <p:ph type="body" sz="quarter" idx="3"/>
          </p:nvPr>
        </p:nvSpPr>
        <p:spPr>
          <a:xfrm>
            <a:off x="701041" y="4415793"/>
            <a:ext cx="5608320" cy="4183384"/>
          </a:xfrm>
          <a:prstGeom prst="rect">
            <a:avLst/>
          </a:prstGeom>
        </p:spPr>
        <p:txBody>
          <a:bodyPr vert="horz" lIns="89516" tIns="44760" rIns="89516" bIns="4476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 y="8829971"/>
            <a:ext cx="3037840" cy="464824"/>
          </a:xfrm>
          <a:prstGeom prst="rect">
            <a:avLst/>
          </a:prstGeom>
        </p:spPr>
        <p:txBody>
          <a:bodyPr vert="horz" lIns="89516" tIns="44760" rIns="89516" bIns="4476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44" y="8829971"/>
            <a:ext cx="3037840" cy="464824"/>
          </a:xfrm>
          <a:prstGeom prst="rect">
            <a:avLst/>
          </a:prstGeom>
        </p:spPr>
        <p:txBody>
          <a:bodyPr vert="horz" lIns="89516" tIns="44760" rIns="89516" bIns="44760" rtlCol="0" anchor="b"/>
          <a:lstStyle>
            <a:lvl1pPr algn="r">
              <a:defRPr sz="1200"/>
            </a:lvl1pPr>
          </a:lstStyle>
          <a:p>
            <a:fld id="{0063833F-694C-4799-B24A-5D2F9A3FCED9}" type="slidenum">
              <a:rPr lang="en-US" smtClean="0"/>
              <a:pPr/>
              <a:t>‹#›</a:t>
            </a:fld>
            <a:endParaRPr lang="en-US" dirty="0"/>
          </a:p>
        </p:txBody>
      </p:sp>
    </p:spTree>
    <p:extLst>
      <p:ext uri="{BB962C8B-B14F-4D97-AF65-F5344CB8AC3E}">
        <p14:creationId xmlns:p14="http://schemas.microsoft.com/office/powerpoint/2010/main" val="361545663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724025" y="696913"/>
            <a:ext cx="3563938" cy="2673350"/>
          </a:xfrm>
        </p:spPr>
      </p:sp>
      <p:sp>
        <p:nvSpPr>
          <p:cNvPr id="3" name="Notes Placeholder 2"/>
          <p:cNvSpPr>
            <a:spLocks noGrp="1"/>
          </p:cNvSpPr>
          <p:nvPr>
            <p:ph type="body" idx="1"/>
          </p:nvPr>
        </p:nvSpPr>
        <p:spPr>
          <a:xfrm>
            <a:off x="152403" y="3563621"/>
            <a:ext cx="6553200" cy="5275580"/>
          </a:xfrm>
        </p:spPr>
        <p:txBody>
          <a:bodyPr/>
          <a:lstStyle/>
          <a:p>
            <a:endParaRPr lang="en-US" sz="1100" dirty="0">
              <a:solidFill>
                <a:prstClr val="black"/>
              </a:solidFill>
            </a:endParaRPr>
          </a:p>
        </p:txBody>
      </p:sp>
      <p:sp>
        <p:nvSpPr>
          <p:cNvPr id="4" name="Slide Number Placeholder 3"/>
          <p:cNvSpPr>
            <a:spLocks noGrp="1"/>
          </p:cNvSpPr>
          <p:nvPr>
            <p:ph type="sldNum" sz="quarter" idx="10"/>
          </p:nvPr>
        </p:nvSpPr>
        <p:spPr/>
        <p:txBody>
          <a:bodyPr/>
          <a:lstStyle/>
          <a:p>
            <a:fld id="{0063833F-694C-4799-B24A-5D2F9A3FCED9}"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2143834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3833F-694C-4799-B24A-5D2F9A3FCED9}" type="slidenum">
              <a:rPr lang="en-US" smtClean="0"/>
              <a:pPr/>
              <a:t>2</a:t>
            </a:fld>
            <a:endParaRPr lang="en-US" dirty="0"/>
          </a:p>
        </p:txBody>
      </p:sp>
    </p:spTree>
    <p:extLst>
      <p:ext uri="{BB962C8B-B14F-4D97-AF65-F5344CB8AC3E}">
        <p14:creationId xmlns:p14="http://schemas.microsoft.com/office/powerpoint/2010/main" val="21862173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063833F-694C-4799-B24A-5D2F9A3FCED9}" type="slidenum">
              <a:rPr lang="en-US" smtClean="0"/>
              <a:pPr/>
              <a:t>3</a:t>
            </a:fld>
            <a:endParaRPr lang="en-US" dirty="0"/>
          </a:p>
        </p:txBody>
      </p:sp>
    </p:spTree>
    <p:extLst>
      <p:ext uri="{BB962C8B-B14F-4D97-AF65-F5344CB8AC3E}">
        <p14:creationId xmlns:p14="http://schemas.microsoft.com/office/powerpoint/2010/main" val="218621732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6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8" Type="http://schemas.openxmlformats.org/officeDocument/2006/relationships/tags" Target="../tags/tag92.xml"/><Relationship Id="rId13" Type="http://schemas.openxmlformats.org/officeDocument/2006/relationships/image" Target="../media/image6.png"/><Relationship Id="rId3" Type="http://schemas.openxmlformats.org/officeDocument/2006/relationships/tags" Target="../tags/tag87.xml"/><Relationship Id="rId7" Type="http://schemas.openxmlformats.org/officeDocument/2006/relationships/tags" Target="../tags/tag91.xml"/><Relationship Id="rId12" Type="http://schemas.openxmlformats.org/officeDocument/2006/relationships/image" Target="../media/image9.png"/><Relationship Id="rId2" Type="http://schemas.openxmlformats.org/officeDocument/2006/relationships/tags" Target="../tags/tag86.xml"/><Relationship Id="rId1" Type="http://schemas.openxmlformats.org/officeDocument/2006/relationships/vmlDrawing" Target="../drawings/vmlDrawing6.vml"/><Relationship Id="rId6" Type="http://schemas.openxmlformats.org/officeDocument/2006/relationships/tags" Target="../tags/tag90.xml"/><Relationship Id="rId11" Type="http://schemas.openxmlformats.org/officeDocument/2006/relationships/image" Target="../media/image8.emf"/><Relationship Id="rId5" Type="http://schemas.openxmlformats.org/officeDocument/2006/relationships/tags" Target="../tags/tag89.xml"/><Relationship Id="rId10" Type="http://schemas.openxmlformats.org/officeDocument/2006/relationships/oleObject" Target="../embeddings/oleObject6.bin"/><Relationship Id="rId4" Type="http://schemas.openxmlformats.org/officeDocument/2006/relationships/tags" Target="../tags/tag88.xml"/><Relationship Id="rId9" Type="http://schemas.openxmlformats.org/officeDocument/2006/relationships/slideMaster" Target="../slideMasters/slideMaster5.xml"/><Relationship Id="rId14" Type="http://schemas.openxmlformats.org/officeDocument/2006/relationships/image" Target="../media/image10.jpe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9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8" Type="http://schemas.openxmlformats.org/officeDocument/2006/relationships/tags" Target="../tags/tag123.xml"/><Relationship Id="rId13" Type="http://schemas.openxmlformats.org/officeDocument/2006/relationships/image" Target="../media/image6.png"/><Relationship Id="rId3" Type="http://schemas.openxmlformats.org/officeDocument/2006/relationships/tags" Target="../tags/tag118.xml"/><Relationship Id="rId7" Type="http://schemas.openxmlformats.org/officeDocument/2006/relationships/tags" Target="../tags/tag122.xml"/><Relationship Id="rId12" Type="http://schemas.openxmlformats.org/officeDocument/2006/relationships/image" Target="../media/image9.png"/><Relationship Id="rId2" Type="http://schemas.openxmlformats.org/officeDocument/2006/relationships/tags" Target="../tags/tag117.xml"/><Relationship Id="rId1" Type="http://schemas.openxmlformats.org/officeDocument/2006/relationships/vmlDrawing" Target="../drawings/vmlDrawing8.vml"/><Relationship Id="rId6" Type="http://schemas.openxmlformats.org/officeDocument/2006/relationships/tags" Target="../tags/tag121.xml"/><Relationship Id="rId11" Type="http://schemas.openxmlformats.org/officeDocument/2006/relationships/image" Target="../media/image8.emf"/><Relationship Id="rId5" Type="http://schemas.openxmlformats.org/officeDocument/2006/relationships/tags" Target="../tags/tag120.xml"/><Relationship Id="rId10" Type="http://schemas.openxmlformats.org/officeDocument/2006/relationships/oleObject" Target="../embeddings/oleObject8.bin"/><Relationship Id="rId4" Type="http://schemas.openxmlformats.org/officeDocument/2006/relationships/tags" Target="../tags/tag119.xml"/><Relationship Id="rId9" Type="http://schemas.openxmlformats.org/officeDocument/2006/relationships/slideMaster" Target="../slideMasters/slideMaster6.xml"/><Relationship Id="rId14" Type="http://schemas.openxmlformats.org/officeDocument/2006/relationships/image" Target="../media/image10.jpe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ags" Target="../tags/tag12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8" Type="http://schemas.openxmlformats.org/officeDocument/2006/relationships/tags" Target="../tags/tag154.xml"/><Relationship Id="rId13" Type="http://schemas.openxmlformats.org/officeDocument/2006/relationships/image" Target="../media/image6.png"/><Relationship Id="rId3" Type="http://schemas.openxmlformats.org/officeDocument/2006/relationships/tags" Target="../tags/tag149.xml"/><Relationship Id="rId7" Type="http://schemas.openxmlformats.org/officeDocument/2006/relationships/tags" Target="../tags/tag153.xml"/><Relationship Id="rId12" Type="http://schemas.openxmlformats.org/officeDocument/2006/relationships/image" Target="../media/image9.png"/><Relationship Id="rId2" Type="http://schemas.openxmlformats.org/officeDocument/2006/relationships/tags" Target="../tags/tag148.xml"/><Relationship Id="rId1" Type="http://schemas.openxmlformats.org/officeDocument/2006/relationships/vmlDrawing" Target="../drawings/vmlDrawing10.vml"/><Relationship Id="rId6" Type="http://schemas.openxmlformats.org/officeDocument/2006/relationships/tags" Target="../tags/tag152.xml"/><Relationship Id="rId11" Type="http://schemas.openxmlformats.org/officeDocument/2006/relationships/image" Target="../media/image8.emf"/><Relationship Id="rId5" Type="http://schemas.openxmlformats.org/officeDocument/2006/relationships/tags" Target="../tags/tag151.xml"/><Relationship Id="rId10" Type="http://schemas.openxmlformats.org/officeDocument/2006/relationships/oleObject" Target="../embeddings/oleObject10.bin"/><Relationship Id="rId4" Type="http://schemas.openxmlformats.org/officeDocument/2006/relationships/tags" Target="../tags/tag150.xml"/><Relationship Id="rId9" Type="http://schemas.openxmlformats.org/officeDocument/2006/relationships/slideMaster" Target="../slideMasters/slideMaster7.xml"/><Relationship Id="rId14" Type="http://schemas.openxmlformats.org/officeDocument/2006/relationships/image" Target="../media/image10.jpeg"/></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7.xml"/><Relationship Id="rId1" Type="http://schemas.openxmlformats.org/officeDocument/2006/relationships/tags" Target="../tags/tag15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8.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8.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xml.rels><?xml version="1.0" encoding="UTF-8" standalone="yes"?>
<Relationships xmlns="http://schemas.openxmlformats.org/package/2006/relationships"><Relationship Id="rId8" Type="http://schemas.openxmlformats.org/officeDocument/2006/relationships/tags" Target="../tags/tag30.xml"/><Relationship Id="rId13" Type="http://schemas.openxmlformats.org/officeDocument/2006/relationships/image" Target="../media/image6.png"/><Relationship Id="rId3" Type="http://schemas.openxmlformats.org/officeDocument/2006/relationships/tags" Target="../tags/tag25.xml"/><Relationship Id="rId7" Type="http://schemas.openxmlformats.org/officeDocument/2006/relationships/tags" Target="../tags/tag29.xml"/><Relationship Id="rId12" Type="http://schemas.openxmlformats.org/officeDocument/2006/relationships/image" Target="../media/image9.png"/><Relationship Id="rId2" Type="http://schemas.openxmlformats.org/officeDocument/2006/relationships/tags" Target="../tags/tag24.xml"/><Relationship Id="rId1" Type="http://schemas.openxmlformats.org/officeDocument/2006/relationships/vmlDrawing" Target="../drawings/vmlDrawing2.vml"/><Relationship Id="rId6" Type="http://schemas.openxmlformats.org/officeDocument/2006/relationships/tags" Target="../tags/tag28.xml"/><Relationship Id="rId11" Type="http://schemas.openxmlformats.org/officeDocument/2006/relationships/image" Target="../media/image8.emf"/><Relationship Id="rId5" Type="http://schemas.openxmlformats.org/officeDocument/2006/relationships/tags" Target="../tags/tag27.xml"/><Relationship Id="rId10" Type="http://schemas.openxmlformats.org/officeDocument/2006/relationships/oleObject" Target="../embeddings/oleObject2.bin"/><Relationship Id="rId4" Type="http://schemas.openxmlformats.org/officeDocument/2006/relationships/tags" Target="../tags/tag26.xml"/><Relationship Id="rId9" Type="http://schemas.openxmlformats.org/officeDocument/2006/relationships/slideMaster" Target="../slideMasters/slideMaster3.xml"/><Relationship Id="rId14" Type="http://schemas.openxmlformats.org/officeDocument/2006/relationships/image" Target="../media/image10.jpe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1.xml.rels><?xml version="1.0" encoding="UTF-8" standalone="yes"?>
<Relationships xmlns="http://schemas.openxmlformats.org/package/2006/relationships"><Relationship Id="rId8" Type="http://schemas.openxmlformats.org/officeDocument/2006/relationships/tags" Target="../tags/tag185.xml"/><Relationship Id="rId13" Type="http://schemas.openxmlformats.org/officeDocument/2006/relationships/image" Target="../media/image6.png"/><Relationship Id="rId3" Type="http://schemas.openxmlformats.org/officeDocument/2006/relationships/tags" Target="../tags/tag180.xml"/><Relationship Id="rId7" Type="http://schemas.openxmlformats.org/officeDocument/2006/relationships/tags" Target="../tags/tag184.xml"/><Relationship Id="rId12" Type="http://schemas.openxmlformats.org/officeDocument/2006/relationships/image" Target="../media/image9.png"/><Relationship Id="rId2" Type="http://schemas.openxmlformats.org/officeDocument/2006/relationships/tags" Target="../tags/tag179.xml"/><Relationship Id="rId1" Type="http://schemas.openxmlformats.org/officeDocument/2006/relationships/vmlDrawing" Target="../drawings/vmlDrawing12.vml"/><Relationship Id="rId6" Type="http://schemas.openxmlformats.org/officeDocument/2006/relationships/tags" Target="../tags/tag183.xml"/><Relationship Id="rId11" Type="http://schemas.openxmlformats.org/officeDocument/2006/relationships/image" Target="../media/image8.emf"/><Relationship Id="rId5" Type="http://schemas.openxmlformats.org/officeDocument/2006/relationships/tags" Target="../tags/tag182.xml"/><Relationship Id="rId10" Type="http://schemas.openxmlformats.org/officeDocument/2006/relationships/oleObject" Target="../embeddings/oleObject12.bin"/><Relationship Id="rId4" Type="http://schemas.openxmlformats.org/officeDocument/2006/relationships/tags" Target="../tags/tag181.xml"/><Relationship Id="rId9" Type="http://schemas.openxmlformats.org/officeDocument/2006/relationships/slideMaster" Target="../slideMasters/slideMaster9.xml"/><Relationship Id="rId14" Type="http://schemas.openxmlformats.org/officeDocument/2006/relationships/image" Target="../media/image10.jpeg"/></Relationships>
</file>

<file path=ppt/slideLayouts/_rels/slideLayout42.xml.rels><?xml version="1.0" encoding="UTF-8" standalone="yes"?>
<Relationships xmlns="http://schemas.openxmlformats.org/package/2006/relationships"><Relationship Id="rId2" Type="http://schemas.openxmlformats.org/officeDocument/2006/relationships/slideMaster" Target="../slideMasters/slideMaster9.xml"/><Relationship Id="rId1" Type="http://schemas.openxmlformats.org/officeDocument/2006/relationships/tags" Target="../tags/tag18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3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image" Target="../media/image6.png"/><Relationship Id="rId3" Type="http://schemas.openxmlformats.org/officeDocument/2006/relationships/tags" Target="../tags/tag56.xml"/><Relationship Id="rId7" Type="http://schemas.openxmlformats.org/officeDocument/2006/relationships/tags" Target="../tags/tag60.xml"/><Relationship Id="rId12" Type="http://schemas.openxmlformats.org/officeDocument/2006/relationships/image" Target="../media/image9.png"/><Relationship Id="rId2" Type="http://schemas.openxmlformats.org/officeDocument/2006/relationships/tags" Target="../tags/tag55.xml"/><Relationship Id="rId1" Type="http://schemas.openxmlformats.org/officeDocument/2006/relationships/vmlDrawing" Target="../drawings/vmlDrawing4.vml"/><Relationship Id="rId6" Type="http://schemas.openxmlformats.org/officeDocument/2006/relationships/tags" Target="../tags/tag59.xml"/><Relationship Id="rId11" Type="http://schemas.openxmlformats.org/officeDocument/2006/relationships/image" Target="../media/image8.emf"/><Relationship Id="rId5" Type="http://schemas.openxmlformats.org/officeDocument/2006/relationships/tags" Target="../tags/tag58.xml"/><Relationship Id="rId10" Type="http://schemas.openxmlformats.org/officeDocument/2006/relationships/oleObject" Target="../embeddings/oleObject4.bin"/><Relationship Id="rId4" Type="http://schemas.openxmlformats.org/officeDocument/2006/relationships/tags" Target="../tags/tag57.xml"/><Relationship Id="rId9" Type="http://schemas.openxmlformats.org/officeDocument/2006/relationships/slideMaster" Target="../slideMasters/slideMaster4.xml"/><Relationship Id="rId14" Type="http://schemas.openxmlformats.org/officeDocument/2006/relationships/image" Target="../media/image10.jpe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1">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0" y="914400"/>
            <a:ext cx="7772400" cy="457200"/>
          </a:xfrm>
        </p:spPr>
        <p:txBody>
          <a:bodyPr anchor="t">
            <a:normAutofit/>
          </a:bodyPr>
          <a:lstStyle>
            <a:lvl1pPr>
              <a:defRPr sz="2800" b="1" baseline="0">
                <a:solidFill>
                  <a:schemeClr val="accent2"/>
                </a:solidFill>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676400" y="1371600"/>
            <a:ext cx="6400800" cy="304800"/>
          </a:xfrm>
          <a:prstGeom prst="rect">
            <a:avLst/>
          </a:prstGeom>
        </p:spPr>
        <p:txBody>
          <a:bodyPr>
            <a:normAutofit/>
          </a:bodyPr>
          <a:lstStyle>
            <a:lvl1pPr marL="0" indent="0" algn="ctr">
              <a:buNone/>
              <a:defRPr sz="1600">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8" name="Rectangle 7"/>
          <p:cNvSpPr/>
          <p:nvPr userDrawn="1"/>
        </p:nvSpPr>
        <p:spPr>
          <a:xfrm>
            <a:off x="0" y="0"/>
            <a:ext cx="9144000" cy="1828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9" name="Rectangle 8"/>
          <p:cNvSpPr/>
          <p:nvPr userDrawn="1"/>
        </p:nvSpPr>
        <p:spPr>
          <a:xfrm>
            <a:off x="0" y="6697167"/>
            <a:ext cx="9144000" cy="1828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11" name="Content Placeholder 10"/>
          <p:cNvSpPr>
            <a:spLocks noGrp="1"/>
          </p:cNvSpPr>
          <p:nvPr>
            <p:ph sz="quarter" idx="10" hasCustomPrompt="1"/>
          </p:nvPr>
        </p:nvSpPr>
        <p:spPr>
          <a:xfrm>
            <a:off x="304800" y="5867400"/>
            <a:ext cx="5562600" cy="304800"/>
          </a:xfrm>
          <a:prstGeom prst="rect">
            <a:avLst/>
          </a:prstGeom>
        </p:spPr>
        <p:txBody>
          <a:bodyPr>
            <a:normAutofit/>
          </a:bodyPr>
          <a:lstStyle>
            <a:lvl1pPr marL="0" indent="0">
              <a:buFontTx/>
              <a:buNone/>
              <a:defRPr sz="1400" b="1" baseline="0">
                <a:solidFill>
                  <a:schemeClr val="accent3"/>
                </a:solidFill>
              </a:defRPr>
            </a:lvl1pPr>
          </a:lstStyle>
          <a:p>
            <a:pPr lvl="0"/>
            <a:r>
              <a:rPr lang="en-US" dirty="0" smtClean="0"/>
              <a:t>PRESENTER NAME</a:t>
            </a:r>
          </a:p>
          <a:p>
            <a:pPr lvl="0"/>
            <a:endParaRPr lang="en-US" dirty="0"/>
          </a:p>
        </p:txBody>
      </p:sp>
      <p:sp>
        <p:nvSpPr>
          <p:cNvPr id="13" name="Content Placeholder 12"/>
          <p:cNvSpPr>
            <a:spLocks noGrp="1"/>
          </p:cNvSpPr>
          <p:nvPr>
            <p:ph sz="quarter" idx="11" hasCustomPrompt="1"/>
          </p:nvPr>
        </p:nvSpPr>
        <p:spPr>
          <a:xfrm>
            <a:off x="304800" y="6096000"/>
            <a:ext cx="3581400" cy="304800"/>
          </a:xfrm>
          <a:prstGeom prst="rect">
            <a:avLst/>
          </a:prstGeom>
        </p:spPr>
        <p:txBody>
          <a:bodyPr>
            <a:noAutofit/>
          </a:bodyPr>
          <a:lstStyle>
            <a:lvl1pPr marL="0" indent="0">
              <a:buNone/>
              <a:defRPr sz="1400">
                <a:solidFill>
                  <a:schemeClr val="accent3"/>
                </a:solidFill>
              </a:defRPr>
            </a:lvl1pPr>
          </a:lstStyle>
          <a:p>
            <a:pPr lvl="0"/>
            <a:r>
              <a:rPr lang="en-US" dirty="0" smtClean="0"/>
              <a:t>MM.DD.YY</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362201" y="2883778"/>
            <a:ext cx="4422118" cy="1383422"/>
          </a:xfrm>
          <a:prstGeom prst="rect">
            <a:avLst/>
          </a:prstGeom>
        </p:spPr>
      </p:pic>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086600" y="5748528"/>
            <a:ext cx="1758536" cy="576072"/>
          </a:xfrm>
          <a:prstGeom prst="rect">
            <a:avLst/>
          </a:prstGeom>
        </p:spPr>
      </p:pic>
    </p:spTree>
    <p:extLst>
      <p:ext uri="{BB962C8B-B14F-4D97-AF65-F5344CB8AC3E}">
        <p14:creationId xmlns:p14="http://schemas.microsoft.com/office/powerpoint/2010/main" val="2344049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2"/>
          <p:cNvSpPr>
            <a:spLocks noGrp="1" noChangeArrowheads="1"/>
          </p:cNvSpPr>
          <p:nvPr>
            <p:ph type="title"/>
            <p:custDataLst>
              <p:tags r:id="rId1"/>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Tree>
    <p:extLst>
      <p:ext uri="{BB962C8B-B14F-4D97-AF65-F5344CB8AC3E}">
        <p14:creationId xmlns:p14="http://schemas.microsoft.com/office/powerpoint/2010/main" val="15450758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7273111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539183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3" name="TextBox 6"/>
          <p:cNvSpPr txBox="1">
            <a:spLocks noChangeArrowheads="1"/>
          </p:cNvSpPr>
          <p:nvPr/>
        </p:nvSpPr>
        <p:spPr bwMode="auto">
          <a:xfrm>
            <a:off x="100009" y="6372225"/>
            <a:ext cx="481014" cy="233638"/>
          </a:xfrm>
          <a:prstGeom prst="rect">
            <a:avLst/>
          </a:prstGeom>
          <a:noFill/>
          <a:ln w="9525">
            <a:noFill/>
            <a:miter lim="800000"/>
            <a:headEnd/>
            <a:tailEnd/>
          </a:ln>
        </p:spPr>
        <p:txBody>
          <a:bodyPr wrap="square" lIns="91430" tIns="45716" rIns="91430" bIns="45716">
            <a:prstTxWarp prst="textNoShape">
              <a:avLst/>
            </a:prstTxWarp>
            <a:spAutoFit/>
          </a:bodyPr>
          <a:lstStyle/>
          <a:p>
            <a:pPr algn="ctr" fontAlgn="base">
              <a:spcBef>
                <a:spcPct val="0"/>
              </a:spcBef>
              <a:spcAft>
                <a:spcPct val="0"/>
              </a:spcAft>
              <a:defRPr/>
            </a:pPr>
            <a:fld id="{7E241D3F-BF8C-F649-A940-FE4235426C5E}" type="slidenum">
              <a:rPr lang="en-US" sz="900" smtClean="0">
                <a:solidFill>
                  <a:srgbClr val="666666"/>
                </a:solidFill>
                <a:ea typeface="Arial" charset="0"/>
                <a:cs typeface="Arial" charset="0"/>
              </a:rPr>
              <a:pPr algn="ctr" fontAlgn="base">
                <a:spcBef>
                  <a:spcPct val="0"/>
                </a:spcBef>
                <a:spcAft>
                  <a:spcPct val="0"/>
                </a:spcAft>
                <a:defRPr/>
              </a:pPr>
              <a:t>‹#›</a:t>
            </a:fld>
            <a:endParaRPr lang="en-US" sz="900" dirty="0">
              <a:solidFill>
                <a:prstClr val="black"/>
              </a:solidFill>
              <a:ea typeface="Arial" charset="0"/>
              <a:cs typeface="Arial" charset="0"/>
            </a:endParaRPr>
          </a:p>
        </p:txBody>
      </p:sp>
      <p:sp>
        <p:nvSpPr>
          <p:cNvPr id="4" name="Text Placeholder 2"/>
          <p:cNvSpPr>
            <a:spLocks noGrp="1"/>
          </p:cNvSpPr>
          <p:nvPr>
            <p:ph idx="1"/>
          </p:nvPr>
        </p:nvSpPr>
        <p:spPr bwMode="auto">
          <a:xfrm>
            <a:off x="457200" y="1600200"/>
            <a:ext cx="8229600" cy="1348437"/>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4"/>
          <p:cNvSpPr txBox="1"/>
          <p:nvPr/>
        </p:nvSpPr>
        <p:spPr>
          <a:xfrm>
            <a:off x="614363" y="6372225"/>
            <a:ext cx="6678612" cy="233638"/>
          </a:xfrm>
          <a:prstGeom prst="rect">
            <a:avLst/>
          </a:prstGeom>
          <a:noFill/>
        </p:spPr>
        <p:txBody>
          <a:bodyPr lIns="91430" tIns="45716" rIns="91430" bIns="45716">
            <a:spAutoFit/>
          </a:bodyPr>
          <a:lstStyle/>
          <a:p>
            <a:pPr fontAlgn="base">
              <a:spcBef>
                <a:spcPct val="0"/>
              </a:spcBef>
              <a:spcAft>
                <a:spcPct val="0"/>
              </a:spcAft>
              <a:defRPr/>
            </a:pPr>
            <a:r>
              <a:rPr lang="en-US" sz="900" dirty="0">
                <a:solidFill>
                  <a:srgbClr val="666666"/>
                </a:solidFill>
                <a:ea typeface="Arial" charset="0"/>
                <a:cs typeface="Arial" charset="0"/>
              </a:rPr>
              <a:t> </a:t>
            </a:r>
            <a:r>
              <a:rPr lang="en-US" sz="900" dirty="0" smtClean="0">
                <a:solidFill>
                  <a:srgbClr val="666666"/>
                </a:solidFill>
                <a:ea typeface="Arial" charset="0"/>
                <a:cs typeface="Arial" charset="0"/>
              </a:rPr>
              <a:t>2013 BUDGET</a:t>
            </a:r>
            <a:endParaRPr lang="en-US" sz="900" dirty="0">
              <a:solidFill>
                <a:prstClr val="black"/>
              </a:solidFill>
            </a:endParaRPr>
          </a:p>
        </p:txBody>
      </p:sp>
      <p:sp>
        <p:nvSpPr>
          <p:cNvPr id="6" name="Title Placeholder 1"/>
          <p:cNvSpPr>
            <a:spLocks noGrp="1"/>
          </p:cNvSpPr>
          <p:nvPr>
            <p:ph type="title"/>
          </p:nvPr>
        </p:nvSpPr>
        <p:spPr bwMode="auto">
          <a:xfrm>
            <a:off x="457200" y="490649"/>
            <a:ext cx="8229600" cy="422055"/>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lvl1pPr>
              <a:defRPr sz="2100" cap="none" baseline="0">
                <a:solidFill>
                  <a:schemeClr val="tx1"/>
                </a:solidFill>
              </a:defRPr>
            </a:lvl1pPr>
          </a:lstStyle>
          <a:p>
            <a:pPr lvl="0"/>
            <a:r>
              <a:rPr lang="en-US" smtClean="0"/>
              <a:t>Click to edit Master title style</a:t>
            </a:r>
            <a:endParaRPr lang="en-US" dirty="0"/>
          </a:p>
        </p:txBody>
      </p:sp>
    </p:spTree>
    <p:extLst>
      <p:ext uri="{BB962C8B-B14F-4D97-AF65-F5344CB8AC3E}">
        <p14:creationId xmlns:p14="http://schemas.microsoft.com/office/powerpoint/2010/main" val="27329707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custDataLst>
              <p:tags r:id="rId2"/>
            </p:custDataLst>
            <p:extLst>
              <p:ext uri="{D42A27DB-BD31-4B8C-83A1-F6EECF244321}">
                <p14:modId xmlns:p14="http://schemas.microsoft.com/office/powerpoint/2010/main" val="2436605536"/>
              </p:ext>
            </p:ext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53116" name="think-cell Slide" r:id="rId10" imgW="360" imgH="360" progId="">
                  <p:embed/>
                </p:oleObj>
              </mc:Choice>
              <mc:Fallback>
                <p:oleObj name="think-cell Slide" r:id="rId10" imgW="360" imgH="360" progId="">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399" name="Picture 15" descr="C:\Users\Krithika R\Desktop\Picture1.png"/>
          <p:cNvPicPr>
            <a:picLocks noChangeArrowheads="1"/>
          </p:cNvPicPr>
          <p:nvPr userDrawn="1">
            <p:custDataLst>
              <p:tags r:id="rId3"/>
            </p:custDataLst>
          </p:nvPr>
        </p:nvPicPr>
        <p:blipFill>
          <a:blip r:embed="rId12" cstate="print">
            <a:extLst>
              <a:ext uri="{28A0092B-C50C-407E-A947-70E740481C1C}">
                <a14:useLocalDpi xmlns:a14="http://schemas.microsoft.com/office/drawing/2010/main" val="0"/>
              </a:ext>
            </a:extLst>
          </a:blip>
          <a:srcRect/>
          <a:stretch>
            <a:fillRect/>
          </a:stretch>
        </p:blipFill>
        <p:spPr bwMode="gray">
          <a:xfrm>
            <a:off x="0" y="2"/>
            <a:ext cx="914076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McK Title Elements" hidden="1"/>
          <p:cNvGrpSpPr>
            <a:grpSpLocks/>
          </p:cNvGrpSpPr>
          <p:nvPr>
            <p:custDataLst>
              <p:tags r:id="rId4"/>
            </p:custDataLst>
          </p:nvPr>
        </p:nvGrpSpPr>
        <p:grpSpPr bwMode="gray">
          <a:xfrm>
            <a:off x="314325" y="4533896"/>
            <a:ext cx="5036084" cy="494022"/>
            <a:chOff x="1663" y="3106"/>
            <a:chExt cx="3109" cy="305"/>
          </a:xfrm>
        </p:grpSpPr>
        <p:sp>
          <p:nvSpPr>
            <p:cNvPr id="9" name="McK Document type"/>
            <p:cNvSpPr txBox="1">
              <a:spLocks noChangeArrowheads="1"/>
            </p:cNvSpPr>
            <p:nvPr/>
          </p:nvSpPr>
          <p:spPr bwMode="gray">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Document type</a:t>
              </a:r>
            </a:p>
          </p:txBody>
        </p:sp>
        <p:sp>
          <p:nvSpPr>
            <p:cNvPr id="10" name="McK Date"/>
            <p:cNvSpPr txBox="1">
              <a:spLocks noChangeArrowheads="1"/>
            </p:cNvSpPr>
            <p:nvPr/>
          </p:nvSpPr>
          <p:spPr bwMode="gray">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Date</a:t>
              </a:r>
            </a:p>
          </p:txBody>
        </p:sp>
      </p:grpSp>
      <p:sp>
        <p:nvSpPr>
          <p:cNvPr id="13314" name="Rectangle 1026"/>
          <p:cNvSpPr>
            <a:spLocks noGrp="1" noChangeArrowheads="1"/>
          </p:cNvSpPr>
          <p:nvPr>
            <p:ph type="ctrTitle"/>
            <p:custDataLst>
              <p:tags r:id="rId5"/>
            </p:custDataLst>
          </p:nvPr>
        </p:nvSpPr>
        <p:spPr bwMode="gray">
          <a:xfrm>
            <a:off x="28969" y="2967935"/>
            <a:ext cx="4924032" cy="492443"/>
          </a:xfrm>
          <a:prstGeom prst="rect">
            <a:avLst/>
          </a:prstGeom>
        </p:spPr>
        <p:txBody>
          <a:bodyPr wrap="square"/>
          <a:lstStyle>
            <a:lvl1pPr>
              <a:tabLst/>
              <a:defRPr sz="3200" b="0" baseline="0">
                <a:solidFill>
                  <a:schemeClr val="bg1"/>
                </a:solidFill>
                <a:latin typeface="+mj-lt"/>
                <a:ea typeface="+mj-ea"/>
              </a:defRPr>
            </a:lvl1pPr>
          </a:lstStyle>
          <a:p>
            <a:pPr lvl="0"/>
            <a:endParaRPr lang="en-US" noProof="0" dirty="0" smtClean="0"/>
          </a:p>
        </p:txBody>
      </p:sp>
      <p:sp>
        <p:nvSpPr>
          <p:cNvPr id="13315" name="Rectangle 1027"/>
          <p:cNvSpPr>
            <a:spLocks noGrp="1" noChangeArrowheads="1"/>
          </p:cNvSpPr>
          <p:nvPr>
            <p:ph type="subTitle" idx="1"/>
            <p:custDataLst>
              <p:tags r:id="rId6"/>
            </p:custDataLst>
          </p:nvPr>
        </p:nvSpPr>
        <p:spPr bwMode="gray">
          <a:xfrm>
            <a:off x="228600" y="4244578"/>
            <a:ext cx="8450633" cy="251222"/>
          </a:xfrm>
        </p:spPr>
        <p:txBody>
          <a:bodyPr wrap="square">
            <a:spAutoFit/>
          </a:bodyPr>
          <a:lstStyle>
            <a:lvl1pPr>
              <a:defRPr sz="1600" baseline="0">
                <a:latin typeface="+mj-lt"/>
                <a:ea typeface="+mj-ea"/>
              </a:defRPr>
            </a:lvl1pPr>
          </a:lstStyle>
          <a:p>
            <a:pPr lvl="0"/>
            <a:r>
              <a:rPr lang="en-US" noProof="0" dirty="0" smtClean="0"/>
              <a:t>Click to edit Master subtitle style</a:t>
            </a:r>
          </a:p>
        </p:txBody>
      </p:sp>
      <p:pic>
        <p:nvPicPr>
          <p:cNvPr id="20" name="Picture 1"/>
          <p:cNvPicPr>
            <a:picLocks noChangeAspect="1"/>
          </p:cNvPicPr>
          <p:nvPr userDrawn="1">
            <p:custDataLst>
              <p:tags r:id="rId7"/>
            </p:custDataLst>
          </p:nvPr>
        </p:nvPicPr>
        <p:blipFill rotWithShape="1">
          <a:blip r:embed="rId13" cstate="print">
            <a:extLst>
              <a:ext uri="{28A0092B-C50C-407E-A947-70E740481C1C}">
                <a14:useLocalDpi xmlns:a14="http://schemas.microsoft.com/office/drawing/2010/main" val="0"/>
              </a:ext>
            </a:extLst>
          </a:blip>
          <a:srcRect l="7639" t="29819" r="19196" b="38680"/>
          <a:stretch/>
        </p:blipFill>
        <p:spPr bwMode="gray">
          <a:xfrm>
            <a:off x="6233514" y="5962123"/>
            <a:ext cx="2531444" cy="38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 descr="http://t1.gstatic.com/images?q=tbn:ANd9GcQCuBfarPhH5GDlFOoLhBJ9BrWfTtsIqRXoY6LdgGrJzxh5PXlX"/>
          <p:cNvPicPr>
            <a:picLocks noChangeArrowheads="1"/>
          </p:cNvPicPr>
          <p:nvPr userDrawn="1">
            <p:custDataLst>
              <p:tags r:id="rId8"/>
            </p:custDataLst>
          </p:nvPr>
        </p:nvPicPr>
        <p:blipFill>
          <a:blip r:embed="rId14" cstate="print">
            <a:extLst>
              <a:ext uri="{28A0092B-C50C-407E-A947-70E740481C1C}">
                <a14:useLocalDpi xmlns:a14="http://schemas.microsoft.com/office/drawing/2010/main" val="0"/>
              </a:ext>
            </a:extLst>
          </a:blip>
          <a:srcRect/>
          <a:stretch>
            <a:fillRect/>
          </a:stretch>
        </p:blipFill>
        <p:spPr bwMode="gray">
          <a:xfrm>
            <a:off x="314324" y="5816932"/>
            <a:ext cx="1688394" cy="67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8324766"/>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2"/>
          <p:cNvSpPr>
            <a:spLocks noGrp="1" noChangeArrowheads="1"/>
          </p:cNvSpPr>
          <p:nvPr>
            <p:ph type="title"/>
            <p:custDataLst>
              <p:tags r:id="rId1"/>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Tree>
    <p:extLst>
      <p:ext uri="{BB962C8B-B14F-4D97-AF65-F5344CB8AC3E}">
        <p14:creationId xmlns:p14="http://schemas.microsoft.com/office/powerpoint/2010/main" val="23983756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1678675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8947605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3" name="TextBox 6"/>
          <p:cNvSpPr txBox="1">
            <a:spLocks noChangeArrowheads="1"/>
          </p:cNvSpPr>
          <p:nvPr/>
        </p:nvSpPr>
        <p:spPr bwMode="auto">
          <a:xfrm>
            <a:off x="100009" y="6372225"/>
            <a:ext cx="481014" cy="233638"/>
          </a:xfrm>
          <a:prstGeom prst="rect">
            <a:avLst/>
          </a:prstGeom>
          <a:noFill/>
          <a:ln w="9525">
            <a:noFill/>
            <a:miter lim="800000"/>
            <a:headEnd/>
            <a:tailEnd/>
          </a:ln>
        </p:spPr>
        <p:txBody>
          <a:bodyPr wrap="square" lIns="91430" tIns="45716" rIns="91430" bIns="45716">
            <a:prstTxWarp prst="textNoShape">
              <a:avLst/>
            </a:prstTxWarp>
            <a:spAutoFit/>
          </a:bodyPr>
          <a:lstStyle/>
          <a:p>
            <a:pPr algn="ctr" fontAlgn="base">
              <a:spcBef>
                <a:spcPct val="0"/>
              </a:spcBef>
              <a:spcAft>
                <a:spcPct val="0"/>
              </a:spcAft>
              <a:defRPr/>
            </a:pPr>
            <a:fld id="{7E241D3F-BF8C-F649-A940-FE4235426C5E}" type="slidenum">
              <a:rPr lang="en-US" sz="900" smtClean="0">
                <a:solidFill>
                  <a:srgbClr val="666666"/>
                </a:solidFill>
                <a:ea typeface="Arial" charset="0"/>
                <a:cs typeface="Arial" charset="0"/>
              </a:rPr>
              <a:pPr algn="ctr" fontAlgn="base">
                <a:spcBef>
                  <a:spcPct val="0"/>
                </a:spcBef>
                <a:spcAft>
                  <a:spcPct val="0"/>
                </a:spcAft>
                <a:defRPr/>
              </a:pPr>
              <a:t>‹#›</a:t>
            </a:fld>
            <a:endParaRPr lang="en-US" sz="900" dirty="0">
              <a:solidFill>
                <a:prstClr val="black"/>
              </a:solidFill>
              <a:ea typeface="Arial" charset="0"/>
              <a:cs typeface="Arial" charset="0"/>
            </a:endParaRPr>
          </a:p>
        </p:txBody>
      </p:sp>
      <p:sp>
        <p:nvSpPr>
          <p:cNvPr id="4" name="Text Placeholder 2"/>
          <p:cNvSpPr>
            <a:spLocks noGrp="1"/>
          </p:cNvSpPr>
          <p:nvPr>
            <p:ph idx="1"/>
          </p:nvPr>
        </p:nvSpPr>
        <p:spPr bwMode="auto">
          <a:xfrm>
            <a:off x="457200" y="1600200"/>
            <a:ext cx="8229600" cy="1348437"/>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4"/>
          <p:cNvSpPr txBox="1"/>
          <p:nvPr/>
        </p:nvSpPr>
        <p:spPr>
          <a:xfrm>
            <a:off x="614363" y="6372225"/>
            <a:ext cx="6678612" cy="233638"/>
          </a:xfrm>
          <a:prstGeom prst="rect">
            <a:avLst/>
          </a:prstGeom>
          <a:noFill/>
        </p:spPr>
        <p:txBody>
          <a:bodyPr lIns="91430" tIns="45716" rIns="91430" bIns="45716">
            <a:spAutoFit/>
          </a:bodyPr>
          <a:lstStyle/>
          <a:p>
            <a:pPr fontAlgn="base">
              <a:spcBef>
                <a:spcPct val="0"/>
              </a:spcBef>
              <a:spcAft>
                <a:spcPct val="0"/>
              </a:spcAft>
              <a:defRPr/>
            </a:pPr>
            <a:r>
              <a:rPr lang="en-US" sz="900" dirty="0">
                <a:solidFill>
                  <a:srgbClr val="666666"/>
                </a:solidFill>
                <a:ea typeface="Arial" charset="0"/>
                <a:cs typeface="Arial" charset="0"/>
              </a:rPr>
              <a:t> </a:t>
            </a:r>
            <a:r>
              <a:rPr lang="en-US" sz="900" dirty="0" smtClean="0">
                <a:solidFill>
                  <a:srgbClr val="666666"/>
                </a:solidFill>
                <a:ea typeface="Arial" charset="0"/>
                <a:cs typeface="Arial" charset="0"/>
              </a:rPr>
              <a:t>2013 BUDGET</a:t>
            </a:r>
            <a:endParaRPr lang="en-US" sz="900" dirty="0">
              <a:solidFill>
                <a:prstClr val="black"/>
              </a:solidFill>
            </a:endParaRPr>
          </a:p>
        </p:txBody>
      </p:sp>
      <p:sp>
        <p:nvSpPr>
          <p:cNvPr id="6" name="Title Placeholder 1"/>
          <p:cNvSpPr>
            <a:spLocks noGrp="1"/>
          </p:cNvSpPr>
          <p:nvPr>
            <p:ph type="title"/>
          </p:nvPr>
        </p:nvSpPr>
        <p:spPr bwMode="auto">
          <a:xfrm>
            <a:off x="457200" y="490649"/>
            <a:ext cx="8229600" cy="422055"/>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lvl1pPr>
              <a:defRPr sz="2100" cap="none" baseline="0">
                <a:solidFill>
                  <a:schemeClr val="tx1"/>
                </a:solidFill>
              </a:defRPr>
            </a:lvl1pPr>
          </a:lstStyle>
          <a:p>
            <a:pPr lvl="0"/>
            <a:r>
              <a:rPr lang="en-US" smtClean="0"/>
              <a:t>Click to edit Master title style</a:t>
            </a:r>
            <a:endParaRPr lang="en-US" dirty="0"/>
          </a:p>
        </p:txBody>
      </p:sp>
    </p:spTree>
    <p:extLst>
      <p:ext uri="{BB962C8B-B14F-4D97-AF65-F5344CB8AC3E}">
        <p14:creationId xmlns:p14="http://schemas.microsoft.com/office/powerpoint/2010/main" val="4059342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custDataLst>
              <p:tags r:id="rId2"/>
            </p:custDataLst>
            <p:extLst>
              <p:ext uri="{D42A27DB-BD31-4B8C-83A1-F6EECF244321}">
                <p14:modId xmlns:p14="http://schemas.microsoft.com/office/powerpoint/2010/main" val="1179627207"/>
              </p:ext>
            </p:ext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57204" name="think-cell Slide" r:id="rId10" imgW="360" imgH="360" progId="">
                  <p:embed/>
                </p:oleObj>
              </mc:Choice>
              <mc:Fallback>
                <p:oleObj name="think-cell Slide" r:id="rId10" imgW="360" imgH="360" progId="">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399" name="Picture 15" descr="C:\Users\Krithika R\Desktop\Picture1.png"/>
          <p:cNvPicPr>
            <a:picLocks noChangeArrowheads="1"/>
          </p:cNvPicPr>
          <p:nvPr userDrawn="1">
            <p:custDataLst>
              <p:tags r:id="rId3"/>
            </p:custDataLst>
          </p:nvPr>
        </p:nvPicPr>
        <p:blipFill>
          <a:blip r:embed="rId12" cstate="print">
            <a:extLst>
              <a:ext uri="{28A0092B-C50C-407E-A947-70E740481C1C}">
                <a14:useLocalDpi xmlns:a14="http://schemas.microsoft.com/office/drawing/2010/main" val="0"/>
              </a:ext>
            </a:extLst>
          </a:blip>
          <a:srcRect/>
          <a:stretch>
            <a:fillRect/>
          </a:stretch>
        </p:blipFill>
        <p:spPr bwMode="gray">
          <a:xfrm>
            <a:off x="0" y="2"/>
            <a:ext cx="914076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McK Title Elements" hidden="1"/>
          <p:cNvGrpSpPr>
            <a:grpSpLocks/>
          </p:cNvGrpSpPr>
          <p:nvPr>
            <p:custDataLst>
              <p:tags r:id="rId4"/>
            </p:custDataLst>
          </p:nvPr>
        </p:nvGrpSpPr>
        <p:grpSpPr bwMode="gray">
          <a:xfrm>
            <a:off x="314325" y="4533896"/>
            <a:ext cx="5036084" cy="494022"/>
            <a:chOff x="1663" y="3106"/>
            <a:chExt cx="3109" cy="305"/>
          </a:xfrm>
        </p:grpSpPr>
        <p:sp>
          <p:nvSpPr>
            <p:cNvPr id="9" name="McK Document type"/>
            <p:cNvSpPr txBox="1">
              <a:spLocks noChangeArrowheads="1"/>
            </p:cNvSpPr>
            <p:nvPr/>
          </p:nvSpPr>
          <p:spPr bwMode="gray">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Document type</a:t>
              </a:r>
            </a:p>
          </p:txBody>
        </p:sp>
        <p:sp>
          <p:nvSpPr>
            <p:cNvPr id="10" name="McK Date"/>
            <p:cNvSpPr txBox="1">
              <a:spLocks noChangeArrowheads="1"/>
            </p:cNvSpPr>
            <p:nvPr/>
          </p:nvSpPr>
          <p:spPr bwMode="gray">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Date</a:t>
              </a:r>
            </a:p>
          </p:txBody>
        </p:sp>
      </p:grpSp>
      <p:sp>
        <p:nvSpPr>
          <p:cNvPr id="13314" name="Rectangle 1026"/>
          <p:cNvSpPr>
            <a:spLocks noGrp="1" noChangeArrowheads="1"/>
          </p:cNvSpPr>
          <p:nvPr>
            <p:ph type="ctrTitle"/>
            <p:custDataLst>
              <p:tags r:id="rId5"/>
            </p:custDataLst>
          </p:nvPr>
        </p:nvSpPr>
        <p:spPr bwMode="gray">
          <a:xfrm>
            <a:off x="28969" y="2967935"/>
            <a:ext cx="4924032" cy="492443"/>
          </a:xfrm>
          <a:prstGeom prst="rect">
            <a:avLst/>
          </a:prstGeom>
        </p:spPr>
        <p:txBody>
          <a:bodyPr wrap="square"/>
          <a:lstStyle>
            <a:lvl1pPr>
              <a:tabLst/>
              <a:defRPr sz="3200" b="0" baseline="0">
                <a:solidFill>
                  <a:schemeClr val="bg1"/>
                </a:solidFill>
                <a:latin typeface="+mj-lt"/>
                <a:ea typeface="+mj-ea"/>
              </a:defRPr>
            </a:lvl1pPr>
          </a:lstStyle>
          <a:p>
            <a:pPr lvl="0"/>
            <a:endParaRPr lang="en-US" noProof="0" dirty="0" smtClean="0"/>
          </a:p>
        </p:txBody>
      </p:sp>
      <p:sp>
        <p:nvSpPr>
          <p:cNvPr id="13315" name="Rectangle 1027"/>
          <p:cNvSpPr>
            <a:spLocks noGrp="1" noChangeArrowheads="1"/>
          </p:cNvSpPr>
          <p:nvPr>
            <p:ph type="subTitle" idx="1"/>
            <p:custDataLst>
              <p:tags r:id="rId6"/>
            </p:custDataLst>
          </p:nvPr>
        </p:nvSpPr>
        <p:spPr bwMode="gray">
          <a:xfrm>
            <a:off x="228600" y="4244578"/>
            <a:ext cx="8450633" cy="251222"/>
          </a:xfrm>
        </p:spPr>
        <p:txBody>
          <a:bodyPr wrap="square">
            <a:spAutoFit/>
          </a:bodyPr>
          <a:lstStyle>
            <a:lvl1pPr>
              <a:defRPr sz="1600" baseline="0">
                <a:latin typeface="+mj-lt"/>
                <a:ea typeface="+mj-ea"/>
              </a:defRPr>
            </a:lvl1pPr>
          </a:lstStyle>
          <a:p>
            <a:pPr lvl="0"/>
            <a:r>
              <a:rPr lang="en-US" noProof="0" dirty="0" smtClean="0"/>
              <a:t>Click to edit Master subtitle style</a:t>
            </a:r>
          </a:p>
        </p:txBody>
      </p:sp>
      <p:pic>
        <p:nvPicPr>
          <p:cNvPr id="20" name="Picture 1"/>
          <p:cNvPicPr>
            <a:picLocks noChangeAspect="1"/>
          </p:cNvPicPr>
          <p:nvPr userDrawn="1">
            <p:custDataLst>
              <p:tags r:id="rId7"/>
            </p:custDataLst>
          </p:nvPr>
        </p:nvPicPr>
        <p:blipFill rotWithShape="1">
          <a:blip r:embed="rId13" cstate="print">
            <a:extLst>
              <a:ext uri="{28A0092B-C50C-407E-A947-70E740481C1C}">
                <a14:useLocalDpi xmlns:a14="http://schemas.microsoft.com/office/drawing/2010/main" val="0"/>
              </a:ext>
            </a:extLst>
          </a:blip>
          <a:srcRect l="7639" t="29819" r="19196" b="38680"/>
          <a:stretch/>
        </p:blipFill>
        <p:spPr bwMode="gray">
          <a:xfrm>
            <a:off x="6233514" y="5962123"/>
            <a:ext cx="2531444" cy="38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 descr="http://t1.gstatic.com/images?q=tbn:ANd9GcQCuBfarPhH5GDlFOoLhBJ9BrWfTtsIqRXoY6LdgGrJzxh5PXlX"/>
          <p:cNvPicPr>
            <a:picLocks noChangeArrowheads="1"/>
          </p:cNvPicPr>
          <p:nvPr userDrawn="1">
            <p:custDataLst>
              <p:tags r:id="rId8"/>
            </p:custDataLst>
          </p:nvPr>
        </p:nvPicPr>
        <p:blipFill>
          <a:blip r:embed="rId14" cstate="print">
            <a:extLst>
              <a:ext uri="{28A0092B-C50C-407E-A947-70E740481C1C}">
                <a14:useLocalDpi xmlns:a14="http://schemas.microsoft.com/office/drawing/2010/main" val="0"/>
              </a:ext>
            </a:extLst>
          </a:blip>
          <a:srcRect/>
          <a:stretch>
            <a:fillRect/>
          </a:stretch>
        </p:blipFill>
        <p:spPr bwMode="gray">
          <a:xfrm>
            <a:off x="314324" y="5816932"/>
            <a:ext cx="1688394" cy="67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3607339"/>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720528" cy="914400"/>
          </a:xfrm>
        </p:spPr>
        <p:txBody>
          <a:bodyPr bIns="0" anchor="ctr"/>
          <a:lstStyle>
            <a:lvl1pPr>
              <a:defRPr sz="1800"/>
            </a:lvl1pPr>
          </a:lstStyle>
          <a:p>
            <a:r>
              <a:rPr lang="en-US" dirty="0" smtClean="0"/>
              <a:t>Click to edit Master title style</a:t>
            </a:r>
            <a:endParaRPr lang="en-US" dirty="0"/>
          </a:p>
        </p:txBody>
      </p:sp>
      <p:sp>
        <p:nvSpPr>
          <p:cNvPr id="3" name="Content Placeholder 2"/>
          <p:cNvSpPr>
            <a:spLocks noGrp="1"/>
          </p:cNvSpPr>
          <p:nvPr>
            <p:ph idx="1"/>
          </p:nvPr>
        </p:nvSpPr>
        <p:spPr>
          <a:xfrm>
            <a:off x="228600" y="1295204"/>
            <a:ext cx="8720528" cy="3674565"/>
          </a:xfrm>
        </p:spPr>
        <p:txBody>
          <a:bodyPr/>
          <a:lstStyle>
            <a:lvl1pPr>
              <a:defRPr baseline="0"/>
            </a:lvl1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72849216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2"/>
          <p:cNvSpPr>
            <a:spLocks noGrp="1" noChangeArrowheads="1"/>
          </p:cNvSpPr>
          <p:nvPr>
            <p:ph type="title"/>
            <p:custDataLst>
              <p:tags r:id="rId1"/>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Tree>
    <p:extLst>
      <p:ext uri="{BB962C8B-B14F-4D97-AF65-F5344CB8AC3E}">
        <p14:creationId xmlns:p14="http://schemas.microsoft.com/office/powerpoint/2010/main" val="38902676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27366499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52663322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3" name="TextBox 6"/>
          <p:cNvSpPr txBox="1">
            <a:spLocks noChangeArrowheads="1"/>
          </p:cNvSpPr>
          <p:nvPr/>
        </p:nvSpPr>
        <p:spPr bwMode="auto">
          <a:xfrm>
            <a:off x="100009" y="6372225"/>
            <a:ext cx="481014" cy="233638"/>
          </a:xfrm>
          <a:prstGeom prst="rect">
            <a:avLst/>
          </a:prstGeom>
          <a:noFill/>
          <a:ln w="9525">
            <a:noFill/>
            <a:miter lim="800000"/>
            <a:headEnd/>
            <a:tailEnd/>
          </a:ln>
        </p:spPr>
        <p:txBody>
          <a:bodyPr wrap="square" lIns="91430" tIns="45716" rIns="91430" bIns="45716">
            <a:prstTxWarp prst="textNoShape">
              <a:avLst/>
            </a:prstTxWarp>
            <a:spAutoFit/>
          </a:bodyPr>
          <a:lstStyle/>
          <a:p>
            <a:pPr algn="ctr" fontAlgn="base">
              <a:spcBef>
                <a:spcPct val="0"/>
              </a:spcBef>
              <a:spcAft>
                <a:spcPct val="0"/>
              </a:spcAft>
              <a:defRPr/>
            </a:pPr>
            <a:fld id="{7E241D3F-BF8C-F649-A940-FE4235426C5E}" type="slidenum">
              <a:rPr lang="en-US" sz="900" smtClean="0">
                <a:solidFill>
                  <a:srgbClr val="666666"/>
                </a:solidFill>
                <a:ea typeface="Arial" charset="0"/>
                <a:cs typeface="Arial" charset="0"/>
              </a:rPr>
              <a:pPr algn="ctr" fontAlgn="base">
                <a:spcBef>
                  <a:spcPct val="0"/>
                </a:spcBef>
                <a:spcAft>
                  <a:spcPct val="0"/>
                </a:spcAft>
                <a:defRPr/>
              </a:pPr>
              <a:t>‹#›</a:t>
            </a:fld>
            <a:endParaRPr lang="en-US" sz="900" dirty="0">
              <a:solidFill>
                <a:prstClr val="black"/>
              </a:solidFill>
              <a:ea typeface="Arial" charset="0"/>
              <a:cs typeface="Arial" charset="0"/>
            </a:endParaRPr>
          </a:p>
        </p:txBody>
      </p:sp>
      <p:sp>
        <p:nvSpPr>
          <p:cNvPr id="4" name="Text Placeholder 2"/>
          <p:cNvSpPr>
            <a:spLocks noGrp="1"/>
          </p:cNvSpPr>
          <p:nvPr>
            <p:ph idx="1"/>
          </p:nvPr>
        </p:nvSpPr>
        <p:spPr bwMode="auto">
          <a:xfrm>
            <a:off x="457200" y="1600200"/>
            <a:ext cx="8229600" cy="1348437"/>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4"/>
          <p:cNvSpPr txBox="1"/>
          <p:nvPr/>
        </p:nvSpPr>
        <p:spPr>
          <a:xfrm>
            <a:off x="614363" y="6372225"/>
            <a:ext cx="6678612" cy="233638"/>
          </a:xfrm>
          <a:prstGeom prst="rect">
            <a:avLst/>
          </a:prstGeom>
          <a:noFill/>
        </p:spPr>
        <p:txBody>
          <a:bodyPr lIns="91430" tIns="45716" rIns="91430" bIns="45716">
            <a:spAutoFit/>
          </a:bodyPr>
          <a:lstStyle/>
          <a:p>
            <a:pPr fontAlgn="base">
              <a:spcBef>
                <a:spcPct val="0"/>
              </a:spcBef>
              <a:spcAft>
                <a:spcPct val="0"/>
              </a:spcAft>
              <a:defRPr/>
            </a:pPr>
            <a:r>
              <a:rPr lang="en-US" sz="900" dirty="0">
                <a:solidFill>
                  <a:srgbClr val="666666"/>
                </a:solidFill>
                <a:ea typeface="Arial" charset="0"/>
                <a:cs typeface="Arial" charset="0"/>
              </a:rPr>
              <a:t> </a:t>
            </a:r>
            <a:r>
              <a:rPr lang="en-US" sz="900" dirty="0" smtClean="0">
                <a:solidFill>
                  <a:srgbClr val="666666"/>
                </a:solidFill>
                <a:ea typeface="Arial" charset="0"/>
                <a:cs typeface="Arial" charset="0"/>
              </a:rPr>
              <a:t>2013 BUDGET</a:t>
            </a:r>
            <a:endParaRPr lang="en-US" sz="900" dirty="0">
              <a:solidFill>
                <a:prstClr val="black"/>
              </a:solidFill>
            </a:endParaRPr>
          </a:p>
        </p:txBody>
      </p:sp>
      <p:sp>
        <p:nvSpPr>
          <p:cNvPr id="6" name="Title Placeholder 1"/>
          <p:cNvSpPr>
            <a:spLocks noGrp="1"/>
          </p:cNvSpPr>
          <p:nvPr>
            <p:ph type="title"/>
          </p:nvPr>
        </p:nvSpPr>
        <p:spPr bwMode="auto">
          <a:xfrm>
            <a:off x="457200" y="490649"/>
            <a:ext cx="8229600" cy="422055"/>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lvl1pPr>
              <a:defRPr sz="2100" cap="none" baseline="0">
                <a:solidFill>
                  <a:schemeClr val="tx1"/>
                </a:solidFill>
              </a:defRPr>
            </a:lvl1pPr>
          </a:lstStyle>
          <a:p>
            <a:pPr lvl="0"/>
            <a:r>
              <a:rPr lang="en-US" smtClean="0"/>
              <a:t>Click to edit Master title style</a:t>
            </a:r>
            <a:endParaRPr lang="en-US" dirty="0"/>
          </a:p>
        </p:txBody>
      </p:sp>
    </p:spTree>
    <p:extLst>
      <p:ext uri="{BB962C8B-B14F-4D97-AF65-F5344CB8AC3E}">
        <p14:creationId xmlns:p14="http://schemas.microsoft.com/office/powerpoint/2010/main" val="343977506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custDataLst>
              <p:tags r:id="rId2"/>
            </p:custDataLst>
            <p:extLst>
              <p:ext uri="{D42A27DB-BD31-4B8C-83A1-F6EECF244321}">
                <p14:modId xmlns:p14="http://schemas.microsoft.com/office/powerpoint/2010/main" val="2820461520"/>
              </p:ext>
            </p:ext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61250" name="think-cell Slide" r:id="rId10" imgW="360" imgH="360" progId="">
                  <p:embed/>
                </p:oleObj>
              </mc:Choice>
              <mc:Fallback>
                <p:oleObj name="think-cell Slide" r:id="rId10" imgW="360" imgH="360" progId="">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399" name="Picture 15" descr="C:\Users\Krithika R\Desktop\Picture1.png"/>
          <p:cNvPicPr>
            <a:picLocks noChangeArrowheads="1"/>
          </p:cNvPicPr>
          <p:nvPr userDrawn="1">
            <p:custDataLst>
              <p:tags r:id="rId3"/>
            </p:custDataLst>
          </p:nvPr>
        </p:nvPicPr>
        <p:blipFill>
          <a:blip r:embed="rId12" cstate="print">
            <a:extLst>
              <a:ext uri="{28A0092B-C50C-407E-A947-70E740481C1C}">
                <a14:useLocalDpi xmlns:a14="http://schemas.microsoft.com/office/drawing/2010/main" val="0"/>
              </a:ext>
            </a:extLst>
          </a:blip>
          <a:srcRect/>
          <a:stretch>
            <a:fillRect/>
          </a:stretch>
        </p:blipFill>
        <p:spPr bwMode="gray">
          <a:xfrm>
            <a:off x="0" y="2"/>
            <a:ext cx="914076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McK Title Elements" hidden="1"/>
          <p:cNvGrpSpPr>
            <a:grpSpLocks/>
          </p:cNvGrpSpPr>
          <p:nvPr>
            <p:custDataLst>
              <p:tags r:id="rId4"/>
            </p:custDataLst>
          </p:nvPr>
        </p:nvGrpSpPr>
        <p:grpSpPr bwMode="gray">
          <a:xfrm>
            <a:off x="314325" y="4533896"/>
            <a:ext cx="5036084" cy="494022"/>
            <a:chOff x="1663" y="3106"/>
            <a:chExt cx="3109" cy="305"/>
          </a:xfrm>
        </p:grpSpPr>
        <p:sp>
          <p:nvSpPr>
            <p:cNvPr id="9" name="McK Document type"/>
            <p:cNvSpPr txBox="1">
              <a:spLocks noChangeArrowheads="1"/>
            </p:cNvSpPr>
            <p:nvPr/>
          </p:nvSpPr>
          <p:spPr bwMode="gray">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Document type</a:t>
              </a:r>
            </a:p>
          </p:txBody>
        </p:sp>
        <p:sp>
          <p:nvSpPr>
            <p:cNvPr id="10" name="McK Date"/>
            <p:cNvSpPr txBox="1">
              <a:spLocks noChangeArrowheads="1"/>
            </p:cNvSpPr>
            <p:nvPr/>
          </p:nvSpPr>
          <p:spPr bwMode="gray">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Date</a:t>
              </a:r>
            </a:p>
          </p:txBody>
        </p:sp>
      </p:grpSp>
      <p:sp>
        <p:nvSpPr>
          <p:cNvPr id="13314" name="Rectangle 1026"/>
          <p:cNvSpPr>
            <a:spLocks noGrp="1" noChangeArrowheads="1"/>
          </p:cNvSpPr>
          <p:nvPr>
            <p:ph type="ctrTitle"/>
            <p:custDataLst>
              <p:tags r:id="rId5"/>
            </p:custDataLst>
          </p:nvPr>
        </p:nvSpPr>
        <p:spPr bwMode="gray">
          <a:xfrm>
            <a:off x="28969" y="2967935"/>
            <a:ext cx="4924032" cy="492443"/>
          </a:xfrm>
          <a:prstGeom prst="rect">
            <a:avLst/>
          </a:prstGeom>
        </p:spPr>
        <p:txBody>
          <a:bodyPr wrap="square"/>
          <a:lstStyle>
            <a:lvl1pPr>
              <a:tabLst/>
              <a:defRPr sz="3200" b="0" baseline="0">
                <a:solidFill>
                  <a:schemeClr val="bg1"/>
                </a:solidFill>
                <a:latin typeface="+mj-lt"/>
                <a:ea typeface="+mj-ea"/>
              </a:defRPr>
            </a:lvl1pPr>
          </a:lstStyle>
          <a:p>
            <a:pPr lvl="0"/>
            <a:endParaRPr lang="en-US" noProof="0" dirty="0" smtClean="0"/>
          </a:p>
        </p:txBody>
      </p:sp>
      <p:sp>
        <p:nvSpPr>
          <p:cNvPr id="13315" name="Rectangle 1027"/>
          <p:cNvSpPr>
            <a:spLocks noGrp="1" noChangeArrowheads="1"/>
          </p:cNvSpPr>
          <p:nvPr>
            <p:ph type="subTitle" idx="1"/>
            <p:custDataLst>
              <p:tags r:id="rId6"/>
            </p:custDataLst>
          </p:nvPr>
        </p:nvSpPr>
        <p:spPr bwMode="gray">
          <a:xfrm>
            <a:off x="228600" y="4244578"/>
            <a:ext cx="8450633" cy="251222"/>
          </a:xfrm>
        </p:spPr>
        <p:txBody>
          <a:bodyPr wrap="square">
            <a:spAutoFit/>
          </a:bodyPr>
          <a:lstStyle>
            <a:lvl1pPr>
              <a:defRPr sz="1600" baseline="0">
                <a:latin typeface="+mj-lt"/>
                <a:ea typeface="+mj-ea"/>
              </a:defRPr>
            </a:lvl1pPr>
          </a:lstStyle>
          <a:p>
            <a:pPr lvl="0"/>
            <a:r>
              <a:rPr lang="en-US" noProof="0" dirty="0" smtClean="0"/>
              <a:t>Click to edit Master subtitle style</a:t>
            </a:r>
          </a:p>
        </p:txBody>
      </p:sp>
      <p:pic>
        <p:nvPicPr>
          <p:cNvPr id="20" name="Picture 1"/>
          <p:cNvPicPr>
            <a:picLocks noChangeAspect="1"/>
          </p:cNvPicPr>
          <p:nvPr userDrawn="1">
            <p:custDataLst>
              <p:tags r:id="rId7"/>
            </p:custDataLst>
          </p:nvPr>
        </p:nvPicPr>
        <p:blipFill rotWithShape="1">
          <a:blip r:embed="rId13" cstate="print">
            <a:extLst>
              <a:ext uri="{28A0092B-C50C-407E-A947-70E740481C1C}">
                <a14:useLocalDpi xmlns:a14="http://schemas.microsoft.com/office/drawing/2010/main" val="0"/>
              </a:ext>
            </a:extLst>
          </a:blip>
          <a:srcRect l="7639" t="29819" r="19196" b="38680"/>
          <a:stretch/>
        </p:blipFill>
        <p:spPr bwMode="gray">
          <a:xfrm>
            <a:off x="6233514" y="5962123"/>
            <a:ext cx="2531444" cy="38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 descr="http://t1.gstatic.com/images?q=tbn:ANd9GcQCuBfarPhH5GDlFOoLhBJ9BrWfTtsIqRXoY6LdgGrJzxh5PXlX"/>
          <p:cNvPicPr>
            <a:picLocks noChangeArrowheads="1"/>
          </p:cNvPicPr>
          <p:nvPr userDrawn="1">
            <p:custDataLst>
              <p:tags r:id="rId8"/>
            </p:custDataLst>
          </p:nvPr>
        </p:nvPicPr>
        <p:blipFill>
          <a:blip r:embed="rId14" cstate="print">
            <a:extLst>
              <a:ext uri="{28A0092B-C50C-407E-A947-70E740481C1C}">
                <a14:useLocalDpi xmlns:a14="http://schemas.microsoft.com/office/drawing/2010/main" val="0"/>
              </a:ext>
            </a:extLst>
          </a:blip>
          <a:srcRect/>
          <a:stretch>
            <a:fillRect/>
          </a:stretch>
        </p:blipFill>
        <p:spPr bwMode="gray">
          <a:xfrm>
            <a:off x="314324" y="5816932"/>
            <a:ext cx="1688394" cy="67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294998"/>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2"/>
          <p:cNvSpPr>
            <a:spLocks noGrp="1" noChangeArrowheads="1"/>
          </p:cNvSpPr>
          <p:nvPr>
            <p:ph type="title"/>
            <p:custDataLst>
              <p:tags r:id="rId1"/>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Tree>
    <p:extLst>
      <p:ext uri="{BB962C8B-B14F-4D97-AF65-F5344CB8AC3E}">
        <p14:creationId xmlns:p14="http://schemas.microsoft.com/office/powerpoint/2010/main" val="376272986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9724653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18885897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3" name="TextBox 6"/>
          <p:cNvSpPr txBox="1">
            <a:spLocks noChangeArrowheads="1"/>
          </p:cNvSpPr>
          <p:nvPr/>
        </p:nvSpPr>
        <p:spPr bwMode="auto">
          <a:xfrm>
            <a:off x="100009" y="6372225"/>
            <a:ext cx="481014" cy="233638"/>
          </a:xfrm>
          <a:prstGeom prst="rect">
            <a:avLst/>
          </a:prstGeom>
          <a:noFill/>
          <a:ln w="9525">
            <a:noFill/>
            <a:miter lim="800000"/>
            <a:headEnd/>
            <a:tailEnd/>
          </a:ln>
        </p:spPr>
        <p:txBody>
          <a:bodyPr wrap="square" lIns="91430" tIns="45716" rIns="91430" bIns="45716">
            <a:prstTxWarp prst="textNoShape">
              <a:avLst/>
            </a:prstTxWarp>
            <a:spAutoFit/>
          </a:bodyPr>
          <a:lstStyle/>
          <a:p>
            <a:pPr algn="ctr" fontAlgn="base">
              <a:spcBef>
                <a:spcPct val="0"/>
              </a:spcBef>
              <a:spcAft>
                <a:spcPct val="0"/>
              </a:spcAft>
              <a:defRPr/>
            </a:pPr>
            <a:fld id="{7E241D3F-BF8C-F649-A940-FE4235426C5E}" type="slidenum">
              <a:rPr lang="en-US" sz="900" smtClean="0">
                <a:solidFill>
                  <a:srgbClr val="666666"/>
                </a:solidFill>
                <a:ea typeface="Arial" charset="0"/>
                <a:cs typeface="Arial" charset="0"/>
              </a:rPr>
              <a:pPr algn="ctr" fontAlgn="base">
                <a:spcBef>
                  <a:spcPct val="0"/>
                </a:spcBef>
                <a:spcAft>
                  <a:spcPct val="0"/>
                </a:spcAft>
                <a:defRPr/>
              </a:pPr>
              <a:t>‹#›</a:t>
            </a:fld>
            <a:endParaRPr lang="en-US" sz="900" dirty="0">
              <a:solidFill>
                <a:prstClr val="black"/>
              </a:solidFill>
              <a:ea typeface="Arial" charset="0"/>
              <a:cs typeface="Arial" charset="0"/>
            </a:endParaRPr>
          </a:p>
        </p:txBody>
      </p:sp>
      <p:sp>
        <p:nvSpPr>
          <p:cNvPr id="4" name="Text Placeholder 2"/>
          <p:cNvSpPr>
            <a:spLocks noGrp="1"/>
          </p:cNvSpPr>
          <p:nvPr>
            <p:ph idx="1"/>
          </p:nvPr>
        </p:nvSpPr>
        <p:spPr bwMode="auto">
          <a:xfrm>
            <a:off x="457200" y="1600200"/>
            <a:ext cx="8229600" cy="1348437"/>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4"/>
          <p:cNvSpPr txBox="1"/>
          <p:nvPr/>
        </p:nvSpPr>
        <p:spPr>
          <a:xfrm>
            <a:off x="614363" y="6372225"/>
            <a:ext cx="6678612" cy="233638"/>
          </a:xfrm>
          <a:prstGeom prst="rect">
            <a:avLst/>
          </a:prstGeom>
          <a:noFill/>
        </p:spPr>
        <p:txBody>
          <a:bodyPr lIns="91430" tIns="45716" rIns="91430" bIns="45716">
            <a:spAutoFit/>
          </a:bodyPr>
          <a:lstStyle/>
          <a:p>
            <a:pPr fontAlgn="base">
              <a:spcBef>
                <a:spcPct val="0"/>
              </a:spcBef>
              <a:spcAft>
                <a:spcPct val="0"/>
              </a:spcAft>
              <a:defRPr/>
            </a:pPr>
            <a:r>
              <a:rPr lang="en-US" sz="900" dirty="0">
                <a:solidFill>
                  <a:srgbClr val="666666"/>
                </a:solidFill>
                <a:ea typeface="Arial" charset="0"/>
                <a:cs typeface="Arial" charset="0"/>
              </a:rPr>
              <a:t> </a:t>
            </a:r>
            <a:r>
              <a:rPr lang="en-US" sz="900" dirty="0" smtClean="0">
                <a:solidFill>
                  <a:srgbClr val="666666"/>
                </a:solidFill>
                <a:ea typeface="Arial" charset="0"/>
                <a:cs typeface="Arial" charset="0"/>
              </a:rPr>
              <a:t>2013 BUDGET</a:t>
            </a:r>
            <a:endParaRPr lang="en-US" sz="900" dirty="0">
              <a:solidFill>
                <a:prstClr val="black"/>
              </a:solidFill>
            </a:endParaRPr>
          </a:p>
        </p:txBody>
      </p:sp>
      <p:sp>
        <p:nvSpPr>
          <p:cNvPr id="6" name="Title Placeholder 1"/>
          <p:cNvSpPr>
            <a:spLocks noGrp="1"/>
          </p:cNvSpPr>
          <p:nvPr>
            <p:ph type="title"/>
          </p:nvPr>
        </p:nvSpPr>
        <p:spPr bwMode="auto">
          <a:xfrm>
            <a:off x="457200" y="490649"/>
            <a:ext cx="8229600" cy="422055"/>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lvl1pPr>
              <a:defRPr sz="2100" cap="none" baseline="0">
                <a:solidFill>
                  <a:schemeClr val="tx1"/>
                </a:solidFill>
              </a:defRPr>
            </a:lvl1pPr>
          </a:lstStyle>
          <a:p>
            <a:pPr lvl="0"/>
            <a:r>
              <a:rPr lang="en-US" smtClean="0"/>
              <a:t>Click to edit Master title style</a:t>
            </a:r>
            <a:endParaRPr lang="en-US" dirty="0"/>
          </a:p>
        </p:txBody>
      </p:sp>
    </p:spTree>
    <p:extLst>
      <p:ext uri="{BB962C8B-B14F-4D97-AF65-F5344CB8AC3E}">
        <p14:creationId xmlns:p14="http://schemas.microsoft.com/office/powerpoint/2010/main" val="238789317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3">
    <p:spTree>
      <p:nvGrpSpPr>
        <p:cNvPr id="1" name=""/>
        <p:cNvGrpSpPr/>
        <p:nvPr/>
      </p:nvGrpSpPr>
      <p:grpSpPr>
        <a:xfrm>
          <a:off x="0" y="0"/>
          <a:ext cx="0" cy="0"/>
          <a:chOff x="0" y="0"/>
          <a:chExt cx="0" cy="0"/>
        </a:xfrm>
      </p:grpSpPr>
      <p:pic>
        <p:nvPicPr>
          <p:cNvPr id="4" name="Picture 6" descr="title23.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1894687"/>
            <a:ext cx="8229600" cy="911225"/>
          </a:xfrm>
        </p:spPr>
        <p:txBody>
          <a:bodyPr/>
          <a:lstStyle>
            <a:lvl1pPr>
              <a:defRPr sz="3400"/>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457200" y="3171606"/>
            <a:ext cx="8229600" cy="917088"/>
          </a:xfrm>
        </p:spPr>
        <p:txBody>
          <a:bodyPr/>
          <a:lstStyle>
            <a:lvl1pPr marL="0" indent="0" algn="l">
              <a:buNone/>
              <a:defRPr sz="18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Tree>
    <p:extLst>
      <p:ext uri="{BB962C8B-B14F-4D97-AF65-F5344CB8AC3E}">
        <p14:creationId xmlns:p14="http://schemas.microsoft.com/office/powerpoint/2010/main" val="36839114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Rectangle 4"/>
          <p:cNvSpPr/>
          <p:nvPr userDrawn="1"/>
        </p:nvSpPr>
        <p:spPr>
          <a:xfrm>
            <a:off x="0" y="0"/>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0" y="2085377"/>
            <a:ext cx="7716322" cy="1177779"/>
          </a:xfrm>
        </p:spPr>
        <p:txBody>
          <a:bodyPr anchor="b"/>
          <a:lstStyle>
            <a:lvl1pPr algn="l">
              <a:defRPr sz="2000"/>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0" y="3733800"/>
            <a:ext cx="6801922" cy="968296"/>
          </a:xfrm>
        </p:spPr>
        <p:txBody>
          <a:bodyPr/>
          <a:lstStyle>
            <a:lvl1pPr marL="0" indent="0" algn="l">
              <a:buNone/>
              <a:defRPr sz="1800" b="0">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8" name="TextBox 7"/>
          <p:cNvSpPr txBox="1"/>
          <p:nvPr userDrawn="1"/>
        </p:nvSpPr>
        <p:spPr>
          <a:xfrm>
            <a:off x="0" y="3275856"/>
            <a:ext cx="9144003" cy="250390"/>
          </a:xfrm>
          <a:prstGeom prst="rect">
            <a:avLst/>
          </a:prstGeom>
          <a:noFill/>
        </p:spPr>
        <p:txBody>
          <a:bodyPr wrap="square" lIns="0" tIns="0" rIns="0" bIns="0" rtlCol="0">
            <a:spAutoFit/>
          </a:bodyPr>
          <a:lstStyle/>
          <a:p>
            <a:pPr defTabSz="457200" fontAlgn="base">
              <a:lnSpc>
                <a:spcPct val="25000"/>
              </a:lnSpc>
              <a:spcBef>
                <a:spcPct val="0"/>
              </a:spcBef>
              <a:spcAft>
                <a:spcPct val="0"/>
              </a:spcAft>
            </a:pPr>
            <a:r>
              <a:rPr lang="en-US" sz="1000" dirty="0" smtClean="0">
                <a:solidFill>
                  <a:srgbClr val="439639"/>
                </a:solidFill>
              </a:rPr>
              <a:t>..............................................................................................................................................................................................................................................................................................................................................................................................................................................................................................................................................................................................................................................................................................................................................................................................................................................................................................................................................................................................................................................................................................................................................................................................................................................................................................................................................................................................................................................................................................................................................................................................................................</a:t>
            </a:r>
            <a:endParaRPr lang="en-US" sz="1000" dirty="0">
              <a:solidFill>
                <a:srgbClr val="439639"/>
              </a:solidFill>
            </a:endParaRPr>
          </a:p>
        </p:txBody>
      </p:sp>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3400" y="5715000"/>
            <a:ext cx="2393651" cy="952381"/>
          </a:xfrm>
          <a:prstGeom prst="rect">
            <a:avLst/>
          </a:prstGeom>
        </p:spPr>
      </p:pic>
      <p:pic>
        <p:nvPicPr>
          <p:cNvPr id="12" name="Picture 11"/>
          <p:cNvPicPr>
            <a:picLocks noChangeAspect="1"/>
          </p:cNvPicPr>
          <p:nvPr userDrawn="1"/>
        </p:nvPicPr>
        <p:blipFill rotWithShape="1">
          <a:blip r:embed="rId3" cstate="print">
            <a:extLst>
              <a:ext uri="{28A0092B-C50C-407E-A947-70E740481C1C}">
                <a14:useLocalDpi xmlns:a14="http://schemas.microsoft.com/office/drawing/2010/main" val="0"/>
              </a:ext>
            </a:extLst>
          </a:blip>
          <a:srcRect/>
          <a:stretch/>
        </p:blipFill>
        <p:spPr>
          <a:xfrm>
            <a:off x="5684108" y="5638800"/>
            <a:ext cx="3459892" cy="1210962"/>
          </a:xfrm>
          <a:prstGeom prst="rect">
            <a:avLst/>
          </a:prstGeom>
        </p:spPr>
      </p:pic>
    </p:spTree>
    <p:extLst>
      <p:ext uri="{BB962C8B-B14F-4D97-AF65-F5344CB8AC3E}">
        <p14:creationId xmlns:p14="http://schemas.microsoft.com/office/powerpoint/2010/main" val="345343514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Title 4">
    <p:spTree>
      <p:nvGrpSpPr>
        <p:cNvPr id="1" name=""/>
        <p:cNvGrpSpPr/>
        <p:nvPr/>
      </p:nvGrpSpPr>
      <p:grpSpPr>
        <a:xfrm>
          <a:off x="0" y="0"/>
          <a:ext cx="0" cy="0"/>
          <a:chOff x="0" y="0"/>
          <a:chExt cx="0" cy="0"/>
        </a:xfrm>
      </p:grpSpPr>
      <p:pic>
        <p:nvPicPr>
          <p:cNvPr id="4" name="Picture 9" descr="title5.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7200" y="588888"/>
            <a:ext cx="7716322" cy="1177779"/>
          </a:xfrm>
        </p:spPr>
        <p:txBody>
          <a:bodyPr/>
          <a:lstStyle>
            <a:lvl1pPr algn="r">
              <a:defRPr sz="3400"/>
            </a:lvl1pPr>
          </a:lstStyle>
          <a:p>
            <a:r>
              <a:rPr lang="en-US" smtClean="0"/>
              <a:t>Click to edit Master title style</a:t>
            </a:r>
            <a:endParaRPr lang="en-US" dirty="0"/>
          </a:p>
        </p:txBody>
      </p:sp>
      <p:sp>
        <p:nvSpPr>
          <p:cNvPr id="3" name="Subtitle 2"/>
          <p:cNvSpPr>
            <a:spLocks noGrp="1"/>
          </p:cNvSpPr>
          <p:nvPr>
            <p:ph type="subTitle" idx="1" hasCustomPrompt="1"/>
          </p:nvPr>
        </p:nvSpPr>
        <p:spPr>
          <a:xfrm>
            <a:off x="1371600" y="3855474"/>
            <a:ext cx="6801922" cy="968296"/>
          </a:xfrm>
        </p:spPr>
        <p:txBody>
          <a:bodyPr/>
          <a:lstStyle>
            <a:lvl1pPr marL="0" indent="0" algn="r">
              <a:buNone/>
              <a:defRPr b="1">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8" name="Text Placeholder 7"/>
          <p:cNvSpPr>
            <a:spLocks noGrp="1"/>
          </p:cNvSpPr>
          <p:nvPr>
            <p:ph type="body" sz="quarter" idx="10" hasCustomPrompt="1"/>
          </p:nvPr>
        </p:nvSpPr>
        <p:spPr>
          <a:xfrm>
            <a:off x="6626640" y="2332590"/>
            <a:ext cx="1480622" cy="304800"/>
          </a:xfrm>
        </p:spPr>
        <p:txBody>
          <a:bodyPr>
            <a:normAutofit/>
          </a:bodyPr>
          <a:lstStyle>
            <a:lvl1pPr algn="ctr">
              <a:buNone/>
              <a:defRPr sz="1600"/>
            </a:lvl1pPr>
          </a:lstStyle>
          <a:p>
            <a:pPr lvl="0"/>
            <a:r>
              <a:rPr lang="en-US" dirty="0" smtClean="0"/>
              <a:t>MM.DD.YY</a:t>
            </a:r>
            <a:endParaRPr lang="en-US" dirty="0"/>
          </a:p>
        </p:txBody>
      </p:sp>
    </p:spTree>
    <p:extLst>
      <p:ext uri="{BB962C8B-B14F-4D97-AF65-F5344CB8AC3E}">
        <p14:creationId xmlns:p14="http://schemas.microsoft.com/office/powerpoint/2010/main" val="198500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Content 1">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1"/>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394926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Content 2">
    <p:spTree>
      <p:nvGrpSpPr>
        <p:cNvPr id="1" name=""/>
        <p:cNvGrpSpPr/>
        <p:nvPr/>
      </p:nvGrpSpPr>
      <p:grpSpPr>
        <a:xfrm>
          <a:off x="0" y="0"/>
          <a:ext cx="0" cy="0"/>
          <a:chOff x="0" y="0"/>
          <a:chExt cx="0" cy="0"/>
        </a:xfrm>
      </p:grpSpPr>
      <p:pic>
        <p:nvPicPr>
          <p:cNvPr id="4" name="Picture 8" descr="TEMPx.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6"/>
          <p:cNvSpPr txBox="1">
            <a:spLocks noChangeArrowheads="1"/>
          </p:cNvSpPr>
          <p:nvPr/>
        </p:nvSpPr>
        <p:spPr bwMode="auto">
          <a:xfrm>
            <a:off x="317500" y="6292850"/>
            <a:ext cx="388938" cy="230188"/>
          </a:xfrm>
          <a:prstGeom prst="rect">
            <a:avLst/>
          </a:prstGeom>
          <a:noFill/>
          <a:ln w="9525">
            <a:noFill/>
            <a:miter lim="800000"/>
            <a:headEnd/>
            <a:tailEnd/>
          </a:ln>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algn="ctr" eaLnBrk="1" hangingPunct="1"/>
            <a:fld id="{5DD1D426-DF4D-4AB9-B0BF-0A0469D4CB56}" type="slidenum">
              <a:rPr lang="en-US" sz="900">
                <a:solidFill>
                  <a:srgbClr val="666666"/>
                </a:solidFill>
                <a:cs typeface="Arial" charset="0"/>
              </a:rPr>
              <a:pPr algn="ctr" eaLnBrk="1" hangingPunct="1"/>
              <a:t>‹#›</a:t>
            </a:fld>
            <a:endParaRPr lang="en-US" sz="900" dirty="0">
              <a:solidFill>
                <a:prstClr val="black"/>
              </a:solidFill>
              <a:cs typeface="Arial" charset="0"/>
            </a:endParaRPr>
          </a:p>
        </p:txBody>
      </p:sp>
      <p:sp>
        <p:nvSpPr>
          <p:cNvPr id="6" name="TextBox 5"/>
          <p:cNvSpPr txBox="1"/>
          <p:nvPr/>
        </p:nvSpPr>
        <p:spPr>
          <a:xfrm>
            <a:off x="706438" y="6292850"/>
            <a:ext cx="5972175" cy="230188"/>
          </a:xfrm>
          <a:prstGeom prst="rect">
            <a:avLst/>
          </a:prstGeom>
          <a:noFill/>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r>
              <a:rPr lang="en-US" sz="900" dirty="0">
                <a:solidFill>
                  <a:srgbClr val="666666"/>
                </a:solidFill>
                <a:cs typeface="Arial" charset="0"/>
              </a:rPr>
              <a:t>INSERT NAME OF PRESENTATION HERE</a:t>
            </a:r>
            <a:endParaRPr lang="en-US" sz="900" dirty="0">
              <a:solidFill>
                <a:prstClr val="black"/>
              </a:solidFill>
            </a:endParaRPr>
          </a:p>
        </p:txBody>
      </p:sp>
    </p:spTree>
    <p:extLst>
      <p:ext uri="{BB962C8B-B14F-4D97-AF65-F5344CB8AC3E}">
        <p14:creationId xmlns:p14="http://schemas.microsoft.com/office/powerpoint/2010/main" val="222133433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3" name="TextBox 6"/>
          <p:cNvSpPr txBox="1">
            <a:spLocks noChangeArrowheads="1"/>
          </p:cNvSpPr>
          <p:nvPr/>
        </p:nvSpPr>
        <p:spPr bwMode="auto">
          <a:xfrm>
            <a:off x="100009" y="6372225"/>
            <a:ext cx="481014" cy="230832"/>
          </a:xfrm>
          <a:prstGeom prst="rect">
            <a:avLst/>
          </a:prstGeom>
          <a:noFill/>
          <a:ln w="9525">
            <a:noFill/>
            <a:miter lim="800000"/>
            <a:headEnd/>
            <a:tailEnd/>
          </a:ln>
        </p:spPr>
        <p:txBody>
          <a:bodyPr wrap="square">
            <a:prstTxWarp prst="textNoShape">
              <a:avLst/>
            </a:prstTxWarp>
            <a:spAutoFit/>
          </a:bodyPr>
          <a:lstStyle/>
          <a:p>
            <a:pPr algn="ctr">
              <a:defRPr/>
            </a:pPr>
            <a:fld id="{7E241D3F-BF8C-F649-A940-FE4235426C5E}" type="slidenum">
              <a:rPr lang="en-US" sz="900" smtClean="0">
                <a:solidFill>
                  <a:srgbClr val="666666"/>
                </a:solidFill>
                <a:ea typeface="Arial" charset="0"/>
                <a:cs typeface="Arial" charset="0"/>
              </a:rPr>
              <a:pPr algn="ctr">
                <a:defRPr/>
              </a:pPr>
              <a:t>‹#›</a:t>
            </a:fld>
            <a:endParaRPr lang="en-US" sz="900" dirty="0">
              <a:solidFill>
                <a:prstClr val="black"/>
              </a:solidFill>
              <a:ea typeface="Arial" charset="0"/>
              <a:cs typeface="Arial" charset="0"/>
            </a:endParaRPr>
          </a:p>
        </p:txBody>
      </p:sp>
      <p:sp>
        <p:nvSpPr>
          <p:cNvPr id="4" name="Text Placeholder 2"/>
          <p:cNvSpPr>
            <a:spLocks noGrp="1"/>
          </p:cNvSpPr>
          <p:nvPr>
            <p:ph idx="1"/>
          </p:nvPr>
        </p:nvSpPr>
        <p:spPr bwMode="auto">
          <a:xfrm>
            <a:off x="457200" y="1600200"/>
            <a:ext cx="8229600" cy="4298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4"/>
          <p:cNvSpPr txBox="1"/>
          <p:nvPr/>
        </p:nvSpPr>
        <p:spPr>
          <a:xfrm>
            <a:off x="614363" y="6372225"/>
            <a:ext cx="6678612" cy="230188"/>
          </a:xfrm>
          <a:prstGeom prst="rect">
            <a:avLst/>
          </a:prstGeom>
          <a:noFill/>
        </p:spPr>
        <p:txBody>
          <a:bodyPr>
            <a:spAutoFit/>
          </a:bodyPr>
          <a:lstStyle/>
          <a:p>
            <a:pPr>
              <a:defRPr/>
            </a:pPr>
            <a:r>
              <a:rPr lang="en-US" sz="900" dirty="0">
                <a:solidFill>
                  <a:srgbClr val="666666"/>
                </a:solidFill>
                <a:ea typeface="Arial" charset="0"/>
                <a:cs typeface="Arial" charset="0"/>
              </a:rPr>
              <a:t> </a:t>
            </a:r>
            <a:r>
              <a:rPr lang="en-US" sz="900" dirty="0" smtClean="0">
                <a:solidFill>
                  <a:srgbClr val="666666"/>
                </a:solidFill>
                <a:ea typeface="Arial" charset="0"/>
                <a:cs typeface="Arial" charset="0"/>
              </a:rPr>
              <a:t>FINANCIAL DATA</a:t>
            </a:r>
            <a:endParaRPr lang="en-US" sz="900" dirty="0">
              <a:solidFill>
                <a:prstClr val="black"/>
              </a:solidFill>
            </a:endParaRPr>
          </a:p>
        </p:txBody>
      </p:sp>
      <p:sp>
        <p:nvSpPr>
          <p:cNvPr id="6" name="Title Placeholder 1"/>
          <p:cNvSpPr>
            <a:spLocks noGrp="1"/>
          </p:cNvSpPr>
          <p:nvPr>
            <p:ph type="title"/>
          </p:nvPr>
        </p:nvSpPr>
        <p:spPr bwMode="auto">
          <a:xfrm>
            <a:off x="457200" y="246063"/>
            <a:ext cx="8229600" cy="9112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defRPr sz="2100" cap="none" baseline="0">
                <a:solidFill>
                  <a:schemeClr val="tx1"/>
                </a:solidFill>
              </a:defRPr>
            </a:lvl1pPr>
          </a:lstStyle>
          <a:p>
            <a:pPr lvl="0"/>
            <a:r>
              <a:rPr lang="en-US" smtClean="0"/>
              <a:t>Click to edit Master title style</a:t>
            </a:r>
            <a:endParaRPr lang="en-US" dirty="0"/>
          </a:p>
        </p:txBody>
      </p:sp>
    </p:spTree>
    <p:extLst>
      <p:ext uri="{BB962C8B-B14F-4D97-AF65-F5344CB8AC3E}">
        <p14:creationId xmlns:p14="http://schemas.microsoft.com/office/powerpoint/2010/main" val="42886126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pic>
        <p:nvPicPr>
          <p:cNvPr id="8" name="Picture 8" descr="TEMPc.jp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6" name="Title 1"/>
          <p:cNvSpPr>
            <a:spLocks noGrp="1"/>
          </p:cNvSpPr>
          <p:nvPr>
            <p:ph type="title"/>
          </p:nvPr>
        </p:nvSpPr>
        <p:spPr>
          <a:xfrm>
            <a:off x="457200" y="0"/>
            <a:ext cx="8229600" cy="736600"/>
          </a:xfrm>
        </p:spPr>
        <p:txBody>
          <a:bodyPr/>
          <a:lstStyle>
            <a:lvl1pPr>
              <a:defRPr>
                <a:solidFill>
                  <a:srgbClr val="666666"/>
                </a:solidFill>
              </a:defRPr>
            </a:lvl1pPr>
          </a:lstStyle>
          <a:p>
            <a:r>
              <a:rPr lang="en-US" smtClean="0"/>
              <a:t>Click to edit Master title style</a:t>
            </a:r>
            <a:endParaRPr lang="en-US" dirty="0"/>
          </a:p>
        </p:txBody>
      </p:sp>
      <p:sp>
        <p:nvSpPr>
          <p:cNvPr id="7" name="Content Placeholder 2"/>
          <p:cNvSpPr>
            <a:spLocks noGrp="1"/>
          </p:cNvSpPr>
          <p:nvPr>
            <p:ph idx="1"/>
          </p:nvPr>
        </p:nvSpPr>
        <p:spPr>
          <a:xfrm>
            <a:off x="457200" y="1106488"/>
            <a:ext cx="8229600" cy="4792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Rectangle 1"/>
          <p:cNvSpPr/>
          <p:nvPr/>
        </p:nvSpPr>
        <p:spPr>
          <a:xfrm>
            <a:off x="347730" y="6349285"/>
            <a:ext cx="605307" cy="36060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endParaRPr>
          </a:p>
        </p:txBody>
      </p:sp>
    </p:spTree>
    <p:extLst>
      <p:ext uri="{BB962C8B-B14F-4D97-AF65-F5344CB8AC3E}">
        <p14:creationId xmlns:p14="http://schemas.microsoft.com/office/powerpoint/2010/main" val="28457222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3" name="TextBox 6"/>
          <p:cNvSpPr txBox="1">
            <a:spLocks noChangeArrowheads="1"/>
          </p:cNvSpPr>
          <p:nvPr/>
        </p:nvSpPr>
        <p:spPr bwMode="auto">
          <a:xfrm>
            <a:off x="8510408" y="6372225"/>
            <a:ext cx="327025" cy="230188"/>
          </a:xfrm>
          <a:prstGeom prst="rect">
            <a:avLst/>
          </a:prstGeom>
          <a:noFill/>
          <a:ln w="9525">
            <a:noFill/>
            <a:miter lim="800000"/>
            <a:headEnd/>
            <a:tailEnd/>
          </a:ln>
        </p:spPr>
        <p:txBody>
          <a:bodyPr>
            <a:prstTxWarp prst="textNoShape">
              <a:avLst/>
            </a:prstTxWarp>
            <a:spAutoFit/>
          </a:bodyPr>
          <a:lstStyle/>
          <a:p>
            <a:pPr algn="ctr">
              <a:defRPr/>
            </a:pPr>
            <a:fld id="{7E241D3F-BF8C-F649-A940-FE4235426C5E}" type="slidenum">
              <a:rPr lang="en-US" sz="900">
                <a:solidFill>
                  <a:srgbClr val="666666"/>
                </a:solidFill>
                <a:ea typeface="Arial" charset="0"/>
                <a:cs typeface="Arial" charset="0"/>
              </a:rPr>
              <a:pPr algn="ctr">
                <a:defRPr/>
              </a:pPr>
              <a:t>‹#›</a:t>
            </a:fld>
            <a:endParaRPr lang="en-US" sz="900" dirty="0">
              <a:solidFill>
                <a:prstClr val="black"/>
              </a:solidFill>
              <a:ea typeface="Arial" charset="0"/>
              <a:cs typeface="Arial" charset="0"/>
            </a:endParaRPr>
          </a:p>
        </p:txBody>
      </p:sp>
      <p:sp>
        <p:nvSpPr>
          <p:cNvPr id="7" name="Title 1"/>
          <p:cNvSpPr>
            <a:spLocks noGrp="1"/>
          </p:cNvSpPr>
          <p:nvPr>
            <p:ph type="title"/>
          </p:nvPr>
        </p:nvSpPr>
        <p:spPr>
          <a:xfrm>
            <a:off x="457200" y="0"/>
            <a:ext cx="8229600" cy="593725"/>
          </a:xfrm>
        </p:spPr>
        <p:txBody>
          <a:bodyPr/>
          <a:lstStyle/>
          <a:p>
            <a:r>
              <a:rPr lang="en-US" smtClean="0"/>
              <a:t>Click to edit Master title style</a:t>
            </a:r>
            <a:endParaRPr lang="en-US" dirty="0"/>
          </a:p>
        </p:txBody>
      </p:sp>
      <p:sp>
        <p:nvSpPr>
          <p:cNvPr id="8" name="Content Placeholder 2"/>
          <p:cNvSpPr>
            <a:spLocks noGrp="1"/>
          </p:cNvSpPr>
          <p:nvPr>
            <p:ph idx="1"/>
          </p:nvPr>
        </p:nvSpPr>
        <p:spPr>
          <a:xfrm>
            <a:off x="457200" y="973138"/>
            <a:ext cx="8229600" cy="48974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563103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060596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Gray Background for photo slides">
    <p:spTree>
      <p:nvGrpSpPr>
        <p:cNvPr id="1" name=""/>
        <p:cNvGrpSpPr/>
        <p:nvPr/>
      </p:nvGrpSpPr>
      <p:grpSpPr>
        <a:xfrm>
          <a:off x="0" y="0"/>
          <a:ext cx="0" cy="0"/>
          <a:chOff x="0" y="0"/>
          <a:chExt cx="0" cy="0"/>
        </a:xfrm>
      </p:grpSpPr>
    </p:spTree>
    <p:extLst>
      <p:ext uri="{BB962C8B-B14F-4D97-AF65-F5344CB8AC3E}">
        <p14:creationId xmlns:p14="http://schemas.microsoft.com/office/powerpoint/2010/main" val="63664160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Tree>
    <p:extLst>
      <p:ext uri="{BB962C8B-B14F-4D97-AF65-F5344CB8AC3E}">
        <p14:creationId xmlns:p14="http://schemas.microsoft.com/office/powerpoint/2010/main" val="3515229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Focused Energy For Lif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01348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custDataLst>
              <p:tags r:id="rId2"/>
            </p:custDataLst>
            <p:extLst>
              <p:ext uri="{D42A27DB-BD31-4B8C-83A1-F6EECF244321}">
                <p14:modId xmlns:p14="http://schemas.microsoft.com/office/powerpoint/2010/main" val="1598890292"/>
              </p:ext>
            </p:ext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44958" name="think-cell Slide" r:id="rId10" imgW="360" imgH="360" progId="">
                  <p:embed/>
                </p:oleObj>
              </mc:Choice>
              <mc:Fallback>
                <p:oleObj name="think-cell Slide" r:id="rId10" imgW="360" imgH="360" progId="">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399" name="Picture 15" descr="C:\Users\Krithika R\Desktop\Picture1.png"/>
          <p:cNvPicPr>
            <a:picLocks noChangeArrowheads="1"/>
          </p:cNvPicPr>
          <p:nvPr userDrawn="1">
            <p:custDataLst>
              <p:tags r:id="rId3"/>
            </p:custDataLst>
          </p:nvPr>
        </p:nvPicPr>
        <p:blipFill>
          <a:blip r:embed="rId12" cstate="print">
            <a:extLst>
              <a:ext uri="{28A0092B-C50C-407E-A947-70E740481C1C}">
                <a14:useLocalDpi xmlns:a14="http://schemas.microsoft.com/office/drawing/2010/main" val="0"/>
              </a:ext>
            </a:extLst>
          </a:blip>
          <a:srcRect/>
          <a:stretch>
            <a:fillRect/>
          </a:stretch>
        </p:blipFill>
        <p:spPr bwMode="gray">
          <a:xfrm>
            <a:off x="0" y="2"/>
            <a:ext cx="914076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McK Title Elements" hidden="1"/>
          <p:cNvGrpSpPr>
            <a:grpSpLocks/>
          </p:cNvGrpSpPr>
          <p:nvPr>
            <p:custDataLst>
              <p:tags r:id="rId4"/>
            </p:custDataLst>
          </p:nvPr>
        </p:nvGrpSpPr>
        <p:grpSpPr bwMode="gray">
          <a:xfrm>
            <a:off x="314325" y="4533896"/>
            <a:ext cx="5036084" cy="494022"/>
            <a:chOff x="1663" y="3106"/>
            <a:chExt cx="3109" cy="305"/>
          </a:xfrm>
        </p:grpSpPr>
        <p:sp>
          <p:nvSpPr>
            <p:cNvPr id="9" name="McK Document type"/>
            <p:cNvSpPr txBox="1">
              <a:spLocks noChangeArrowheads="1"/>
            </p:cNvSpPr>
            <p:nvPr/>
          </p:nvSpPr>
          <p:spPr bwMode="gray">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Document type</a:t>
              </a:r>
            </a:p>
          </p:txBody>
        </p:sp>
        <p:sp>
          <p:nvSpPr>
            <p:cNvPr id="10" name="McK Date"/>
            <p:cNvSpPr txBox="1">
              <a:spLocks noChangeArrowheads="1"/>
            </p:cNvSpPr>
            <p:nvPr/>
          </p:nvSpPr>
          <p:spPr bwMode="gray">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Date</a:t>
              </a:r>
            </a:p>
          </p:txBody>
        </p:sp>
      </p:grpSp>
      <p:sp>
        <p:nvSpPr>
          <p:cNvPr id="13314" name="Rectangle 1026"/>
          <p:cNvSpPr>
            <a:spLocks noGrp="1" noChangeArrowheads="1"/>
          </p:cNvSpPr>
          <p:nvPr>
            <p:ph type="ctrTitle"/>
            <p:custDataLst>
              <p:tags r:id="rId5"/>
            </p:custDataLst>
          </p:nvPr>
        </p:nvSpPr>
        <p:spPr bwMode="gray">
          <a:xfrm>
            <a:off x="28969" y="2967935"/>
            <a:ext cx="4924032" cy="492443"/>
          </a:xfrm>
          <a:prstGeom prst="rect">
            <a:avLst/>
          </a:prstGeom>
        </p:spPr>
        <p:txBody>
          <a:bodyPr wrap="square"/>
          <a:lstStyle>
            <a:lvl1pPr>
              <a:tabLst/>
              <a:defRPr sz="3200" b="0" baseline="0">
                <a:solidFill>
                  <a:schemeClr val="bg1"/>
                </a:solidFill>
                <a:latin typeface="+mj-lt"/>
                <a:ea typeface="+mj-ea"/>
              </a:defRPr>
            </a:lvl1pPr>
          </a:lstStyle>
          <a:p>
            <a:pPr lvl="0"/>
            <a:endParaRPr lang="en-US" noProof="0" dirty="0" smtClean="0"/>
          </a:p>
        </p:txBody>
      </p:sp>
      <p:sp>
        <p:nvSpPr>
          <p:cNvPr id="13315" name="Rectangle 1027"/>
          <p:cNvSpPr>
            <a:spLocks noGrp="1" noChangeArrowheads="1"/>
          </p:cNvSpPr>
          <p:nvPr>
            <p:ph type="subTitle" idx="1"/>
            <p:custDataLst>
              <p:tags r:id="rId6"/>
            </p:custDataLst>
          </p:nvPr>
        </p:nvSpPr>
        <p:spPr bwMode="gray">
          <a:xfrm>
            <a:off x="228600" y="4244578"/>
            <a:ext cx="8450633" cy="251222"/>
          </a:xfrm>
        </p:spPr>
        <p:txBody>
          <a:bodyPr wrap="square">
            <a:spAutoFit/>
          </a:bodyPr>
          <a:lstStyle>
            <a:lvl1pPr>
              <a:defRPr sz="1600" baseline="0">
                <a:latin typeface="+mj-lt"/>
                <a:ea typeface="+mj-ea"/>
              </a:defRPr>
            </a:lvl1pPr>
          </a:lstStyle>
          <a:p>
            <a:pPr lvl="0"/>
            <a:r>
              <a:rPr lang="en-US" noProof="0" dirty="0" smtClean="0"/>
              <a:t>Click to edit Master subtitle style</a:t>
            </a:r>
          </a:p>
        </p:txBody>
      </p:sp>
      <p:pic>
        <p:nvPicPr>
          <p:cNvPr id="20" name="Picture 1"/>
          <p:cNvPicPr>
            <a:picLocks noChangeAspect="1"/>
          </p:cNvPicPr>
          <p:nvPr userDrawn="1">
            <p:custDataLst>
              <p:tags r:id="rId7"/>
            </p:custDataLst>
          </p:nvPr>
        </p:nvPicPr>
        <p:blipFill rotWithShape="1">
          <a:blip r:embed="rId13" cstate="print">
            <a:extLst>
              <a:ext uri="{28A0092B-C50C-407E-A947-70E740481C1C}">
                <a14:useLocalDpi xmlns:a14="http://schemas.microsoft.com/office/drawing/2010/main" val="0"/>
              </a:ext>
            </a:extLst>
          </a:blip>
          <a:srcRect l="7639" t="29819" r="19196" b="38680"/>
          <a:stretch/>
        </p:blipFill>
        <p:spPr bwMode="gray">
          <a:xfrm>
            <a:off x="6233514" y="5962123"/>
            <a:ext cx="2531444" cy="38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 descr="http://t1.gstatic.com/images?q=tbn:ANd9GcQCuBfarPhH5GDlFOoLhBJ9BrWfTtsIqRXoY6LdgGrJzxh5PXlX"/>
          <p:cNvPicPr>
            <a:picLocks noChangeArrowheads="1"/>
          </p:cNvPicPr>
          <p:nvPr userDrawn="1">
            <p:custDataLst>
              <p:tags r:id="rId8"/>
            </p:custDataLst>
          </p:nvPr>
        </p:nvPicPr>
        <p:blipFill>
          <a:blip r:embed="rId14" cstate="print">
            <a:extLst>
              <a:ext uri="{28A0092B-C50C-407E-A947-70E740481C1C}">
                <a14:useLocalDpi xmlns:a14="http://schemas.microsoft.com/office/drawing/2010/main" val="0"/>
              </a:ext>
            </a:extLst>
          </a:blip>
          <a:srcRect/>
          <a:stretch>
            <a:fillRect/>
          </a:stretch>
        </p:blipFill>
        <p:spPr bwMode="gray">
          <a:xfrm>
            <a:off x="314324" y="5816932"/>
            <a:ext cx="1688394" cy="67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2331923"/>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
        <p:nvSpPr>
          <p:cNvPr id="3" name="Rectangle 2"/>
          <p:cNvSpPr/>
          <p:nvPr userDrawn="1"/>
        </p:nvSpPr>
        <p:spPr>
          <a:xfrm>
            <a:off x="0" y="0"/>
            <a:ext cx="9144000" cy="60198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4" name="Text Box 2"/>
          <p:cNvSpPr txBox="1">
            <a:spLocks noChangeArrowheads="1"/>
          </p:cNvSpPr>
          <p:nvPr userDrawn="1"/>
        </p:nvSpPr>
        <p:spPr bwMode="auto">
          <a:xfrm>
            <a:off x="23813" y="3070225"/>
            <a:ext cx="91440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ea typeface="ＭＳ Ｐゴシック" charset="-128"/>
              </a:defRPr>
            </a:lvl1pPr>
            <a:lvl2pPr marL="742950" indent="-285750" eaLnBrk="0" hangingPunct="0">
              <a:defRPr>
                <a:solidFill>
                  <a:schemeClr val="tx1"/>
                </a:solidFill>
                <a:latin typeface="Arial" pitchFamily="34" charset="0"/>
                <a:ea typeface="ＭＳ Ｐゴシック" charset="-128"/>
              </a:defRPr>
            </a:lvl2pPr>
            <a:lvl3pPr marL="1143000" indent="-228600" eaLnBrk="0" hangingPunct="0">
              <a:defRPr>
                <a:solidFill>
                  <a:schemeClr val="tx1"/>
                </a:solidFill>
                <a:latin typeface="Arial" pitchFamily="34" charset="0"/>
                <a:ea typeface="ＭＳ Ｐゴシック" charset="-128"/>
              </a:defRPr>
            </a:lvl3pPr>
            <a:lvl4pPr marL="1600200" indent="-228600" eaLnBrk="0" hangingPunct="0">
              <a:defRPr>
                <a:solidFill>
                  <a:schemeClr val="tx1"/>
                </a:solidFill>
                <a:latin typeface="Arial" pitchFamily="34" charset="0"/>
                <a:ea typeface="ＭＳ Ｐゴシック" charset="-128"/>
              </a:defRPr>
            </a:lvl4pPr>
            <a:lvl5pPr marL="2057400" indent="-228600" eaLnBrk="0" hangingPunct="0">
              <a:defRPr>
                <a:solidFill>
                  <a:schemeClr val="tx1"/>
                </a:solidFill>
                <a:latin typeface="Arial" pitchFamily="34" charset="0"/>
                <a:ea typeface="ＭＳ Ｐゴシック" charset="-128"/>
              </a:defRPr>
            </a:lvl5pPr>
            <a:lvl6pPr marL="2514600" indent="-228600" eaLnBrk="0" fontAlgn="base" hangingPunct="0">
              <a:spcBef>
                <a:spcPct val="0"/>
              </a:spcBef>
              <a:spcAft>
                <a:spcPct val="0"/>
              </a:spcAft>
              <a:defRPr>
                <a:solidFill>
                  <a:schemeClr val="tx1"/>
                </a:solidFill>
                <a:latin typeface="Arial" pitchFamily="34" charset="0"/>
                <a:ea typeface="ＭＳ Ｐゴシック" charset="-128"/>
              </a:defRPr>
            </a:lvl6pPr>
            <a:lvl7pPr marL="2971800" indent="-228600" eaLnBrk="0" fontAlgn="base" hangingPunct="0">
              <a:spcBef>
                <a:spcPct val="0"/>
              </a:spcBef>
              <a:spcAft>
                <a:spcPct val="0"/>
              </a:spcAft>
              <a:defRPr>
                <a:solidFill>
                  <a:schemeClr val="tx1"/>
                </a:solidFill>
                <a:latin typeface="Arial" pitchFamily="34" charset="0"/>
                <a:ea typeface="ＭＳ Ｐゴシック" charset="-128"/>
              </a:defRPr>
            </a:lvl7pPr>
            <a:lvl8pPr marL="3429000" indent="-228600" eaLnBrk="0" fontAlgn="base" hangingPunct="0">
              <a:spcBef>
                <a:spcPct val="0"/>
              </a:spcBef>
              <a:spcAft>
                <a:spcPct val="0"/>
              </a:spcAft>
              <a:defRPr>
                <a:solidFill>
                  <a:schemeClr val="tx1"/>
                </a:solidFill>
                <a:latin typeface="Arial" pitchFamily="34" charset="0"/>
                <a:ea typeface="ＭＳ Ｐゴシック" charset="-128"/>
              </a:defRPr>
            </a:lvl8pPr>
            <a:lvl9pPr marL="3886200" indent="-228600" eaLnBrk="0" fontAlgn="base" hangingPunct="0">
              <a:spcBef>
                <a:spcPct val="0"/>
              </a:spcBef>
              <a:spcAft>
                <a:spcPct val="0"/>
              </a:spcAft>
              <a:defRPr>
                <a:solidFill>
                  <a:schemeClr val="tx1"/>
                </a:solidFill>
                <a:latin typeface="Arial" pitchFamily="34" charset="0"/>
                <a:ea typeface="ＭＳ Ｐゴシック" charset="-128"/>
              </a:defRPr>
            </a:lvl9pPr>
          </a:lstStyle>
          <a:p>
            <a:pPr algn="ctr" eaLnBrk="1" hangingPunct="1">
              <a:spcBef>
                <a:spcPts val="713"/>
              </a:spcBef>
              <a:spcAft>
                <a:spcPts val="500"/>
              </a:spcAft>
              <a:defRPr/>
            </a:pPr>
            <a:r>
              <a:rPr lang="en-US" sz="1200" dirty="0" smtClean="0">
                <a:solidFill>
                  <a:srgbClr val="C0C0C0"/>
                </a:solidFill>
              </a:rPr>
              <a:t>This page intentionally left blank</a:t>
            </a:r>
            <a:endParaRPr lang="en-US" dirty="0" smtClean="0">
              <a:solidFill>
                <a:srgbClr val="000000"/>
              </a:solidFill>
            </a:endParaRPr>
          </a:p>
        </p:txBody>
      </p:sp>
      <p:sp>
        <p:nvSpPr>
          <p:cNvPr id="5" name="Rectangle 4"/>
          <p:cNvSpPr/>
          <p:nvPr userDrawn="1"/>
        </p:nvSpPr>
        <p:spPr>
          <a:xfrm>
            <a:off x="7543800" y="6096000"/>
            <a:ext cx="1371600" cy="6096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dirty="0">
              <a:solidFill>
                <a:srgbClr val="FFFFFF"/>
              </a:solidFill>
            </a:endParaRPr>
          </a:p>
        </p:txBody>
      </p:sp>
      <p:sp>
        <p:nvSpPr>
          <p:cNvPr id="2" name="Title 1"/>
          <p:cNvSpPr>
            <a:spLocks noGrp="1"/>
          </p:cNvSpPr>
          <p:nvPr>
            <p:ph type="title"/>
          </p:nvPr>
        </p:nvSpPr>
        <p:spPr>
          <a:xfrm>
            <a:off x="273780" y="5495925"/>
            <a:ext cx="6479414" cy="1362075"/>
          </a:xfrm>
          <a:prstGeom prst="rect">
            <a:avLst/>
          </a:prstGeom>
        </p:spPr>
        <p:txBody>
          <a:bodyPr>
            <a:normAutofit/>
          </a:bodyPr>
          <a:lstStyle>
            <a:lvl1pPr algn="l">
              <a:defRPr sz="2400" b="1" cap="all">
                <a:solidFill>
                  <a:schemeClr val="bg1"/>
                </a:solidFill>
              </a:defRPr>
            </a:lvl1pPr>
          </a:lstStyle>
          <a:p>
            <a:r>
              <a:rPr lang="en-US" smtClean="0"/>
              <a:t>Click to edit Master title style</a:t>
            </a:r>
            <a:endParaRPr lang="en-US" dirty="0"/>
          </a:p>
        </p:txBody>
      </p:sp>
    </p:spTree>
    <p:extLst>
      <p:ext uri="{BB962C8B-B14F-4D97-AF65-F5344CB8AC3E}">
        <p14:creationId xmlns:p14="http://schemas.microsoft.com/office/powerpoint/2010/main" val="315536484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custDataLst>
              <p:tags r:id="rId2"/>
            </p:custDataLst>
            <p:extLst>
              <p:ext uri="{D42A27DB-BD31-4B8C-83A1-F6EECF244321}">
                <p14:modId xmlns:p14="http://schemas.microsoft.com/office/powerpoint/2010/main" val="749160064"/>
              </p:ext>
            </p:ext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62905" name="think-cell Slide" r:id="rId10" imgW="360" imgH="360" progId="">
                  <p:embed/>
                </p:oleObj>
              </mc:Choice>
              <mc:Fallback>
                <p:oleObj name="think-cell Slide" r:id="rId10" imgW="360" imgH="360" progId="">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399" name="Picture 15" descr="C:\Users\Krithika R\Desktop\Picture1.png"/>
          <p:cNvPicPr>
            <a:picLocks noChangeArrowheads="1"/>
          </p:cNvPicPr>
          <p:nvPr userDrawn="1">
            <p:custDataLst>
              <p:tags r:id="rId3"/>
            </p:custDataLst>
          </p:nvPr>
        </p:nvPicPr>
        <p:blipFill>
          <a:blip r:embed="rId12" cstate="print">
            <a:extLst>
              <a:ext uri="{28A0092B-C50C-407E-A947-70E740481C1C}">
                <a14:useLocalDpi xmlns:a14="http://schemas.microsoft.com/office/drawing/2010/main" val="0"/>
              </a:ext>
            </a:extLst>
          </a:blip>
          <a:srcRect/>
          <a:stretch>
            <a:fillRect/>
          </a:stretch>
        </p:blipFill>
        <p:spPr bwMode="gray">
          <a:xfrm>
            <a:off x="0" y="2"/>
            <a:ext cx="914076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McK Title Elements" hidden="1"/>
          <p:cNvGrpSpPr>
            <a:grpSpLocks/>
          </p:cNvGrpSpPr>
          <p:nvPr>
            <p:custDataLst>
              <p:tags r:id="rId4"/>
            </p:custDataLst>
          </p:nvPr>
        </p:nvGrpSpPr>
        <p:grpSpPr bwMode="gray">
          <a:xfrm>
            <a:off x="314325" y="4533896"/>
            <a:ext cx="5036084" cy="494022"/>
            <a:chOff x="1663" y="3106"/>
            <a:chExt cx="3109" cy="305"/>
          </a:xfrm>
        </p:grpSpPr>
        <p:sp>
          <p:nvSpPr>
            <p:cNvPr id="9" name="McK Document type"/>
            <p:cNvSpPr txBox="1">
              <a:spLocks noChangeArrowheads="1"/>
            </p:cNvSpPr>
            <p:nvPr/>
          </p:nvSpPr>
          <p:spPr bwMode="gray">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Document type</a:t>
              </a:r>
            </a:p>
          </p:txBody>
        </p:sp>
        <p:sp>
          <p:nvSpPr>
            <p:cNvPr id="10" name="McK Date"/>
            <p:cNvSpPr txBox="1">
              <a:spLocks noChangeArrowheads="1"/>
            </p:cNvSpPr>
            <p:nvPr/>
          </p:nvSpPr>
          <p:spPr bwMode="gray">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Date</a:t>
              </a:r>
            </a:p>
          </p:txBody>
        </p:sp>
      </p:grpSp>
      <p:sp>
        <p:nvSpPr>
          <p:cNvPr id="13314" name="Rectangle 1026"/>
          <p:cNvSpPr>
            <a:spLocks noGrp="1" noChangeArrowheads="1"/>
          </p:cNvSpPr>
          <p:nvPr>
            <p:ph type="ctrTitle"/>
            <p:custDataLst>
              <p:tags r:id="rId5"/>
            </p:custDataLst>
          </p:nvPr>
        </p:nvSpPr>
        <p:spPr bwMode="gray">
          <a:xfrm>
            <a:off x="28969" y="2967935"/>
            <a:ext cx="4924032" cy="492443"/>
          </a:xfrm>
          <a:prstGeom prst="rect">
            <a:avLst/>
          </a:prstGeom>
        </p:spPr>
        <p:txBody>
          <a:bodyPr wrap="square"/>
          <a:lstStyle>
            <a:lvl1pPr>
              <a:tabLst/>
              <a:defRPr sz="3200" b="0" baseline="0">
                <a:solidFill>
                  <a:schemeClr val="bg1"/>
                </a:solidFill>
                <a:latin typeface="+mj-lt"/>
                <a:ea typeface="+mj-ea"/>
              </a:defRPr>
            </a:lvl1pPr>
          </a:lstStyle>
          <a:p>
            <a:pPr lvl="0"/>
            <a:endParaRPr lang="en-US" noProof="0" dirty="0" smtClean="0"/>
          </a:p>
        </p:txBody>
      </p:sp>
      <p:sp>
        <p:nvSpPr>
          <p:cNvPr id="13315" name="Rectangle 1027"/>
          <p:cNvSpPr>
            <a:spLocks noGrp="1" noChangeArrowheads="1"/>
          </p:cNvSpPr>
          <p:nvPr>
            <p:ph type="subTitle" idx="1"/>
            <p:custDataLst>
              <p:tags r:id="rId6"/>
            </p:custDataLst>
          </p:nvPr>
        </p:nvSpPr>
        <p:spPr bwMode="gray">
          <a:xfrm>
            <a:off x="228600" y="4244578"/>
            <a:ext cx="8450633" cy="251222"/>
          </a:xfrm>
        </p:spPr>
        <p:txBody>
          <a:bodyPr wrap="square">
            <a:spAutoFit/>
          </a:bodyPr>
          <a:lstStyle>
            <a:lvl1pPr>
              <a:defRPr sz="1600" baseline="0">
                <a:latin typeface="+mj-lt"/>
                <a:ea typeface="+mj-ea"/>
              </a:defRPr>
            </a:lvl1pPr>
          </a:lstStyle>
          <a:p>
            <a:pPr lvl="0"/>
            <a:r>
              <a:rPr lang="en-US" noProof="0" dirty="0" smtClean="0"/>
              <a:t>Click to edit Master subtitle style</a:t>
            </a:r>
          </a:p>
        </p:txBody>
      </p:sp>
      <p:pic>
        <p:nvPicPr>
          <p:cNvPr id="20" name="Picture 1"/>
          <p:cNvPicPr>
            <a:picLocks noChangeAspect="1"/>
          </p:cNvPicPr>
          <p:nvPr userDrawn="1">
            <p:custDataLst>
              <p:tags r:id="rId7"/>
            </p:custDataLst>
          </p:nvPr>
        </p:nvPicPr>
        <p:blipFill rotWithShape="1">
          <a:blip r:embed="rId13" cstate="print">
            <a:extLst>
              <a:ext uri="{28A0092B-C50C-407E-A947-70E740481C1C}">
                <a14:useLocalDpi xmlns:a14="http://schemas.microsoft.com/office/drawing/2010/main" val="0"/>
              </a:ext>
            </a:extLst>
          </a:blip>
          <a:srcRect l="7639" t="29819" r="19196" b="38680"/>
          <a:stretch/>
        </p:blipFill>
        <p:spPr bwMode="gray">
          <a:xfrm>
            <a:off x="6233514" y="5962123"/>
            <a:ext cx="2531444" cy="38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 descr="http://t1.gstatic.com/images?q=tbn:ANd9GcQCuBfarPhH5GDlFOoLhBJ9BrWfTtsIqRXoY6LdgGrJzxh5PXlX"/>
          <p:cNvPicPr>
            <a:picLocks noChangeArrowheads="1"/>
          </p:cNvPicPr>
          <p:nvPr userDrawn="1">
            <p:custDataLst>
              <p:tags r:id="rId8"/>
            </p:custDataLst>
          </p:nvPr>
        </p:nvPicPr>
        <p:blipFill>
          <a:blip r:embed="rId14" cstate="print">
            <a:extLst>
              <a:ext uri="{28A0092B-C50C-407E-A947-70E740481C1C}">
                <a14:useLocalDpi xmlns:a14="http://schemas.microsoft.com/office/drawing/2010/main" val="0"/>
              </a:ext>
            </a:extLst>
          </a:blip>
          <a:srcRect/>
          <a:stretch>
            <a:fillRect/>
          </a:stretch>
        </p:blipFill>
        <p:spPr bwMode="gray">
          <a:xfrm>
            <a:off x="314324" y="5816932"/>
            <a:ext cx="1688394" cy="67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7466790"/>
      </p:ext>
    </p:extLst>
  </p:cSld>
  <p:clrMapOvr>
    <a:masterClrMapping/>
  </p:clrMapOvr>
  <p:timing>
    <p:tnLst>
      <p:par>
        <p:cTn id="1" dur="indefinite" restart="never" nodeType="tmRoot"/>
      </p:par>
    </p:tnLst>
  </p:timing>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2"/>
          <p:cNvSpPr>
            <a:spLocks noGrp="1" noChangeArrowheads="1"/>
          </p:cNvSpPr>
          <p:nvPr>
            <p:ph type="title"/>
            <p:custDataLst>
              <p:tags r:id="rId1"/>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Tree>
    <p:extLst>
      <p:ext uri="{BB962C8B-B14F-4D97-AF65-F5344CB8AC3E}">
        <p14:creationId xmlns:p14="http://schemas.microsoft.com/office/powerpoint/2010/main" val="40663007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419257135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42138720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3" name="TextBox 6"/>
          <p:cNvSpPr txBox="1">
            <a:spLocks noChangeArrowheads="1"/>
          </p:cNvSpPr>
          <p:nvPr/>
        </p:nvSpPr>
        <p:spPr bwMode="auto">
          <a:xfrm>
            <a:off x="100009" y="6372225"/>
            <a:ext cx="481014" cy="233638"/>
          </a:xfrm>
          <a:prstGeom prst="rect">
            <a:avLst/>
          </a:prstGeom>
          <a:noFill/>
          <a:ln w="9525">
            <a:noFill/>
            <a:miter lim="800000"/>
            <a:headEnd/>
            <a:tailEnd/>
          </a:ln>
        </p:spPr>
        <p:txBody>
          <a:bodyPr wrap="square" lIns="91430" tIns="45716" rIns="91430" bIns="45716">
            <a:prstTxWarp prst="textNoShape">
              <a:avLst/>
            </a:prstTxWarp>
            <a:spAutoFit/>
          </a:bodyPr>
          <a:lstStyle/>
          <a:p>
            <a:pPr algn="ctr" fontAlgn="base">
              <a:spcBef>
                <a:spcPct val="0"/>
              </a:spcBef>
              <a:spcAft>
                <a:spcPct val="0"/>
              </a:spcAft>
              <a:defRPr/>
            </a:pPr>
            <a:fld id="{7E241D3F-BF8C-F649-A940-FE4235426C5E}" type="slidenum">
              <a:rPr lang="en-US" sz="900" smtClean="0">
                <a:solidFill>
                  <a:srgbClr val="666666"/>
                </a:solidFill>
                <a:ea typeface="Arial" charset="0"/>
                <a:cs typeface="Arial" charset="0"/>
              </a:rPr>
              <a:pPr algn="ctr" fontAlgn="base">
                <a:spcBef>
                  <a:spcPct val="0"/>
                </a:spcBef>
                <a:spcAft>
                  <a:spcPct val="0"/>
                </a:spcAft>
                <a:defRPr/>
              </a:pPr>
              <a:t>‹#›</a:t>
            </a:fld>
            <a:endParaRPr lang="en-US" sz="900" dirty="0">
              <a:solidFill>
                <a:prstClr val="black"/>
              </a:solidFill>
              <a:ea typeface="Arial" charset="0"/>
              <a:cs typeface="Arial" charset="0"/>
            </a:endParaRPr>
          </a:p>
        </p:txBody>
      </p:sp>
      <p:sp>
        <p:nvSpPr>
          <p:cNvPr id="4" name="Text Placeholder 2"/>
          <p:cNvSpPr>
            <a:spLocks noGrp="1"/>
          </p:cNvSpPr>
          <p:nvPr>
            <p:ph idx="1"/>
          </p:nvPr>
        </p:nvSpPr>
        <p:spPr bwMode="auto">
          <a:xfrm>
            <a:off x="457200" y="1600200"/>
            <a:ext cx="8229600" cy="1348437"/>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4"/>
          <p:cNvSpPr txBox="1"/>
          <p:nvPr/>
        </p:nvSpPr>
        <p:spPr>
          <a:xfrm>
            <a:off x="614363" y="6372225"/>
            <a:ext cx="6678612" cy="233638"/>
          </a:xfrm>
          <a:prstGeom prst="rect">
            <a:avLst/>
          </a:prstGeom>
          <a:noFill/>
        </p:spPr>
        <p:txBody>
          <a:bodyPr lIns="91430" tIns="45716" rIns="91430" bIns="45716">
            <a:spAutoFit/>
          </a:bodyPr>
          <a:lstStyle/>
          <a:p>
            <a:pPr fontAlgn="base">
              <a:spcBef>
                <a:spcPct val="0"/>
              </a:spcBef>
              <a:spcAft>
                <a:spcPct val="0"/>
              </a:spcAft>
              <a:defRPr/>
            </a:pPr>
            <a:r>
              <a:rPr lang="en-US" sz="900" dirty="0" smtClean="0">
                <a:solidFill>
                  <a:srgbClr val="666666"/>
                </a:solidFill>
                <a:cs typeface="Arial" charset="0"/>
              </a:rPr>
              <a:t>NOEC October 2014</a:t>
            </a:r>
            <a:endParaRPr lang="en-US" sz="900" dirty="0">
              <a:solidFill>
                <a:prstClr val="black"/>
              </a:solidFill>
            </a:endParaRPr>
          </a:p>
        </p:txBody>
      </p:sp>
      <p:sp>
        <p:nvSpPr>
          <p:cNvPr id="6" name="Title Placeholder 1"/>
          <p:cNvSpPr>
            <a:spLocks noGrp="1"/>
          </p:cNvSpPr>
          <p:nvPr>
            <p:ph type="title"/>
          </p:nvPr>
        </p:nvSpPr>
        <p:spPr bwMode="auto">
          <a:xfrm>
            <a:off x="457200" y="490649"/>
            <a:ext cx="8229600" cy="422055"/>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lvl1pPr>
              <a:defRPr sz="2100" cap="none" baseline="0">
                <a:solidFill>
                  <a:schemeClr val="tx1"/>
                </a:solidFill>
              </a:defRPr>
            </a:lvl1pPr>
          </a:lstStyle>
          <a:p>
            <a:pPr lvl="0"/>
            <a:r>
              <a:rPr lang="en-US" smtClean="0"/>
              <a:t>Click to edit Master title style</a:t>
            </a:r>
            <a:endParaRPr lang="en-US" dirty="0"/>
          </a:p>
        </p:txBody>
      </p:sp>
    </p:spTree>
    <p:extLst>
      <p:ext uri="{BB962C8B-B14F-4D97-AF65-F5344CB8AC3E}">
        <p14:creationId xmlns:p14="http://schemas.microsoft.com/office/powerpoint/2010/main" val="19251997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Title Placeholder 2"/>
          <p:cNvSpPr>
            <a:spLocks noGrp="1" noChangeArrowheads="1"/>
          </p:cNvSpPr>
          <p:nvPr>
            <p:ph type="title"/>
            <p:custDataLst>
              <p:tags r:id="rId1"/>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Tree>
    <p:extLst>
      <p:ext uri="{BB962C8B-B14F-4D97-AF65-F5344CB8AC3E}">
        <p14:creationId xmlns:p14="http://schemas.microsoft.com/office/powerpoint/2010/main" val="414116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2351251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710391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3" name="TextBox 6"/>
          <p:cNvSpPr txBox="1">
            <a:spLocks noChangeArrowheads="1"/>
          </p:cNvSpPr>
          <p:nvPr/>
        </p:nvSpPr>
        <p:spPr bwMode="auto">
          <a:xfrm>
            <a:off x="100009" y="6372225"/>
            <a:ext cx="481014" cy="233638"/>
          </a:xfrm>
          <a:prstGeom prst="rect">
            <a:avLst/>
          </a:prstGeom>
          <a:noFill/>
          <a:ln w="9525">
            <a:noFill/>
            <a:miter lim="800000"/>
            <a:headEnd/>
            <a:tailEnd/>
          </a:ln>
        </p:spPr>
        <p:txBody>
          <a:bodyPr wrap="square" lIns="91430" tIns="45716" rIns="91430" bIns="45716">
            <a:prstTxWarp prst="textNoShape">
              <a:avLst/>
            </a:prstTxWarp>
            <a:spAutoFit/>
          </a:bodyPr>
          <a:lstStyle/>
          <a:p>
            <a:pPr algn="ctr" fontAlgn="base">
              <a:spcBef>
                <a:spcPct val="0"/>
              </a:spcBef>
              <a:spcAft>
                <a:spcPct val="0"/>
              </a:spcAft>
              <a:defRPr/>
            </a:pPr>
            <a:fld id="{7E241D3F-BF8C-F649-A940-FE4235426C5E}" type="slidenum">
              <a:rPr lang="en-US" sz="900" smtClean="0">
                <a:solidFill>
                  <a:srgbClr val="666666"/>
                </a:solidFill>
                <a:ea typeface="Arial" charset="0"/>
                <a:cs typeface="Arial" charset="0"/>
              </a:rPr>
              <a:pPr algn="ctr" fontAlgn="base">
                <a:spcBef>
                  <a:spcPct val="0"/>
                </a:spcBef>
                <a:spcAft>
                  <a:spcPct val="0"/>
                </a:spcAft>
                <a:defRPr/>
              </a:pPr>
              <a:t>‹#›</a:t>
            </a:fld>
            <a:endParaRPr lang="en-US" sz="900" dirty="0">
              <a:solidFill>
                <a:prstClr val="black"/>
              </a:solidFill>
              <a:ea typeface="Arial" charset="0"/>
              <a:cs typeface="Arial" charset="0"/>
            </a:endParaRPr>
          </a:p>
        </p:txBody>
      </p:sp>
      <p:sp>
        <p:nvSpPr>
          <p:cNvPr id="4" name="Text Placeholder 2"/>
          <p:cNvSpPr>
            <a:spLocks noGrp="1"/>
          </p:cNvSpPr>
          <p:nvPr>
            <p:ph idx="1"/>
          </p:nvPr>
        </p:nvSpPr>
        <p:spPr bwMode="auto">
          <a:xfrm>
            <a:off x="457200" y="1600200"/>
            <a:ext cx="8229600" cy="1348437"/>
          </a:xfrm>
          <a:prstGeom prst="rect">
            <a:avLst/>
          </a:prstGeom>
          <a:noFill/>
          <a:ln w="9525">
            <a:noFill/>
            <a:miter lim="800000"/>
            <a:headEnd/>
            <a:tailEnd/>
          </a:ln>
        </p:spPr>
        <p:txBody>
          <a:bodyPr vert="horz" wrap="square" lIns="91430" tIns="45716" rIns="91430" bIns="4571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Box 4"/>
          <p:cNvSpPr txBox="1"/>
          <p:nvPr/>
        </p:nvSpPr>
        <p:spPr>
          <a:xfrm>
            <a:off x="614363" y="6372225"/>
            <a:ext cx="6678612" cy="233638"/>
          </a:xfrm>
          <a:prstGeom prst="rect">
            <a:avLst/>
          </a:prstGeom>
          <a:noFill/>
        </p:spPr>
        <p:txBody>
          <a:bodyPr lIns="91430" tIns="45716" rIns="91430" bIns="45716">
            <a:spAutoFit/>
          </a:bodyPr>
          <a:lstStyle/>
          <a:p>
            <a:pPr fontAlgn="base">
              <a:spcBef>
                <a:spcPct val="0"/>
              </a:spcBef>
              <a:spcAft>
                <a:spcPct val="0"/>
              </a:spcAft>
              <a:defRPr/>
            </a:pPr>
            <a:r>
              <a:rPr lang="en-US" sz="900" dirty="0" smtClean="0">
                <a:solidFill>
                  <a:srgbClr val="666666"/>
                </a:solidFill>
                <a:cs typeface="Arial" charset="0"/>
              </a:rPr>
              <a:t>NOEC</a:t>
            </a:r>
            <a:r>
              <a:rPr lang="en-US" sz="900" baseline="0" dirty="0" smtClean="0">
                <a:solidFill>
                  <a:srgbClr val="666666"/>
                </a:solidFill>
                <a:cs typeface="Arial" charset="0"/>
              </a:rPr>
              <a:t> October 2014</a:t>
            </a:r>
            <a:endParaRPr lang="en-US" sz="900" dirty="0">
              <a:solidFill>
                <a:prstClr val="black"/>
              </a:solidFill>
            </a:endParaRPr>
          </a:p>
        </p:txBody>
      </p:sp>
      <p:sp>
        <p:nvSpPr>
          <p:cNvPr id="6" name="Title Placeholder 1"/>
          <p:cNvSpPr>
            <a:spLocks noGrp="1"/>
          </p:cNvSpPr>
          <p:nvPr>
            <p:ph type="title"/>
          </p:nvPr>
        </p:nvSpPr>
        <p:spPr bwMode="auto">
          <a:xfrm>
            <a:off x="457200" y="490649"/>
            <a:ext cx="8229600" cy="422055"/>
          </a:xfrm>
          <a:prstGeom prst="rect">
            <a:avLst/>
          </a:prstGeom>
          <a:noFill/>
          <a:ln w="9525">
            <a:noFill/>
            <a:miter lim="800000"/>
            <a:headEnd/>
            <a:tailEnd/>
          </a:ln>
        </p:spPr>
        <p:txBody>
          <a:bodyPr vert="horz" wrap="square" lIns="91430" tIns="45716" rIns="91430" bIns="45716" numCol="1" anchor="ctr" anchorCtr="0" compatLnSpc="1">
            <a:prstTxWarp prst="textNoShape">
              <a:avLst/>
            </a:prstTxWarp>
          </a:bodyPr>
          <a:lstStyle>
            <a:lvl1pPr>
              <a:defRPr sz="2100" cap="none" baseline="0">
                <a:solidFill>
                  <a:schemeClr val="tx1"/>
                </a:solidFill>
              </a:defRPr>
            </a:lvl1pPr>
          </a:lstStyle>
          <a:p>
            <a:pPr lvl="0"/>
            <a:r>
              <a:rPr lang="en-US" smtClean="0"/>
              <a:t>Click to edit Master title style</a:t>
            </a:r>
            <a:endParaRPr lang="en-US" dirty="0"/>
          </a:p>
        </p:txBody>
      </p:sp>
    </p:spTree>
    <p:extLst>
      <p:ext uri="{BB962C8B-B14F-4D97-AF65-F5344CB8AC3E}">
        <p14:creationId xmlns:p14="http://schemas.microsoft.com/office/powerpoint/2010/main" val="22364303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aphicFrame>
        <p:nvGraphicFramePr>
          <p:cNvPr id="2" name="Object 1" hidden="1"/>
          <p:cNvGraphicFramePr>
            <a:graphicFrameLocks/>
          </p:cNvGraphicFramePr>
          <p:nvPr userDrawn="1">
            <p:custDataLst>
              <p:tags r:id="rId2"/>
            </p:custDataLst>
            <p:extLst>
              <p:ext uri="{D42A27DB-BD31-4B8C-83A1-F6EECF244321}">
                <p14:modId xmlns:p14="http://schemas.microsoft.com/office/powerpoint/2010/main" val="3852740548"/>
              </p:ext>
            </p:extLst>
          </p:nvPr>
        </p:nvGraphicFramePr>
        <p:xfrm>
          <a:off x="1" y="0"/>
          <a:ext cx="158750" cy="158750"/>
        </p:xfrm>
        <a:graphic>
          <a:graphicData uri="http://schemas.openxmlformats.org/presentationml/2006/ole">
            <mc:AlternateContent xmlns:mc="http://schemas.openxmlformats.org/markup-compatibility/2006">
              <mc:Choice xmlns:v="urn:schemas-microsoft-com:vml" Requires="v">
                <p:oleObj spid="_x0000_s47998" name="think-cell Slide" r:id="rId10" imgW="360" imgH="360" progId="">
                  <p:embed/>
                </p:oleObj>
              </mc:Choice>
              <mc:Fallback>
                <p:oleObj name="think-cell Slide" r:id="rId10" imgW="360" imgH="360" progId="">
                  <p:embed/>
                  <p:pic>
                    <p:nvPicPr>
                      <p:cNvPr id="0" name=""/>
                      <p:cNvPicPr>
                        <a:picLocks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 y="0"/>
                        <a:ext cx="158750" cy="15875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6399" name="Picture 15" descr="C:\Users\Krithika R\Desktop\Picture1.png"/>
          <p:cNvPicPr>
            <a:picLocks noChangeArrowheads="1"/>
          </p:cNvPicPr>
          <p:nvPr userDrawn="1">
            <p:custDataLst>
              <p:tags r:id="rId3"/>
            </p:custDataLst>
          </p:nvPr>
        </p:nvPicPr>
        <p:blipFill>
          <a:blip r:embed="rId12" cstate="print">
            <a:extLst>
              <a:ext uri="{28A0092B-C50C-407E-A947-70E740481C1C}">
                <a14:useLocalDpi xmlns:a14="http://schemas.microsoft.com/office/drawing/2010/main" val="0"/>
              </a:ext>
            </a:extLst>
          </a:blip>
          <a:srcRect/>
          <a:stretch>
            <a:fillRect/>
          </a:stretch>
        </p:blipFill>
        <p:spPr bwMode="gray">
          <a:xfrm>
            <a:off x="0" y="2"/>
            <a:ext cx="9140760" cy="6858000"/>
          </a:xfrm>
          <a:prstGeom prst="rect">
            <a:avLst/>
          </a:prstGeom>
          <a:noFill/>
          <a:extLst>
            <a:ext uri="{909E8E84-426E-40DD-AFC4-6F175D3DCCD1}">
              <a14:hiddenFill xmlns:a14="http://schemas.microsoft.com/office/drawing/2010/main">
                <a:solidFill>
                  <a:srgbClr val="FFFFFF"/>
                </a:solidFill>
              </a14:hiddenFill>
            </a:ext>
          </a:extLst>
        </p:spPr>
      </p:pic>
      <p:grpSp>
        <p:nvGrpSpPr>
          <p:cNvPr id="8" name="McK Title Elements" hidden="1"/>
          <p:cNvGrpSpPr>
            <a:grpSpLocks/>
          </p:cNvGrpSpPr>
          <p:nvPr>
            <p:custDataLst>
              <p:tags r:id="rId4"/>
            </p:custDataLst>
          </p:nvPr>
        </p:nvGrpSpPr>
        <p:grpSpPr bwMode="gray">
          <a:xfrm>
            <a:off x="314325" y="4533896"/>
            <a:ext cx="5036084" cy="494022"/>
            <a:chOff x="1663" y="3106"/>
            <a:chExt cx="3109" cy="305"/>
          </a:xfrm>
        </p:grpSpPr>
        <p:sp>
          <p:nvSpPr>
            <p:cNvPr id="9" name="McK Document type"/>
            <p:cNvSpPr txBox="1">
              <a:spLocks noChangeArrowheads="1"/>
            </p:cNvSpPr>
            <p:nvPr/>
          </p:nvSpPr>
          <p:spPr bwMode="gray">
            <a:xfrm>
              <a:off x="1663" y="3106"/>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Document type</a:t>
              </a:r>
            </a:p>
          </p:txBody>
        </p:sp>
        <p:sp>
          <p:nvSpPr>
            <p:cNvPr id="10" name="McK Date"/>
            <p:cNvSpPr txBox="1">
              <a:spLocks noChangeArrowheads="1"/>
            </p:cNvSpPr>
            <p:nvPr/>
          </p:nvSpPr>
          <p:spPr bwMode="gray">
            <a:xfrm>
              <a:off x="1663" y="3275"/>
              <a:ext cx="3109" cy="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eaLnBrk="0" hangingPunct="0">
                <a:defRPr sz="1600">
                  <a:solidFill>
                    <a:schemeClr val="tx1"/>
                  </a:solidFill>
                  <a:latin typeface="Arial" charset="0"/>
                </a:defRPr>
              </a:lvl1pPr>
              <a:lvl2pPr marL="742950" indent="-285750" eaLnBrk="0" hangingPunct="0">
                <a:defRPr sz="1600">
                  <a:solidFill>
                    <a:schemeClr val="tx1"/>
                  </a:solidFill>
                  <a:latin typeface="Arial" charset="0"/>
                </a:defRPr>
              </a:lvl2pPr>
              <a:lvl3pPr marL="1143000" indent="-228600" eaLnBrk="0" hangingPunct="0">
                <a:defRPr sz="1600">
                  <a:solidFill>
                    <a:schemeClr val="tx1"/>
                  </a:solidFill>
                  <a:latin typeface="Arial" charset="0"/>
                </a:defRPr>
              </a:lvl3pPr>
              <a:lvl4pPr marL="1600200" indent="-228600" eaLnBrk="0" hangingPunct="0">
                <a:defRPr sz="1600">
                  <a:solidFill>
                    <a:schemeClr val="tx1"/>
                  </a:solidFill>
                  <a:latin typeface="Arial" charset="0"/>
                </a:defRPr>
              </a:lvl4pPr>
              <a:lvl5pPr marL="2057400" indent="-228600" eaLnBrk="0" hangingPunct="0">
                <a:defRPr sz="1600">
                  <a:solidFill>
                    <a:schemeClr val="tx1"/>
                  </a:solidFill>
                  <a:latin typeface="Arial" charset="0"/>
                </a:defRPr>
              </a:lvl5pPr>
              <a:lvl6pPr marL="2514600" indent="-228600" eaLnBrk="0" fontAlgn="base" hangingPunct="0">
                <a:spcBef>
                  <a:spcPct val="0"/>
                </a:spcBef>
                <a:spcAft>
                  <a:spcPct val="0"/>
                </a:spcAft>
                <a:defRPr sz="1600">
                  <a:solidFill>
                    <a:schemeClr val="tx1"/>
                  </a:solidFill>
                  <a:latin typeface="Arial" charset="0"/>
                </a:defRPr>
              </a:lvl6pPr>
              <a:lvl7pPr marL="2971800" indent="-228600" eaLnBrk="0" fontAlgn="base" hangingPunct="0">
                <a:spcBef>
                  <a:spcPct val="0"/>
                </a:spcBef>
                <a:spcAft>
                  <a:spcPct val="0"/>
                </a:spcAft>
                <a:defRPr sz="1600">
                  <a:solidFill>
                    <a:schemeClr val="tx1"/>
                  </a:solidFill>
                  <a:latin typeface="Arial" charset="0"/>
                </a:defRPr>
              </a:lvl7pPr>
              <a:lvl8pPr marL="3429000" indent="-228600" eaLnBrk="0" fontAlgn="base" hangingPunct="0">
                <a:spcBef>
                  <a:spcPct val="0"/>
                </a:spcBef>
                <a:spcAft>
                  <a:spcPct val="0"/>
                </a:spcAft>
                <a:defRPr sz="1600">
                  <a:solidFill>
                    <a:schemeClr val="tx1"/>
                  </a:solidFill>
                  <a:latin typeface="Arial" charset="0"/>
                </a:defRPr>
              </a:lvl8pPr>
              <a:lvl9pPr marL="3886200" indent="-228600" eaLnBrk="0" fontAlgn="base" hangingPunct="0">
                <a:spcBef>
                  <a:spcPct val="0"/>
                </a:spcBef>
                <a:spcAft>
                  <a:spcPct val="0"/>
                </a:spcAft>
                <a:defRPr sz="1600">
                  <a:solidFill>
                    <a:schemeClr val="tx1"/>
                  </a:solidFill>
                  <a:latin typeface="Arial" charset="0"/>
                </a:defRPr>
              </a:lvl9pPr>
            </a:lstStyle>
            <a:p>
              <a:pPr eaLnBrk="1" fontAlgn="base" hangingPunct="1">
                <a:spcBef>
                  <a:spcPct val="0"/>
                </a:spcBef>
                <a:spcAft>
                  <a:spcPct val="0"/>
                </a:spcAft>
                <a:defRPr/>
              </a:pPr>
              <a:r>
                <a:rPr lang="en-US" sz="1400" dirty="0" smtClean="0">
                  <a:solidFill>
                    <a:srgbClr val="000000"/>
                  </a:solidFill>
                  <a:latin typeface="Arial"/>
                </a:rPr>
                <a:t>Date</a:t>
              </a:r>
            </a:p>
          </p:txBody>
        </p:sp>
      </p:grpSp>
      <p:sp>
        <p:nvSpPr>
          <p:cNvPr id="13314" name="Rectangle 1026"/>
          <p:cNvSpPr>
            <a:spLocks noGrp="1" noChangeArrowheads="1"/>
          </p:cNvSpPr>
          <p:nvPr>
            <p:ph type="ctrTitle"/>
            <p:custDataLst>
              <p:tags r:id="rId5"/>
            </p:custDataLst>
          </p:nvPr>
        </p:nvSpPr>
        <p:spPr bwMode="gray">
          <a:xfrm>
            <a:off x="28969" y="2967935"/>
            <a:ext cx="4924032" cy="492443"/>
          </a:xfrm>
          <a:prstGeom prst="rect">
            <a:avLst/>
          </a:prstGeom>
        </p:spPr>
        <p:txBody>
          <a:bodyPr wrap="square"/>
          <a:lstStyle>
            <a:lvl1pPr>
              <a:tabLst/>
              <a:defRPr sz="3200" b="0" baseline="0">
                <a:solidFill>
                  <a:schemeClr val="bg1"/>
                </a:solidFill>
                <a:latin typeface="+mj-lt"/>
                <a:ea typeface="+mj-ea"/>
              </a:defRPr>
            </a:lvl1pPr>
          </a:lstStyle>
          <a:p>
            <a:pPr lvl="0"/>
            <a:endParaRPr lang="en-US" noProof="0" dirty="0" smtClean="0"/>
          </a:p>
        </p:txBody>
      </p:sp>
      <p:sp>
        <p:nvSpPr>
          <p:cNvPr id="13315" name="Rectangle 1027"/>
          <p:cNvSpPr>
            <a:spLocks noGrp="1" noChangeArrowheads="1"/>
          </p:cNvSpPr>
          <p:nvPr>
            <p:ph type="subTitle" idx="1"/>
            <p:custDataLst>
              <p:tags r:id="rId6"/>
            </p:custDataLst>
          </p:nvPr>
        </p:nvSpPr>
        <p:spPr bwMode="gray">
          <a:xfrm>
            <a:off x="228600" y="4244578"/>
            <a:ext cx="8450633" cy="251222"/>
          </a:xfrm>
        </p:spPr>
        <p:txBody>
          <a:bodyPr wrap="square">
            <a:spAutoFit/>
          </a:bodyPr>
          <a:lstStyle>
            <a:lvl1pPr>
              <a:defRPr sz="1600" baseline="0">
                <a:latin typeface="+mj-lt"/>
                <a:ea typeface="+mj-ea"/>
              </a:defRPr>
            </a:lvl1pPr>
          </a:lstStyle>
          <a:p>
            <a:pPr lvl="0"/>
            <a:r>
              <a:rPr lang="en-US" noProof="0" dirty="0" smtClean="0"/>
              <a:t>Click to edit Master subtitle style</a:t>
            </a:r>
          </a:p>
        </p:txBody>
      </p:sp>
      <p:pic>
        <p:nvPicPr>
          <p:cNvPr id="20" name="Picture 1"/>
          <p:cNvPicPr>
            <a:picLocks noChangeAspect="1"/>
          </p:cNvPicPr>
          <p:nvPr userDrawn="1">
            <p:custDataLst>
              <p:tags r:id="rId7"/>
            </p:custDataLst>
          </p:nvPr>
        </p:nvPicPr>
        <p:blipFill rotWithShape="1">
          <a:blip r:embed="rId13" cstate="print">
            <a:extLst>
              <a:ext uri="{28A0092B-C50C-407E-A947-70E740481C1C}">
                <a14:useLocalDpi xmlns:a14="http://schemas.microsoft.com/office/drawing/2010/main" val="0"/>
              </a:ext>
            </a:extLst>
          </a:blip>
          <a:srcRect l="7639" t="29819" r="19196" b="38680"/>
          <a:stretch/>
        </p:blipFill>
        <p:spPr bwMode="gray">
          <a:xfrm>
            <a:off x="6233514" y="5962123"/>
            <a:ext cx="2531444" cy="3815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 descr="http://t1.gstatic.com/images?q=tbn:ANd9GcQCuBfarPhH5GDlFOoLhBJ9BrWfTtsIqRXoY6LdgGrJzxh5PXlX"/>
          <p:cNvPicPr>
            <a:picLocks noChangeArrowheads="1"/>
          </p:cNvPicPr>
          <p:nvPr userDrawn="1">
            <p:custDataLst>
              <p:tags r:id="rId8"/>
            </p:custDataLst>
          </p:nvPr>
        </p:nvPicPr>
        <p:blipFill>
          <a:blip r:embed="rId14" cstate="print">
            <a:extLst>
              <a:ext uri="{28A0092B-C50C-407E-A947-70E740481C1C}">
                <a14:useLocalDpi xmlns:a14="http://schemas.microsoft.com/office/drawing/2010/main" val="0"/>
              </a:ext>
            </a:extLst>
          </a:blip>
          <a:srcRect/>
          <a:stretch>
            <a:fillRect/>
          </a:stretch>
        </p:blipFill>
        <p:spPr bwMode="gray">
          <a:xfrm>
            <a:off x="314324" y="5816932"/>
            <a:ext cx="1688394" cy="671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648880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8" Type="http://schemas.openxmlformats.org/officeDocument/2006/relationships/tags" Target="../tags/tag1.xml"/><Relationship Id="rId13" Type="http://schemas.openxmlformats.org/officeDocument/2006/relationships/tags" Target="../tags/tag6.xml"/><Relationship Id="rId18" Type="http://schemas.openxmlformats.org/officeDocument/2006/relationships/tags" Target="../tags/tag11.xml"/><Relationship Id="rId26" Type="http://schemas.openxmlformats.org/officeDocument/2006/relationships/tags" Target="../tags/tag19.xml"/><Relationship Id="rId3" Type="http://schemas.openxmlformats.org/officeDocument/2006/relationships/slideLayout" Target="../slideLayouts/slideLayout6.xml"/><Relationship Id="rId21" Type="http://schemas.openxmlformats.org/officeDocument/2006/relationships/tags" Target="../tags/tag14.xml"/><Relationship Id="rId7" Type="http://schemas.openxmlformats.org/officeDocument/2006/relationships/vmlDrawing" Target="../drawings/vmlDrawing1.vml"/><Relationship Id="rId12" Type="http://schemas.openxmlformats.org/officeDocument/2006/relationships/tags" Target="../tags/tag5.xml"/><Relationship Id="rId17" Type="http://schemas.openxmlformats.org/officeDocument/2006/relationships/tags" Target="../tags/tag10.xml"/><Relationship Id="rId25" Type="http://schemas.openxmlformats.org/officeDocument/2006/relationships/tags" Target="../tags/tag18.xml"/><Relationship Id="rId2" Type="http://schemas.openxmlformats.org/officeDocument/2006/relationships/slideLayout" Target="../slideLayouts/slideLayout5.xml"/><Relationship Id="rId16" Type="http://schemas.openxmlformats.org/officeDocument/2006/relationships/tags" Target="../tags/tag9.xml"/><Relationship Id="rId20" Type="http://schemas.openxmlformats.org/officeDocument/2006/relationships/tags" Target="../tags/tag13.xml"/><Relationship Id="rId29" Type="http://schemas.openxmlformats.org/officeDocument/2006/relationships/tags" Target="../tags/tag22.xml"/><Relationship Id="rId1" Type="http://schemas.openxmlformats.org/officeDocument/2006/relationships/slideLayout" Target="../slideLayouts/slideLayout4.xml"/><Relationship Id="rId6" Type="http://schemas.openxmlformats.org/officeDocument/2006/relationships/theme" Target="../theme/theme3.xml"/><Relationship Id="rId11" Type="http://schemas.openxmlformats.org/officeDocument/2006/relationships/tags" Target="../tags/tag4.xml"/><Relationship Id="rId24" Type="http://schemas.openxmlformats.org/officeDocument/2006/relationships/tags" Target="../tags/tag17.xml"/><Relationship Id="rId32" Type="http://schemas.openxmlformats.org/officeDocument/2006/relationships/image" Target="../media/image7.emf"/><Relationship Id="rId5" Type="http://schemas.openxmlformats.org/officeDocument/2006/relationships/slideLayout" Target="../slideLayouts/slideLayout8.xml"/><Relationship Id="rId15" Type="http://schemas.openxmlformats.org/officeDocument/2006/relationships/tags" Target="../tags/tag8.xml"/><Relationship Id="rId23" Type="http://schemas.openxmlformats.org/officeDocument/2006/relationships/tags" Target="../tags/tag16.xml"/><Relationship Id="rId28" Type="http://schemas.openxmlformats.org/officeDocument/2006/relationships/tags" Target="../tags/tag21.xml"/><Relationship Id="rId10" Type="http://schemas.openxmlformats.org/officeDocument/2006/relationships/tags" Target="../tags/tag3.xml"/><Relationship Id="rId19" Type="http://schemas.openxmlformats.org/officeDocument/2006/relationships/tags" Target="../tags/tag12.xml"/><Relationship Id="rId31" Type="http://schemas.openxmlformats.org/officeDocument/2006/relationships/oleObject" Target="../embeddings/oleObject1.bin"/><Relationship Id="rId4" Type="http://schemas.openxmlformats.org/officeDocument/2006/relationships/slideLayout" Target="../slideLayouts/slideLayout7.xml"/><Relationship Id="rId9" Type="http://schemas.openxmlformats.org/officeDocument/2006/relationships/tags" Target="../tags/tag2.xml"/><Relationship Id="rId14" Type="http://schemas.openxmlformats.org/officeDocument/2006/relationships/tags" Target="../tags/tag7.xml"/><Relationship Id="rId22" Type="http://schemas.openxmlformats.org/officeDocument/2006/relationships/tags" Target="../tags/tag15.xml"/><Relationship Id="rId27" Type="http://schemas.openxmlformats.org/officeDocument/2006/relationships/tags" Target="../tags/tag20.xml"/><Relationship Id="rId30" Type="http://schemas.openxmlformats.org/officeDocument/2006/relationships/tags" Target="../tags/tag23.xml"/></Relationships>
</file>

<file path=ppt/slideMasters/_rels/slideMaster4.xml.rels><?xml version="1.0" encoding="UTF-8" standalone="yes"?>
<Relationships xmlns="http://schemas.openxmlformats.org/package/2006/relationships"><Relationship Id="rId8" Type="http://schemas.openxmlformats.org/officeDocument/2006/relationships/tags" Target="../tags/tag32.xml"/><Relationship Id="rId13" Type="http://schemas.openxmlformats.org/officeDocument/2006/relationships/tags" Target="../tags/tag37.xml"/><Relationship Id="rId18" Type="http://schemas.openxmlformats.org/officeDocument/2006/relationships/tags" Target="../tags/tag42.xml"/><Relationship Id="rId26" Type="http://schemas.openxmlformats.org/officeDocument/2006/relationships/tags" Target="../tags/tag50.xml"/><Relationship Id="rId3" Type="http://schemas.openxmlformats.org/officeDocument/2006/relationships/slideLayout" Target="../slideLayouts/slideLayout11.xml"/><Relationship Id="rId21" Type="http://schemas.openxmlformats.org/officeDocument/2006/relationships/tags" Target="../tags/tag45.xml"/><Relationship Id="rId7" Type="http://schemas.openxmlformats.org/officeDocument/2006/relationships/vmlDrawing" Target="../drawings/vmlDrawing3.vml"/><Relationship Id="rId12" Type="http://schemas.openxmlformats.org/officeDocument/2006/relationships/tags" Target="../tags/tag36.xml"/><Relationship Id="rId17" Type="http://schemas.openxmlformats.org/officeDocument/2006/relationships/tags" Target="../tags/tag41.xml"/><Relationship Id="rId25" Type="http://schemas.openxmlformats.org/officeDocument/2006/relationships/tags" Target="../tags/tag49.xml"/><Relationship Id="rId2" Type="http://schemas.openxmlformats.org/officeDocument/2006/relationships/slideLayout" Target="../slideLayouts/slideLayout10.xml"/><Relationship Id="rId16" Type="http://schemas.openxmlformats.org/officeDocument/2006/relationships/tags" Target="../tags/tag40.xml"/><Relationship Id="rId20" Type="http://schemas.openxmlformats.org/officeDocument/2006/relationships/tags" Target="../tags/tag44.xml"/><Relationship Id="rId29" Type="http://schemas.openxmlformats.org/officeDocument/2006/relationships/tags" Target="../tags/tag53.xml"/><Relationship Id="rId1" Type="http://schemas.openxmlformats.org/officeDocument/2006/relationships/slideLayout" Target="../slideLayouts/slideLayout9.xml"/><Relationship Id="rId6" Type="http://schemas.openxmlformats.org/officeDocument/2006/relationships/theme" Target="../theme/theme4.xml"/><Relationship Id="rId11" Type="http://schemas.openxmlformats.org/officeDocument/2006/relationships/tags" Target="../tags/tag35.xml"/><Relationship Id="rId24" Type="http://schemas.openxmlformats.org/officeDocument/2006/relationships/tags" Target="../tags/tag48.xml"/><Relationship Id="rId32" Type="http://schemas.openxmlformats.org/officeDocument/2006/relationships/image" Target="../media/image7.emf"/><Relationship Id="rId5" Type="http://schemas.openxmlformats.org/officeDocument/2006/relationships/slideLayout" Target="../slideLayouts/slideLayout13.xml"/><Relationship Id="rId15" Type="http://schemas.openxmlformats.org/officeDocument/2006/relationships/tags" Target="../tags/tag39.xml"/><Relationship Id="rId23" Type="http://schemas.openxmlformats.org/officeDocument/2006/relationships/tags" Target="../tags/tag47.xml"/><Relationship Id="rId28" Type="http://schemas.openxmlformats.org/officeDocument/2006/relationships/tags" Target="../tags/tag52.xml"/><Relationship Id="rId10" Type="http://schemas.openxmlformats.org/officeDocument/2006/relationships/tags" Target="../tags/tag34.xml"/><Relationship Id="rId19" Type="http://schemas.openxmlformats.org/officeDocument/2006/relationships/tags" Target="../tags/tag43.xml"/><Relationship Id="rId31" Type="http://schemas.openxmlformats.org/officeDocument/2006/relationships/oleObject" Target="../embeddings/oleObject3.bin"/><Relationship Id="rId4" Type="http://schemas.openxmlformats.org/officeDocument/2006/relationships/slideLayout" Target="../slideLayouts/slideLayout12.xml"/><Relationship Id="rId9" Type="http://schemas.openxmlformats.org/officeDocument/2006/relationships/tags" Target="../tags/tag33.xml"/><Relationship Id="rId14" Type="http://schemas.openxmlformats.org/officeDocument/2006/relationships/tags" Target="../tags/tag38.xml"/><Relationship Id="rId22" Type="http://schemas.openxmlformats.org/officeDocument/2006/relationships/tags" Target="../tags/tag46.xml"/><Relationship Id="rId27" Type="http://schemas.openxmlformats.org/officeDocument/2006/relationships/tags" Target="../tags/tag51.xml"/><Relationship Id="rId30" Type="http://schemas.openxmlformats.org/officeDocument/2006/relationships/tags" Target="../tags/tag54.xml"/></Relationships>
</file>

<file path=ppt/slideMasters/_rels/slideMaster5.xml.rels><?xml version="1.0" encoding="UTF-8" standalone="yes"?>
<Relationships xmlns="http://schemas.openxmlformats.org/package/2006/relationships"><Relationship Id="rId8" Type="http://schemas.openxmlformats.org/officeDocument/2006/relationships/tags" Target="../tags/tag63.xml"/><Relationship Id="rId13" Type="http://schemas.openxmlformats.org/officeDocument/2006/relationships/tags" Target="../tags/tag68.xml"/><Relationship Id="rId18" Type="http://schemas.openxmlformats.org/officeDocument/2006/relationships/tags" Target="../tags/tag73.xml"/><Relationship Id="rId26" Type="http://schemas.openxmlformats.org/officeDocument/2006/relationships/tags" Target="../tags/tag81.xml"/><Relationship Id="rId3" Type="http://schemas.openxmlformats.org/officeDocument/2006/relationships/slideLayout" Target="../slideLayouts/slideLayout16.xml"/><Relationship Id="rId21" Type="http://schemas.openxmlformats.org/officeDocument/2006/relationships/tags" Target="../tags/tag76.xml"/><Relationship Id="rId7" Type="http://schemas.openxmlformats.org/officeDocument/2006/relationships/vmlDrawing" Target="../drawings/vmlDrawing5.vml"/><Relationship Id="rId12" Type="http://schemas.openxmlformats.org/officeDocument/2006/relationships/tags" Target="../tags/tag67.xml"/><Relationship Id="rId17" Type="http://schemas.openxmlformats.org/officeDocument/2006/relationships/tags" Target="../tags/tag72.xml"/><Relationship Id="rId25" Type="http://schemas.openxmlformats.org/officeDocument/2006/relationships/tags" Target="../tags/tag80.xml"/><Relationship Id="rId2" Type="http://schemas.openxmlformats.org/officeDocument/2006/relationships/slideLayout" Target="../slideLayouts/slideLayout15.xml"/><Relationship Id="rId16" Type="http://schemas.openxmlformats.org/officeDocument/2006/relationships/tags" Target="../tags/tag71.xml"/><Relationship Id="rId20" Type="http://schemas.openxmlformats.org/officeDocument/2006/relationships/tags" Target="../tags/tag75.xml"/><Relationship Id="rId29" Type="http://schemas.openxmlformats.org/officeDocument/2006/relationships/tags" Target="../tags/tag84.xml"/><Relationship Id="rId1" Type="http://schemas.openxmlformats.org/officeDocument/2006/relationships/slideLayout" Target="../slideLayouts/slideLayout14.xml"/><Relationship Id="rId6" Type="http://schemas.openxmlformats.org/officeDocument/2006/relationships/theme" Target="../theme/theme5.xml"/><Relationship Id="rId11" Type="http://schemas.openxmlformats.org/officeDocument/2006/relationships/tags" Target="../tags/tag66.xml"/><Relationship Id="rId24" Type="http://schemas.openxmlformats.org/officeDocument/2006/relationships/tags" Target="../tags/tag79.xml"/><Relationship Id="rId32" Type="http://schemas.openxmlformats.org/officeDocument/2006/relationships/image" Target="../media/image7.emf"/><Relationship Id="rId5" Type="http://schemas.openxmlformats.org/officeDocument/2006/relationships/slideLayout" Target="../slideLayouts/slideLayout18.xml"/><Relationship Id="rId15" Type="http://schemas.openxmlformats.org/officeDocument/2006/relationships/tags" Target="../tags/tag70.xml"/><Relationship Id="rId23" Type="http://schemas.openxmlformats.org/officeDocument/2006/relationships/tags" Target="../tags/tag78.xml"/><Relationship Id="rId28" Type="http://schemas.openxmlformats.org/officeDocument/2006/relationships/tags" Target="../tags/tag83.xml"/><Relationship Id="rId10" Type="http://schemas.openxmlformats.org/officeDocument/2006/relationships/tags" Target="../tags/tag65.xml"/><Relationship Id="rId19" Type="http://schemas.openxmlformats.org/officeDocument/2006/relationships/tags" Target="../tags/tag74.xml"/><Relationship Id="rId31" Type="http://schemas.openxmlformats.org/officeDocument/2006/relationships/oleObject" Target="../embeddings/oleObject5.bin"/><Relationship Id="rId4" Type="http://schemas.openxmlformats.org/officeDocument/2006/relationships/slideLayout" Target="../slideLayouts/slideLayout17.xml"/><Relationship Id="rId9" Type="http://schemas.openxmlformats.org/officeDocument/2006/relationships/tags" Target="../tags/tag64.xml"/><Relationship Id="rId14" Type="http://schemas.openxmlformats.org/officeDocument/2006/relationships/tags" Target="../tags/tag69.xml"/><Relationship Id="rId22" Type="http://schemas.openxmlformats.org/officeDocument/2006/relationships/tags" Target="../tags/tag77.xml"/><Relationship Id="rId27" Type="http://schemas.openxmlformats.org/officeDocument/2006/relationships/tags" Target="../tags/tag82.xml"/><Relationship Id="rId30" Type="http://schemas.openxmlformats.org/officeDocument/2006/relationships/tags" Target="../tags/tag85.xml"/></Relationships>
</file>

<file path=ppt/slideMasters/_rels/slideMaster6.xml.rels><?xml version="1.0" encoding="UTF-8" standalone="yes"?>
<Relationships xmlns="http://schemas.openxmlformats.org/package/2006/relationships"><Relationship Id="rId8" Type="http://schemas.openxmlformats.org/officeDocument/2006/relationships/tags" Target="../tags/tag94.xml"/><Relationship Id="rId13" Type="http://schemas.openxmlformats.org/officeDocument/2006/relationships/tags" Target="../tags/tag99.xml"/><Relationship Id="rId18" Type="http://schemas.openxmlformats.org/officeDocument/2006/relationships/tags" Target="../tags/tag104.xml"/><Relationship Id="rId26" Type="http://schemas.openxmlformats.org/officeDocument/2006/relationships/tags" Target="../tags/tag112.xml"/><Relationship Id="rId3" Type="http://schemas.openxmlformats.org/officeDocument/2006/relationships/slideLayout" Target="../slideLayouts/slideLayout21.xml"/><Relationship Id="rId21" Type="http://schemas.openxmlformats.org/officeDocument/2006/relationships/tags" Target="../tags/tag107.xml"/><Relationship Id="rId7" Type="http://schemas.openxmlformats.org/officeDocument/2006/relationships/vmlDrawing" Target="../drawings/vmlDrawing7.vml"/><Relationship Id="rId12" Type="http://schemas.openxmlformats.org/officeDocument/2006/relationships/tags" Target="../tags/tag98.xml"/><Relationship Id="rId17" Type="http://schemas.openxmlformats.org/officeDocument/2006/relationships/tags" Target="../tags/tag103.xml"/><Relationship Id="rId25" Type="http://schemas.openxmlformats.org/officeDocument/2006/relationships/tags" Target="../tags/tag111.xml"/><Relationship Id="rId2" Type="http://schemas.openxmlformats.org/officeDocument/2006/relationships/slideLayout" Target="../slideLayouts/slideLayout20.xml"/><Relationship Id="rId16" Type="http://schemas.openxmlformats.org/officeDocument/2006/relationships/tags" Target="../tags/tag102.xml"/><Relationship Id="rId20" Type="http://schemas.openxmlformats.org/officeDocument/2006/relationships/tags" Target="../tags/tag106.xml"/><Relationship Id="rId29" Type="http://schemas.openxmlformats.org/officeDocument/2006/relationships/tags" Target="../tags/tag115.xml"/><Relationship Id="rId1" Type="http://schemas.openxmlformats.org/officeDocument/2006/relationships/slideLayout" Target="../slideLayouts/slideLayout19.xml"/><Relationship Id="rId6" Type="http://schemas.openxmlformats.org/officeDocument/2006/relationships/theme" Target="../theme/theme6.xml"/><Relationship Id="rId11" Type="http://schemas.openxmlformats.org/officeDocument/2006/relationships/tags" Target="../tags/tag97.xml"/><Relationship Id="rId24" Type="http://schemas.openxmlformats.org/officeDocument/2006/relationships/tags" Target="../tags/tag110.xml"/><Relationship Id="rId32" Type="http://schemas.openxmlformats.org/officeDocument/2006/relationships/image" Target="../media/image7.emf"/><Relationship Id="rId5" Type="http://schemas.openxmlformats.org/officeDocument/2006/relationships/slideLayout" Target="../slideLayouts/slideLayout23.xml"/><Relationship Id="rId15" Type="http://schemas.openxmlformats.org/officeDocument/2006/relationships/tags" Target="../tags/tag101.xml"/><Relationship Id="rId23" Type="http://schemas.openxmlformats.org/officeDocument/2006/relationships/tags" Target="../tags/tag109.xml"/><Relationship Id="rId28" Type="http://schemas.openxmlformats.org/officeDocument/2006/relationships/tags" Target="../tags/tag114.xml"/><Relationship Id="rId10" Type="http://schemas.openxmlformats.org/officeDocument/2006/relationships/tags" Target="../tags/tag96.xml"/><Relationship Id="rId19" Type="http://schemas.openxmlformats.org/officeDocument/2006/relationships/tags" Target="../tags/tag105.xml"/><Relationship Id="rId31" Type="http://schemas.openxmlformats.org/officeDocument/2006/relationships/oleObject" Target="../embeddings/oleObject7.bin"/><Relationship Id="rId4" Type="http://schemas.openxmlformats.org/officeDocument/2006/relationships/slideLayout" Target="../slideLayouts/slideLayout22.xml"/><Relationship Id="rId9" Type="http://schemas.openxmlformats.org/officeDocument/2006/relationships/tags" Target="../tags/tag95.xml"/><Relationship Id="rId14" Type="http://schemas.openxmlformats.org/officeDocument/2006/relationships/tags" Target="../tags/tag100.xml"/><Relationship Id="rId22" Type="http://schemas.openxmlformats.org/officeDocument/2006/relationships/tags" Target="../tags/tag108.xml"/><Relationship Id="rId27" Type="http://schemas.openxmlformats.org/officeDocument/2006/relationships/tags" Target="../tags/tag113.xml"/><Relationship Id="rId30" Type="http://schemas.openxmlformats.org/officeDocument/2006/relationships/tags" Target="../tags/tag116.xml"/></Relationships>
</file>

<file path=ppt/slideMasters/_rels/slideMaster7.xml.rels><?xml version="1.0" encoding="UTF-8" standalone="yes"?>
<Relationships xmlns="http://schemas.openxmlformats.org/package/2006/relationships"><Relationship Id="rId8" Type="http://schemas.openxmlformats.org/officeDocument/2006/relationships/tags" Target="../tags/tag125.xml"/><Relationship Id="rId13" Type="http://schemas.openxmlformats.org/officeDocument/2006/relationships/tags" Target="../tags/tag130.xml"/><Relationship Id="rId18" Type="http://schemas.openxmlformats.org/officeDocument/2006/relationships/tags" Target="../tags/tag135.xml"/><Relationship Id="rId26" Type="http://schemas.openxmlformats.org/officeDocument/2006/relationships/tags" Target="../tags/tag143.xml"/><Relationship Id="rId3" Type="http://schemas.openxmlformats.org/officeDocument/2006/relationships/slideLayout" Target="../slideLayouts/slideLayout26.xml"/><Relationship Id="rId21" Type="http://schemas.openxmlformats.org/officeDocument/2006/relationships/tags" Target="../tags/tag138.xml"/><Relationship Id="rId7" Type="http://schemas.openxmlformats.org/officeDocument/2006/relationships/vmlDrawing" Target="../drawings/vmlDrawing9.vml"/><Relationship Id="rId12" Type="http://schemas.openxmlformats.org/officeDocument/2006/relationships/tags" Target="../tags/tag129.xml"/><Relationship Id="rId17" Type="http://schemas.openxmlformats.org/officeDocument/2006/relationships/tags" Target="../tags/tag134.xml"/><Relationship Id="rId25" Type="http://schemas.openxmlformats.org/officeDocument/2006/relationships/tags" Target="../tags/tag142.xml"/><Relationship Id="rId2" Type="http://schemas.openxmlformats.org/officeDocument/2006/relationships/slideLayout" Target="../slideLayouts/slideLayout25.xml"/><Relationship Id="rId16" Type="http://schemas.openxmlformats.org/officeDocument/2006/relationships/tags" Target="../tags/tag133.xml"/><Relationship Id="rId20" Type="http://schemas.openxmlformats.org/officeDocument/2006/relationships/tags" Target="../tags/tag137.xml"/><Relationship Id="rId29" Type="http://schemas.openxmlformats.org/officeDocument/2006/relationships/tags" Target="../tags/tag146.xml"/><Relationship Id="rId1" Type="http://schemas.openxmlformats.org/officeDocument/2006/relationships/slideLayout" Target="../slideLayouts/slideLayout24.xml"/><Relationship Id="rId6" Type="http://schemas.openxmlformats.org/officeDocument/2006/relationships/theme" Target="../theme/theme7.xml"/><Relationship Id="rId11" Type="http://schemas.openxmlformats.org/officeDocument/2006/relationships/tags" Target="../tags/tag128.xml"/><Relationship Id="rId24" Type="http://schemas.openxmlformats.org/officeDocument/2006/relationships/tags" Target="../tags/tag141.xml"/><Relationship Id="rId32" Type="http://schemas.openxmlformats.org/officeDocument/2006/relationships/image" Target="../media/image7.emf"/><Relationship Id="rId5" Type="http://schemas.openxmlformats.org/officeDocument/2006/relationships/slideLayout" Target="../slideLayouts/slideLayout28.xml"/><Relationship Id="rId15" Type="http://schemas.openxmlformats.org/officeDocument/2006/relationships/tags" Target="../tags/tag132.xml"/><Relationship Id="rId23" Type="http://schemas.openxmlformats.org/officeDocument/2006/relationships/tags" Target="../tags/tag140.xml"/><Relationship Id="rId28" Type="http://schemas.openxmlformats.org/officeDocument/2006/relationships/tags" Target="../tags/tag145.xml"/><Relationship Id="rId10" Type="http://schemas.openxmlformats.org/officeDocument/2006/relationships/tags" Target="../tags/tag127.xml"/><Relationship Id="rId19" Type="http://schemas.openxmlformats.org/officeDocument/2006/relationships/tags" Target="../tags/tag136.xml"/><Relationship Id="rId31" Type="http://schemas.openxmlformats.org/officeDocument/2006/relationships/oleObject" Target="../embeddings/oleObject9.bin"/><Relationship Id="rId4" Type="http://schemas.openxmlformats.org/officeDocument/2006/relationships/slideLayout" Target="../slideLayouts/slideLayout27.xml"/><Relationship Id="rId9" Type="http://schemas.openxmlformats.org/officeDocument/2006/relationships/tags" Target="../tags/tag126.xml"/><Relationship Id="rId14" Type="http://schemas.openxmlformats.org/officeDocument/2006/relationships/tags" Target="../tags/tag131.xml"/><Relationship Id="rId22" Type="http://schemas.openxmlformats.org/officeDocument/2006/relationships/tags" Target="../tags/tag139.xml"/><Relationship Id="rId27" Type="http://schemas.openxmlformats.org/officeDocument/2006/relationships/tags" Target="../tags/tag144.xml"/><Relationship Id="rId30" Type="http://schemas.openxmlformats.org/officeDocument/2006/relationships/tags" Target="../tags/tag14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8.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image" Target="../media/image12.jpeg"/><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image" Target="../media/image11.jpeg"/></Relationships>
</file>

<file path=ppt/slideMasters/_rels/slideMaster9.xml.rels><?xml version="1.0" encoding="UTF-8" standalone="yes"?>
<Relationships xmlns="http://schemas.openxmlformats.org/package/2006/relationships"><Relationship Id="rId8" Type="http://schemas.openxmlformats.org/officeDocument/2006/relationships/tags" Target="../tags/tag156.xml"/><Relationship Id="rId13" Type="http://schemas.openxmlformats.org/officeDocument/2006/relationships/tags" Target="../tags/tag161.xml"/><Relationship Id="rId18" Type="http://schemas.openxmlformats.org/officeDocument/2006/relationships/tags" Target="../tags/tag166.xml"/><Relationship Id="rId26" Type="http://schemas.openxmlformats.org/officeDocument/2006/relationships/tags" Target="../tags/tag174.xml"/><Relationship Id="rId3" Type="http://schemas.openxmlformats.org/officeDocument/2006/relationships/slideLayout" Target="../slideLayouts/slideLayout43.xml"/><Relationship Id="rId21" Type="http://schemas.openxmlformats.org/officeDocument/2006/relationships/tags" Target="../tags/tag169.xml"/><Relationship Id="rId7" Type="http://schemas.openxmlformats.org/officeDocument/2006/relationships/vmlDrawing" Target="../drawings/vmlDrawing11.vml"/><Relationship Id="rId12" Type="http://schemas.openxmlformats.org/officeDocument/2006/relationships/tags" Target="../tags/tag160.xml"/><Relationship Id="rId17" Type="http://schemas.openxmlformats.org/officeDocument/2006/relationships/tags" Target="../tags/tag165.xml"/><Relationship Id="rId25" Type="http://schemas.openxmlformats.org/officeDocument/2006/relationships/tags" Target="../tags/tag173.xml"/><Relationship Id="rId2" Type="http://schemas.openxmlformats.org/officeDocument/2006/relationships/slideLayout" Target="../slideLayouts/slideLayout42.xml"/><Relationship Id="rId16" Type="http://schemas.openxmlformats.org/officeDocument/2006/relationships/tags" Target="../tags/tag164.xml"/><Relationship Id="rId20" Type="http://schemas.openxmlformats.org/officeDocument/2006/relationships/tags" Target="../tags/tag168.xml"/><Relationship Id="rId29" Type="http://schemas.openxmlformats.org/officeDocument/2006/relationships/tags" Target="../tags/tag177.xml"/><Relationship Id="rId1" Type="http://schemas.openxmlformats.org/officeDocument/2006/relationships/slideLayout" Target="../slideLayouts/slideLayout41.xml"/><Relationship Id="rId6" Type="http://schemas.openxmlformats.org/officeDocument/2006/relationships/theme" Target="../theme/theme9.xml"/><Relationship Id="rId11" Type="http://schemas.openxmlformats.org/officeDocument/2006/relationships/tags" Target="../tags/tag159.xml"/><Relationship Id="rId24" Type="http://schemas.openxmlformats.org/officeDocument/2006/relationships/tags" Target="../tags/tag172.xml"/><Relationship Id="rId32" Type="http://schemas.openxmlformats.org/officeDocument/2006/relationships/image" Target="../media/image7.emf"/><Relationship Id="rId5" Type="http://schemas.openxmlformats.org/officeDocument/2006/relationships/slideLayout" Target="../slideLayouts/slideLayout45.xml"/><Relationship Id="rId15" Type="http://schemas.openxmlformats.org/officeDocument/2006/relationships/tags" Target="../tags/tag163.xml"/><Relationship Id="rId23" Type="http://schemas.openxmlformats.org/officeDocument/2006/relationships/tags" Target="../tags/tag171.xml"/><Relationship Id="rId28" Type="http://schemas.openxmlformats.org/officeDocument/2006/relationships/tags" Target="../tags/tag176.xml"/><Relationship Id="rId10" Type="http://schemas.openxmlformats.org/officeDocument/2006/relationships/tags" Target="../tags/tag158.xml"/><Relationship Id="rId19" Type="http://schemas.openxmlformats.org/officeDocument/2006/relationships/tags" Target="../tags/tag167.xml"/><Relationship Id="rId31" Type="http://schemas.openxmlformats.org/officeDocument/2006/relationships/oleObject" Target="../embeddings/oleObject11.bin"/><Relationship Id="rId4" Type="http://schemas.openxmlformats.org/officeDocument/2006/relationships/slideLayout" Target="../slideLayouts/slideLayout44.xml"/><Relationship Id="rId9" Type="http://schemas.openxmlformats.org/officeDocument/2006/relationships/tags" Target="../tags/tag157.xml"/><Relationship Id="rId14" Type="http://schemas.openxmlformats.org/officeDocument/2006/relationships/tags" Target="../tags/tag162.xml"/><Relationship Id="rId22" Type="http://schemas.openxmlformats.org/officeDocument/2006/relationships/tags" Target="../tags/tag170.xml"/><Relationship Id="rId27" Type="http://schemas.openxmlformats.org/officeDocument/2006/relationships/tags" Target="../tags/tag175.xml"/><Relationship Id="rId30" Type="http://schemas.openxmlformats.org/officeDocument/2006/relationships/tags" Target="../tags/tag17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4" name="Date Placeholder 3"/>
          <p:cNvSpPr>
            <a:spLocks noGrp="1"/>
          </p:cNvSpPr>
          <p:nvPr>
            <p:ph type="dt" sz="half" idx="2"/>
          </p:nvPr>
        </p:nvSpPr>
        <p:spPr>
          <a:xfrm>
            <a:off x="457200" y="6356351"/>
            <a:ext cx="2133600" cy="365125"/>
          </a:xfrm>
          <a:prstGeom prst="rect">
            <a:avLst/>
          </a:prstGeom>
        </p:spPr>
        <p:txBody>
          <a:bodyPr vert="horz" lIns="91440" tIns="45720" rIns="91440" bIns="45720" rtlCol="0" anchor="ctr"/>
          <a:lstStyle>
            <a:lvl1pPr algn="l">
              <a:defRPr sz="800">
                <a:solidFill>
                  <a:schemeClr val="tx1">
                    <a:tint val="75000"/>
                  </a:schemeClr>
                </a:solidFill>
              </a:defRPr>
            </a:lvl1pPr>
          </a:lstStyle>
          <a:p>
            <a:endParaRPr lang="en-US" dirty="0">
              <a:solidFill>
                <a:srgbClr val="555555">
                  <a:tint val="75000"/>
                </a:srgbClr>
              </a:solidFill>
            </a:endParaRPr>
          </a:p>
        </p:txBody>
      </p:sp>
      <p:sp>
        <p:nvSpPr>
          <p:cNvPr id="5" name="Footer Placeholder 4"/>
          <p:cNvSpPr>
            <a:spLocks noGrp="1"/>
          </p:cNvSpPr>
          <p:nvPr>
            <p:ph type="ftr" sz="quarter" idx="3"/>
          </p:nvPr>
        </p:nvSpPr>
        <p:spPr>
          <a:xfrm>
            <a:off x="3124200" y="6356351"/>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srgbClr val="555555">
                  <a:tint val="75000"/>
                </a:srgbClr>
              </a:solidFill>
            </a:endParaRPr>
          </a:p>
        </p:txBody>
      </p:sp>
      <p:sp>
        <p:nvSpPr>
          <p:cNvPr id="6" name="Slide Number Placeholder 5"/>
          <p:cNvSpPr>
            <a:spLocks noGrp="1"/>
          </p:cNvSpPr>
          <p:nvPr>
            <p:ph type="sldNum" sz="quarter" idx="4"/>
          </p:nvPr>
        </p:nvSpPr>
        <p:spPr>
          <a:xfrm>
            <a:off x="6553200" y="6356351"/>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0FDE02-4C0E-466A-92F6-474EFD4233CE}" type="slidenum">
              <a:rPr lang="en-US" smtClean="0">
                <a:solidFill>
                  <a:srgbClr val="555555">
                    <a:tint val="75000"/>
                  </a:srgbClr>
                </a:solidFill>
              </a:rPr>
              <a:pPr/>
              <a:t>‹#›</a:t>
            </a:fld>
            <a:endParaRPr lang="en-US" dirty="0">
              <a:solidFill>
                <a:srgbClr val="555555">
                  <a:tint val="75000"/>
                </a:srgbClr>
              </a:solidFill>
            </a:endParaRPr>
          </a:p>
        </p:txBody>
      </p:sp>
      <p:pic>
        <p:nvPicPr>
          <p:cNvPr id="61442"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53988" y="1577975"/>
            <a:ext cx="8834437" cy="370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07431707"/>
      </p:ext>
    </p:extLst>
  </p:cSld>
  <p:clrMap bg1="lt1" tx1="dk1" bg2="lt2" tx2="dk2" accent1="accent1" accent2="accent2" accent3="accent3" accent4="accent4" accent5="accent5" accent6="accent6" hlink="hlink" folHlink="folHlink"/>
  <p:sldLayoutIdLst>
    <p:sldLayoutId id="2147483867" r:id="rId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0063" y="6319002"/>
            <a:ext cx="228600"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Placeholder 1"/>
          <p:cNvSpPr>
            <a:spLocks noGrp="1"/>
          </p:cNvSpPr>
          <p:nvPr>
            <p:ph type="title"/>
          </p:nvPr>
        </p:nvSpPr>
        <p:spPr bwMode="auto">
          <a:xfrm>
            <a:off x="228599" y="0"/>
            <a:ext cx="8780489" cy="9144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endParaRPr lang="en-US" dirty="0"/>
          </a:p>
        </p:txBody>
      </p:sp>
      <p:sp>
        <p:nvSpPr>
          <p:cNvPr id="1028" name="Text Placeholder 2"/>
          <p:cNvSpPr>
            <a:spLocks noGrp="1"/>
          </p:cNvSpPr>
          <p:nvPr>
            <p:ph type="body" idx="1"/>
          </p:nvPr>
        </p:nvSpPr>
        <p:spPr bwMode="auto">
          <a:xfrm>
            <a:off x="228599" y="1371600"/>
            <a:ext cx="8780489" cy="367456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7" name="TextBox 6"/>
          <p:cNvSpPr txBox="1"/>
          <p:nvPr/>
        </p:nvSpPr>
        <p:spPr>
          <a:xfrm>
            <a:off x="612925" y="6375358"/>
            <a:ext cx="6678612" cy="230188"/>
          </a:xfrm>
          <a:prstGeom prst="rect">
            <a:avLst/>
          </a:prstGeom>
          <a:noFill/>
        </p:spPr>
        <p:txBody>
          <a:bodyPr>
            <a:spAutoFit/>
          </a:bodyPr>
          <a:lstStyle/>
          <a:p>
            <a:pPr defTabSz="457200" fontAlgn="base">
              <a:spcBef>
                <a:spcPct val="0"/>
              </a:spcBef>
              <a:spcAft>
                <a:spcPct val="0"/>
              </a:spcAft>
              <a:defRPr/>
            </a:pPr>
            <a:r>
              <a:rPr lang="en-US" sz="900" dirty="0" smtClean="0">
                <a:solidFill>
                  <a:srgbClr val="666666"/>
                </a:solidFill>
                <a:ea typeface="Arial" charset="0"/>
                <a:cs typeface="Arial" charset="0"/>
              </a:rPr>
              <a:t>Missouri PSC February 2016</a:t>
            </a:r>
            <a:endParaRPr lang="en-US" sz="900" dirty="0">
              <a:solidFill>
                <a:prstClr val="black"/>
              </a:solidFill>
            </a:endParaRPr>
          </a:p>
        </p:txBody>
      </p:sp>
      <p:sp>
        <p:nvSpPr>
          <p:cNvPr id="4" name="TextBox 3"/>
          <p:cNvSpPr txBox="1"/>
          <p:nvPr/>
        </p:nvSpPr>
        <p:spPr>
          <a:xfrm>
            <a:off x="0" y="822960"/>
            <a:ext cx="9144003" cy="76944"/>
          </a:xfrm>
          <a:prstGeom prst="rect">
            <a:avLst/>
          </a:prstGeom>
          <a:noFill/>
        </p:spPr>
        <p:txBody>
          <a:bodyPr wrap="square" lIns="0" tIns="0" rIns="0" bIns="0" rtlCol="0">
            <a:spAutoFit/>
          </a:bodyPr>
          <a:lstStyle/>
          <a:p>
            <a:pPr defTabSz="457200" fontAlgn="base">
              <a:lnSpc>
                <a:spcPct val="25000"/>
              </a:lnSpc>
              <a:spcBef>
                <a:spcPct val="0"/>
              </a:spcBef>
              <a:spcAft>
                <a:spcPct val="0"/>
              </a:spcAft>
            </a:pPr>
            <a:r>
              <a:rPr lang="en-US" sz="1000" dirty="0" smtClean="0">
                <a:solidFill>
                  <a:srgbClr val="439639"/>
                </a:solidFill>
              </a:rPr>
              <a:t>.........................................................................................................................................................................................................................................................................................................................................................................................................................................................................................................................................</a:t>
            </a:r>
            <a:r>
              <a:rPr lang="en-US" sz="1000" dirty="0" smtClean="0">
                <a:solidFill>
                  <a:prstClr val="black"/>
                </a:solidFill>
              </a:rPr>
              <a:t>.</a:t>
            </a:r>
            <a:endParaRPr lang="en-US" sz="1000" dirty="0">
              <a:solidFill>
                <a:prstClr val="black"/>
              </a:solidFill>
            </a:endParaRPr>
          </a:p>
        </p:txBody>
      </p:sp>
      <p:sp>
        <p:nvSpPr>
          <p:cNvPr id="6" name="TextBox 6"/>
          <p:cNvSpPr txBox="1">
            <a:spLocks noChangeArrowheads="1"/>
          </p:cNvSpPr>
          <p:nvPr/>
        </p:nvSpPr>
        <p:spPr bwMode="auto">
          <a:xfrm>
            <a:off x="152400" y="6372225"/>
            <a:ext cx="461963" cy="230188"/>
          </a:xfrm>
          <a:prstGeom prst="rect">
            <a:avLst/>
          </a:prstGeom>
          <a:noFill/>
          <a:ln w="9525">
            <a:noFill/>
            <a:miter lim="800000"/>
            <a:headEnd/>
            <a:tailEnd/>
          </a:ln>
        </p:spPr>
        <p:txBody>
          <a:bodyPr wrap="square">
            <a:prstTxWarp prst="textNoShape">
              <a:avLst/>
            </a:prstTxWarp>
            <a:spAutoFit/>
          </a:bodyPr>
          <a:lstStyle/>
          <a:p>
            <a:pPr algn="r" defTabSz="457200" fontAlgn="base">
              <a:spcBef>
                <a:spcPct val="0"/>
              </a:spcBef>
              <a:spcAft>
                <a:spcPct val="0"/>
              </a:spcAft>
              <a:defRPr/>
            </a:pPr>
            <a:fld id="{47803C3D-F186-7846-8051-E89EC250D020}" type="slidenum">
              <a:rPr lang="en-US" sz="900" smtClean="0">
                <a:solidFill>
                  <a:srgbClr val="666666"/>
                </a:solidFill>
                <a:ea typeface="Arial" charset="0"/>
                <a:cs typeface="Arial" charset="0"/>
              </a:rPr>
              <a:pPr algn="r" defTabSz="457200" fontAlgn="base">
                <a:spcBef>
                  <a:spcPct val="0"/>
                </a:spcBef>
                <a:spcAft>
                  <a:spcPct val="0"/>
                </a:spcAft>
                <a:defRPr/>
              </a:pPr>
              <a:t>‹#›</a:t>
            </a:fld>
            <a:endParaRPr lang="en-US" sz="900" dirty="0">
              <a:solidFill>
                <a:prstClr val="black"/>
              </a:solidFill>
              <a:ea typeface="Arial" charset="0"/>
              <a:cs typeface="Arial" charset="0"/>
            </a:endParaRPr>
          </a:p>
        </p:txBody>
      </p:sp>
    </p:spTree>
    <p:extLst>
      <p:ext uri="{BB962C8B-B14F-4D97-AF65-F5344CB8AC3E}">
        <p14:creationId xmlns:p14="http://schemas.microsoft.com/office/powerpoint/2010/main" val="2621943579"/>
      </p:ext>
    </p:extLst>
  </p:cSld>
  <p:clrMap bg1="lt1" tx1="dk1" bg2="lt2" tx2="dk2" accent1="accent1" accent2="accent2" accent3="accent3" accent4="accent4" accent5="accent5" accent6="accent6" hlink="hlink" folHlink="folHlink"/>
  <p:sldLayoutIdLst>
    <p:sldLayoutId id="2147483849" r:id="rId1"/>
    <p:sldLayoutId id="2147483850" r:id="rId2"/>
  </p:sldLayoutIdLst>
  <p:timing>
    <p:tnLst>
      <p:par>
        <p:cTn id="1" dur="indefinite" restart="never" nodeType="tmRoot"/>
      </p:par>
    </p:tnLst>
  </p:timing>
  <p:txStyles>
    <p:titleStyle>
      <a:lvl1pPr algn="l" defTabSz="457200" rtl="0" eaLnBrk="1" fontAlgn="base" hangingPunct="1">
        <a:spcBef>
          <a:spcPct val="0"/>
        </a:spcBef>
        <a:spcAft>
          <a:spcPct val="0"/>
        </a:spcAft>
        <a:defRPr sz="2000" b="0" kern="1200" cap="none">
          <a:solidFill>
            <a:schemeClr val="tx1"/>
          </a:solidFill>
          <a:latin typeface="Arial"/>
          <a:ea typeface="ＭＳ Ｐゴシック" charset="-128"/>
          <a:cs typeface="Arial"/>
        </a:defRPr>
      </a:lvl1pPr>
      <a:lvl2pPr algn="l" defTabSz="457200" rtl="0" eaLnBrk="1" fontAlgn="base" hangingPunct="1">
        <a:spcBef>
          <a:spcPct val="0"/>
        </a:spcBef>
        <a:spcAft>
          <a:spcPct val="0"/>
        </a:spcAft>
        <a:defRPr sz="2100" b="1">
          <a:solidFill>
            <a:srgbClr val="666666"/>
          </a:solidFill>
          <a:latin typeface="Arial" charset="0"/>
          <a:ea typeface="ＭＳ Ｐゴシック" charset="-128"/>
        </a:defRPr>
      </a:lvl2pPr>
      <a:lvl3pPr algn="l" defTabSz="457200" rtl="0" eaLnBrk="1" fontAlgn="base" hangingPunct="1">
        <a:spcBef>
          <a:spcPct val="0"/>
        </a:spcBef>
        <a:spcAft>
          <a:spcPct val="0"/>
        </a:spcAft>
        <a:defRPr sz="2100" b="1">
          <a:solidFill>
            <a:srgbClr val="666666"/>
          </a:solidFill>
          <a:latin typeface="Arial" charset="0"/>
          <a:ea typeface="ＭＳ Ｐゴシック" charset="-128"/>
        </a:defRPr>
      </a:lvl3pPr>
      <a:lvl4pPr algn="l" defTabSz="457200" rtl="0" eaLnBrk="1" fontAlgn="base" hangingPunct="1">
        <a:spcBef>
          <a:spcPct val="0"/>
        </a:spcBef>
        <a:spcAft>
          <a:spcPct val="0"/>
        </a:spcAft>
        <a:defRPr sz="2100" b="1">
          <a:solidFill>
            <a:srgbClr val="666666"/>
          </a:solidFill>
          <a:latin typeface="Arial" charset="0"/>
          <a:ea typeface="ＭＳ Ｐゴシック" charset="-128"/>
        </a:defRPr>
      </a:lvl4pPr>
      <a:lvl5pPr algn="l" defTabSz="457200" rtl="0" eaLnBrk="1" fontAlgn="base" hangingPunct="1">
        <a:spcBef>
          <a:spcPct val="0"/>
        </a:spcBef>
        <a:spcAft>
          <a:spcPct val="0"/>
        </a:spcAft>
        <a:defRPr sz="2100" b="1">
          <a:solidFill>
            <a:srgbClr val="666666"/>
          </a:solidFill>
          <a:latin typeface="Arial" charset="0"/>
          <a:ea typeface="ＭＳ Ｐゴシック" charset="-128"/>
        </a:defRPr>
      </a:lvl5pPr>
      <a:lvl6pPr marL="457200" algn="l" defTabSz="457200" rtl="0" eaLnBrk="1" fontAlgn="base" hangingPunct="1">
        <a:spcBef>
          <a:spcPct val="0"/>
        </a:spcBef>
        <a:spcAft>
          <a:spcPct val="0"/>
        </a:spcAft>
        <a:defRPr sz="2100" b="1">
          <a:solidFill>
            <a:srgbClr val="666666"/>
          </a:solidFill>
          <a:latin typeface="Arial" charset="0"/>
          <a:ea typeface="ＭＳ Ｐゴシック" charset="-128"/>
        </a:defRPr>
      </a:lvl6pPr>
      <a:lvl7pPr marL="914400" algn="l" defTabSz="457200" rtl="0" eaLnBrk="1" fontAlgn="base" hangingPunct="1">
        <a:spcBef>
          <a:spcPct val="0"/>
        </a:spcBef>
        <a:spcAft>
          <a:spcPct val="0"/>
        </a:spcAft>
        <a:defRPr sz="2100" b="1">
          <a:solidFill>
            <a:srgbClr val="666666"/>
          </a:solidFill>
          <a:latin typeface="Arial" charset="0"/>
          <a:ea typeface="ＭＳ Ｐゴシック" charset="-128"/>
        </a:defRPr>
      </a:lvl7pPr>
      <a:lvl8pPr marL="1371600" algn="l" defTabSz="457200" rtl="0" eaLnBrk="1" fontAlgn="base" hangingPunct="1">
        <a:spcBef>
          <a:spcPct val="0"/>
        </a:spcBef>
        <a:spcAft>
          <a:spcPct val="0"/>
        </a:spcAft>
        <a:defRPr sz="2100" b="1">
          <a:solidFill>
            <a:srgbClr val="666666"/>
          </a:solidFill>
          <a:latin typeface="Arial" charset="0"/>
          <a:ea typeface="ＭＳ Ｐゴシック" charset="-128"/>
        </a:defRPr>
      </a:lvl8pPr>
      <a:lvl9pPr marL="1828800" algn="l" defTabSz="457200" rtl="0" eaLnBrk="1" fontAlgn="base" hangingPunct="1">
        <a:spcBef>
          <a:spcPct val="0"/>
        </a:spcBef>
        <a:spcAft>
          <a:spcPct val="0"/>
        </a:spcAft>
        <a:defRPr sz="2100" b="1">
          <a:solidFill>
            <a:srgbClr val="666666"/>
          </a:solidFill>
          <a:latin typeface="Arial" charset="0"/>
          <a:ea typeface="ＭＳ Ｐゴシック" charset="-128"/>
        </a:defRPr>
      </a:lvl9pPr>
    </p:titleStyle>
    <p:bodyStyle>
      <a:lvl1pPr marL="231775" indent="-231775" algn="l" defTabSz="457200" rtl="0" eaLnBrk="1" fontAlgn="base" hangingPunct="1">
        <a:spcBef>
          <a:spcPct val="20000"/>
        </a:spcBef>
        <a:spcAft>
          <a:spcPct val="0"/>
        </a:spcAft>
        <a:buClr>
          <a:srgbClr val="439639"/>
        </a:buClr>
        <a:buFont typeface="Arial" charset="0"/>
        <a:buChar char="•"/>
        <a:defRPr sz="2000" kern="1200" baseline="0">
          <a:solidFill>
            <a:schemeClr val="tx1"/>
          </a:solidFill>
          <a:latin typeface="Arial"/>
          <a:ea typeface="ＭＳ Ｐゴシック" charset="-128"/>
          <a:cs typeface="Arial"/>
        </a:defRPr>
      </a:lvl1pPr>
      <a:lvl2pPr marL="682625" indent="-225425" algn="l" defTabSz="457200" rtl="0" eaLnBrk="1" fontAlgn="base" hangingPunct="1">
        <a:spcBef>
          <a:spcPct val="20000"/>
        </a:spcBef>
        <a:spcAft>
          <a:spcPct val="0"/>
        </a:spcAft>
        <a:buClr>
          <a:srgbClr val="439639"/>
        </a:buClr>
        <a:buFont typeface="Arial" charset="0"/>
        <a:buChar char="–"/>
        <a:defRPr kern="1200" baseline="0">
          <a:solidFill>
            <a:schemeClr val="tx1"/>
          </a:solidFill>
          <a:latin typeface="Arial"/>
          <a:ea typeface="ＭＳ Ｐゴシック" charset="-128"/>
          <a:cs typeface="Arial"/>
        </a:defRPr>
      </a:lvl2pPr>
      <a:lvl3pPr marL="1092200" indent="-177800" algn="l" defTabSz="457200" rtl="0" eaLnBrk="1" fontAlgn="base" hangingPunct="1">
        <a:spcBef>
          <a:spcPct val="20000"/>
        </a:spcBef>
        <a:spcAft>
          <a:spcPct val="0"/>
        </a:spcAft>
        <a:buClr>
          <a:srgbClr val="439639"/>
        </a:buClr>
        <a:buFont typeface="Arial" charset="0"/>
        <a:buChar char="•"/>
        <a:defRPr sz="1600" kern="1200">
          <a:solidFill>
            <a:schemeClr val="tx1"/>
          </a:solidFill>
          <a:latin typeface="Arial"/>
          <a:ea typeface="ＭＳ Ｐゴシック" charset="-128"/>
          <a:cs typeface="Arial"/>
        </a:defRPr>
      </a:lvl3pPr>
      <a:lvl4pPr marL="1600200" indent="-228600" algn="l" defTabSz="457200" rtl="0" eaLnBrk="1" fontAlgn="base" hangingPunct="1">
        <a:spcBef>
          <a:spcPct val="20000"/>
        </a:spcBef>
        <a:spcAft>
          <a:spcPct val="0"/>
        </a:spcAft>
        <a:buClr>
          <a:srgbClr val="439639"/>
        </a:buClr>
        <a:buFont typeface="Arial" charset="0"/>
        <a:buChar char="–"/>
        <a:defRPr sz="1400" kern="1200">
          <a:solidFill>
            <a:schemeClr val="tx1"/>
          </a:solidFill>
          <a:latin typeface="Arial"/>
          <a:ea typeface="ＭＳ Ｐゴシック" charset="-128"/>
          <a:cs typeface="Arial"/>
        </a:defRPr>
      </a:lvl4pPr>
      <a:lvl5pPr marL="2057400" indent="-228600" algn="l" defTabSz="457200" rtl="0" eaLnBrk="1" fontAlgn="base" hangingPunct="1">
        <a:spcBef>
          <a:spcPct val="20000"/>
        </a:spcBef>
        <a:spcAft>
          <a:spcPct val="0"/>
        </a:spcAft>
        <a:buClr>
          <a:srgbClr val="439639"/>
        </a:buClr>
        <a:buFont typeface="Arial" charset="0"/>
        <a:buChar char="•"/>
        <a:defRPr sz="12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8"/>
            </p:custDataLst>
            <p:extLst>
              <p:ext uri="{D42A27DB-BD31-4B8C-83A1-F6EECF244321}">
                <p14:modId xmlns:p14="http://schemas.microsoft.com/office/powerpoint/2010/main" val="803426768"/>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43934" name="think-cell Slide" r:id="rId31" imgW="360" imgH="360" progId="">
                  <p:embed/>
                </p:oleObj>
              </mc:Choice>
              <mc:Fallback>
                <p:oleObj name="think-cell Slide" r:id="rId31" imgW="360" imgH="360" progId="">
                  <p:embed/>
                  <p:pic>
                    <p:nvPicPr>
                      <p:cNvPr id="0" name=""/>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custDataLst>
              <p:tags r:id="rId9"/>
            </p:custDataLst>
          </p:nvPr>
        </p:nvSpPr>
        <p:spPr bwMode="gray">
          <a:xfrm>
            <a:off x="1482156" y="215429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custDataLst>
              <p:tags r:id="rId10"/>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custDataLst>
              <p:tags r:id="rId11"/>
            </p:custDataLst>
          </p:nvPr>
        </p:nvSpPr>
        <p:spPr bwMode="gray">
          <a:xfrm>
            <a:off x="121488" y="828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custDataLst>
              <p:tags r:id="rId12"/>
            </p:custDataLst>
          </p:nvPr>
        </p:nvSpPr>
        <p:spPr bwMode="gray">
          <a:xfrm>
            <a:off x="121490" y="561866"/>
            <a:ext cx="5326811"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400" dirty="0" smtClean="0">
                <a:solidFill>
                  <a:srgbClr val="808080"/>
                </a:solidFill>
                <a:latin typeface="Arial"/>
              </a:rPr>
              <a:t>Unit of measure</a:t>
            </a:r>
          </a:p>
        </p:txBody>
      </p:sp>
      <p:grpSp>
        <p:nvGrpSpPr>
          <p:cNvPr id="12" name="McK Slide Elements" hidden="1"/>
          <p:cNvGrpSpPr>
            <a:grpSpLocks/>
          </p:cNvGrpSpPr>
          <p:nvPr>
            <p:custDataLst>
              <p:tags r:id="rId13"/>
            </p:custDataLst>
          </p:nvPr>
        </p:nvGrpSpPr>
        <p:grpSpPr bwMode="gray">
          <a:xfrm>
            <a:off x="121490" y="6211838"/>
            <a:ext cx="7002570" cy="518318"/>
            <a:chOff x="75" y="3830"/>
            <a:chExt cx="5385" cy="320"/>
          </a:xfrm>
        </p:grpSpPr>
        <p:sp>
          <p:nvSpPr>
            <p:cNvPr id="13" name="McK 4. Footnote"/>
            <p:cNvSpPr txBox="1">
              <a:spLocks noChangeArrowheads="1"/>
            </p:cNvSpPr>
            <p:nvPr/>
          </p:nvSpPr>
          <p:spPr bwMode="gray">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smtClean="0">
                  <a:solidFill>
                    <a:srgbClr val="000000"/>
                  </a:solidFill>
                  <a:latin typeface="Arial"/>
                </a:rPr>
                <a:t>1 Footnote</a:t>
              </a:r>
            </a:p>
          </p:txBody>
        </p:sp>
        <p:sp>
          <p:nvSpPr>
            <p:cNvPr id="14" name="McK 5. Source"/>
            <p:cNvSpPr>
              <a:spLocks noChangeArrowheads="1"/>
            </p:cNvSpPr>
            <p:nvPr/>
          </p:nvSpPr>
          <p:spPr bwMode="gray">
            <a:xfrm>
              <a:off x="75" y="4054"/>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21910" indent="-621910" defTabSz="913429" fontAlgn="base">
                <a:spcBef>
                  <a:spcPct val="0"/>
                </a:spcBef>
                <a:spcAft>
                  <a:spcPct val="0"/>
                </a:spcAft>
                <a:tabLst>
                  <a:tab pos="625148" algn="l"/>
                </a:tabLst>
              </a:pPr>
              <a:r>
                <a:rPr lang="en-US" sz="1000" dirty="0">
                  <a:solidFill>
                    <a:srgbClr val="FFFFFF"/>
                  </a:solidFill>
                </a:rPr>
                <a:t>SOURCE: Source</a:t>
              </a:r>
            </a:p>
          </p:txBody>
        </p:sp>
      </p:grpSp>
      <p:grpSp>
        <p:nvGrpSpPr>
          <p:cNvPr id="15" name="ACET" hidden="1"/>
          <p:cNvGrpSpPr>
            <a:grpSpLocks/>
          </p:cNvGrpSpPr>
          <p:nvPr>
            <p:custDataLst>
              <p:tags r:id="rId14"/>
            </p:custDataLst>
          </p:nvPr>
        </p:nvGrpSpPr>
        <p:grpSpPr bwMode="gray">
          <a:xfrm>
            <a:off x="1482156" y="1523967"/>
            <a:ext cx="4350892" cy="518318"/>
            <a:chOff x="915" y="710"/>
            <a:chExt cx="2686" cy="320"/>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dirty="0">
                  <a:solidFill>
                    <a:srgbClr val="000000"/>
                  </a:solidFill>
                </a:rPr>
                <a:t>Title</a:t>
              </a:r>
            </a:p>
            <a:p>
              <a:pPr fontAlgn="base">
                <a:spcBef>
                  <a:spcPct val="0"/>
                </a:spcBef>
                <a:spcAft>
                  <a:spcPct val="0"/>
                </a:spcAft>
              </a:pPr>
              <a:r>
                <a:rPr lang="en-US" sz="1600" dirty="0">
                  <a:solidFill>
                    <a:srgbClr val="808080"/>
                  </a:solidFill>
                </a:rPr>
                <a:t>Unit of measure</a:t>
              </a:r>
            </a:p>
          </p:txBody>
        </p:sp>
      </p:grpSp>
      <p:sp>
        <p:nvSpPr>
          <p:cNvPr id="22" name="Slide Number"/>
          <p:cNvSpPr txBox="1">
            <a:spLocks/>
          </p:cNvSpPr>
          <p:nvPr>
            <p:custDataLst>
              <p:tags r:id="rId15"/>
            </p:custDataLst>
          </p:nvPr>
        </p:nvSpPr>
        <p:spPr bwMode="gray">
          <a:xfrm>
            <a:off x="8772317" y="6574705"/>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FFFFFF"/>
                </a:solidFill>
              </a:rPr>
              <a:pPr algn="r" fontAlgn="base">
                <a:spcBef>
                  <a:spcPct val="0"/>
                </a:spcBef>
                <a:spcAft>
                  <a:spcPct val="0"/>
                </a:spcAft>
              </a:pPr>
              <a:t>‹#›</a:t>
            </a:fld>
            <a:endParaRPr lang="en-US" dirty="0">
              <a:solidFill>
                <a:srgbClr val="FFFFFF"/>
              </a:solidFill>
            </a:endParaRPr>
          </a:p>
        </p:txBody>
      </p:sp>
      <p:grpSp>
        <p:nvGrpSpPr>
          <p:cNvPr id="20" name="LegendBoxes" hidden="1"/>
          <p:cNvGrpSpPr>
            <a:grpSpLocks/>
          </p:cNvGrpSpPr>
          <p:nvPr/>
        </p:nvGrpSpPr>
        <p:grpSpPr bwMode="gray">
          <a:xfrm>
            <a:off x="8173786" y="604826"/>
            <a:ext cx="774700" cy="1001714"/>
            <a:chOff x="4936" y="176"/>
            <a:chExt cx="488" cy="631"/>
          </a:xfrm>
        </p:grpSpPr>
        <p:sp>
          <p:nvSpPr>
            <p:cNvPr id="21" name="Legend1"/>
            <p:cNvSpPr>
              <a:spLocks noChangeArrowheads="1"/>
            </p:cNvSpPr>
            <p:nvPr/>
          </p:nvSpPr>
          <p:spPr bwMode="gray">
            <a:xfrm>
              <a:off x="5096"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6"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7" name="Legend2"/>
            <p:cNvSpPr>
              <a:spLocks noChangeArrowheads="1"/>
            </p:cNvSpPr>
            <p:nvPr/>
          </p:nvSpPr>
          <p:spPr bwMode="gray">
            <a:xfrm>
              <a:off x="5096" y="34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8"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9" name="Legend3"/>
            <p:cNvSpPr>
              <a:spLocks noChangeArrowheads="1"/>
            </p:cNvSpPr>
            <p:nvPr/>
          </p:nvSpPr>
          <p:spPr bwMode="gray">
            <a:xfrm>
              <a:off x="5096" y="517"/>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0"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31" name="Legend4"/>
            <p:cNvSpPr>
              <a:spLocks noChangeArrowheads="1"/>
            </p:cNvSpPr>
            <p:nvPr/>
          </p:nvSpPr>
          <p:spPr bwMode="gray">
            <a:xfrm>
              <a:off x="5096" y="688"/>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2"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33" name="LegendLines" hidden="1"/>
          <p:cNvGrpSpPr>
            <a:grpSpLocks/>
          </p:cNvGrpSpPr>
          <p:nvPr/>
        </p:nvGrpSpPr>
        <p:grpSpPr bwMode="gray">
          <a:xfrm>
            <a:off x="7865811" y="610387"/>
            <a:ext cx="1082675" cy="735013"/>
            <a:chOff x="4750" y="176"/>
            <a:chExt cx="682" cy="463"/>
          </a:xfrm>
        </p:grpSpPr>
        <p:sp>
          <p:nvSpPr>
            <p:cNvPr id="34"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5"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6"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7" name="Legend1"/>
            <p:cNvSpPr>
              <a:spLocks noChangeArrowheads="1"/>
            </p:cNvSpPr>
            <p:nvPr/>
          </p:nvSpPr>
          <p:spPr bwMode="gray">
            <a:xfrm>
              <a:off x="5104"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8" name="Legend2"/>
            <p:cNvSpPr>
              <a:spLocks noChangeArrowheads="1"/>
            </p:cNvSpPr>
            <p:nvPr/>
          </p:nvSpPr>
          <p:spPr bwMode="gray">
            <a:xfrm>
              <a:off x="5104" y="344"/>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9" name="Legend3"/>
            <p:cNvSpPr>
              <a:spLocks noChangeArrowheads="1"/>
            </p:cNvSpPr>
            <p:nvPr/>
          </p:nvSpPr>
          <p:spPr bwMode="gray">
            <a:xfrm>
              <a:off x="5104" y="520"/>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grpSp>
        <p:nvGrpSpPr>
          <p:cNvPr id="40" name="McKSticker" hidden="1"/>
          <p:cNvGrpSpPr/>
          <p:nvPr/>
        </p:nvGrpSpPr>
        <p:grpSpPr bwMode="gray">
          <a:xfrm>
            <a:off x="7843984" y="616736"/>
            <a:ext cx="1088630" cy="216680"/>
            <a:chOff x="7652146" y="285750"/>
            <a:chExt cx="1088629" cy="216680"/>
          </a:xfrm>
        </p:grpSpPr>
        <p:sp>
          <p:nvSpPr>
            <p:cNvPr id="41" name="StickerRectangle"/>
            <p:cNvSpPr>
              <a:spLocks noChangeArrowheads="1"/>
            </p:cNvSpPr>
            <p:nvPr/>
          </p:nvSpPr>
          <p:spPr bwMode="gray">
            <a:xfrm>
              <a:off x="7652146" y="285750"/>
              <a:ext cx="1088629" cy="21668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255" fontAlgn="base">
                <a:spcBef>
                  <a:spcPct val="0"/>
                </a:spcBef>
                <a:spcAft>
                  <a:spcPct val="0"/>
                </a:spcAft>
                <a:buClr>
                  <a:srgbClr val="439639"/>
                </a:buClr>
              </a:pPr>
              <a:r>
                <a:rPr lang="en-US" sz="1200" dirty="0">
                  <a:solidFill>
                    <a:srgbClr val="808080"/>
                  </a:solidFill>
                </a:rPr>
                <a:t>PRELIMINARY</a:t>
              </a:r>
            </a:p>
          </p:txBody>
        </p:sp>
        <p:cxnSp>
          <p:nvCxnSpPr>
            <p:cNvPr id="42" name="AutoShape 31"/>
            <p:cNvCxnSpPr>
              <a:cxnSpLocks noChangeShapeType="1"/>
              <a:stCxn id="41" idx="2"/>
              <a:endCxn id="41" idx="4"/>
            </p:cNvCxnSpPr>
            <p:nvPr/>
          </p:nvCxnSpPr>
          <p:spPr bwMode="gray">
            <a:xfrm>
              <a:off x="7652146" y="285750"/>
              <a:ext cx="0" cy="21668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3" name="AutoShape 32"/>
            <p:cNvCxnSpPr>
              <a:cxnSpLocks noChangeShapeType="1"/>
              <a:stCxn id="41" idx="4"/>
              <a:endCxn id="41" idx="6"/>
            </p:cNvCxnSpPr>
            <p:nvPr/>
          </p:nvCxnSpPr>
          <p:spPr bwMode="gray">
            <a:xfrm>
              <a:off x="7652146" y="502430"/>
              <a:ext cx="1088629"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4" name="LegendMoons" hidden="1"/>
          <p:cNvGrpSpPr/>
          <p:nvPr/>
        </p:nvGrpSpPr>
        <p:grpSpPr bwMode="gray">
          <a:xfrm>
            <a:off x="8107109" y="616736"/>
            <a:ext cx="840815" cy="1306516"/>
            <a:chOff x="6655594" y="273840"/>
            <a:chExt cx="840815" cy="1306516"/>
          </a:xfrm>
        </p:grpSpPr>
        <p:grpSp>
          <p:nvGrpSpPr>
            <p:cNvPr id="45" name="MoonLegend1"/>
            <p:cNvGrpSpPr>
              <a:grpSpLocks noChangeAspect="1"/>
            </p:cNvGrpSpPr>
            <p:nvPr>
              <p:custDataLst>
                <p:tags r:id="rId16"/>
              </p:custDataLst>
            </p:nvPr>
          </p:nvGrpSpPr>
          <p:grpSpPr bwMode="gray">
            <a:xfrm>
              <a:off x="6655594" y="273840"/>
              <a:ext cx="209550" cy="209551"/>
              <a:chOff x="4533" y="183"/>
              <a:chExt cx="144" cy="144"/>
            </a:xfrm>
          </p:grpSpPr>
          <p:sp>
            <p:nvSpPr>
              <p:cNvPr id="63" name="Oval 38"/>
              <p:cNvSpPr>
                <a:spLocks noChangeAspect="1" noChangeArrowheads="1"/>
              </p:cNvSpPr>
              <p:nvPr>
                <p:custDataLst>
                  <p:tags r:id="rId29"/>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4" name="Arc 39"/>
              <p:cNvSpPr>
                <a:spLocks noChangeAspect="1"/>
              </p:cNvSpPr>
              <p:nvPr>
                <p:custDataLst>
                  <p:tags r:id="rId30"/>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6" name="MoonLegend2"/>
            <p:cNvGrpSpPr>
              <a:grpSpLocks noChangeAspect="1"/>
            </p:cNvGrpSpPr>
            <p:nvPr>
              <p:custDataLst>
                <p:tags r:id="rId17"/>
              </p:custDataLst>
            </p:nvPr>
          </p:nvGrpSpPr>
          <p:grpSpPr bwMode="gray">
            <a:xfrm>
              <a:off x="6655594" y="548081"/>
              <a:ext cx="209550" cy="209551"/>
              <a:chOff x="1694" y="2044"/>
              <a:chExt cx="160" cy="160"/>
            </a:xfrm>
          </p:grpSpPr>
          <p:sp>
            <p:nvSpPr>
              <p:cNvPr id="61" name="Oval 41"/>
              <p:cNvSpPr>
                <a:spLocks noChangeAspect="1" noChangeArrowheads="1"/>
              </p:cNvSpPr>
              <p:nvPr>
                <p:custDataLst>
                  <p:tags r:id="rId27"/>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2" name="Arc 42"/>
              <p:cNvSpPr>
                <a:spLocks noChangeAspect="1"/>
              </p:cNvSpPr>
              <p:nvPr>
                <p:custDataLst>
                  <p:tags r:id="rId28"/>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7" name="MoonLegend4"/>
            <p:cNvGrpSpPr>
              <a:grpSpLocks noChangeAspect="1"/>
            </p:cNvGrpSpPr>
            <p:nvPr>
              <p:custDataLst>
                <p:tags r:id="rId18"/>
              </p:custDataLst>
            </p:nvPr>
          </p:nvGrpSpPr>
          <p:grpSpPr bwMode="gray">
            <a:xfrm>
              <a:off x="6655594" y="1096563"/>
              <a:ext cx="209550" cy="209551"/>
              <a:chOff x="4495" y="1198"/>
              <a:chExt cx="160" cy="160"/>
            </a:xfrm>
          </p:grpSpPr>
          <p:sp>
            <p:nvSpPr>
              <p:cNvPr id="59" name="Oval 47"/>
              <p:cNvSpPr>
                <a:spLocks noChangeAspect="1" noChangeArrowheads="1"/>
              </p:cNvSpPr>
              <p:nvPr>
                <p:custDataLst>
                  <p:tags r:id="rId25"/>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0" name="Arc 48"/>
              <p:cNvSpPr>
                <a:spLocks noChangeAspect="1"/>
              </p:cNvSpPr>
              <p:nvPr>
                <p:custDataLst>
                  <p:tags r:id="rId26"/>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8" name="MoonLegend5"/>
            <p:cNvGrpSpPr>
              <a:grpSpLocks noChangeAspect="1"/>
            </p:cNvGrpSpPr>
            <p:nvPr>
              <p:custDataLst>
                <p:tags r:id="rId19"/>
              </p:custDataLst>
            </p:nvPr>
          </p:nvGrpSpPr>
          <p:grpSpPr bwMode="gray">
            <a:xfrm>
              <a:off x="6655594" y="1370805"/>
              <a:ext cx="209550" cy="209551"/>
              <a:chOff x="4495" y="1440"/>
              <a:chExt cx="160" cy="160"/>
            </a:xfrm>
          </p:grpSpPr>
          <p:sp>
            <p:nvSpPr>
              <p:cNvPr id="57" name="Oval 50"/>
              <p:cNvSpPr>
                <a:spLocks noChangeAspect="1" noChangeArrowheads="1"/>
              </p:cNvSpPr>
              <p:nvPr>
                <p:custDataLst>
                  <p:tags r:id="rId23"/>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8" name="Oval 51"/>
              <p:cNvSpPr>
                <a:spLocks noChangeAspect="1" noChangeArrowheads="1"/>
              </p:cNvSpPr>
              <p:nvPr>
                <p:custDataLst>
                  <p:tags r:id="rId24"/>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sp>
          <p:nvSpPr>
            <p:cNvPr id="49" name="Legend1"/>
            <p:cNvSpPr>
              <a:spLocks noChangeArrowheads="1"/>
            </p:cNvSpPr>
            <p:nvPr/>
          </p:nvSpPr>
          <p:spPr bwMode="gray">
            <a:xfrm>
              <a:off x="6976269" y="28654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0" name="Legend2"/>
            <p:cNvSpPr>
              <a:spLocks noChangeArrowheads="1"/>
            </p:cNvSpPr>
            <p:nvPr/>
          </p:nvSpPr>
          <p:spPr bwMode="gray">
            <a:xfrm>
              <a:off x="6976269" y="561178"/>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1" name="Legend3"/>
            <p:cNvSpPr>
              <a:spLocks noChangeArrowheads="1"/>
            </p:cNvSpPr>
            <p:nvPr/>
          </p:nvSpPr>
          <p:spPr bwMode="gray">
            <a:xfrm>
              <a:off x="6976269" y="835817"/>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2" name="Legend4"/>
            <p:cNvSpPr>
              <a:spLocks noChangeArrowheads="1"/>
            </p:cNvSpPr>
            <p:nvPr/>
          </p:nvSpPr>
          <p:spPr bwMode="gray">
            <a:xfrm>
              <a:off x="6976269" y="110728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3" name="Legend5"/>
            <p:cNvSpPr>
              <a:spLocks noChangeArrowheads="1"/>
            </p:cNvSpPr>
            <p:nvPr/>
          </p:nvSpPr>
          <p:spPr bwMode="gray">
            <a:xfrm>
              <a:off x="6976269" y="1383505"/>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nvGrpSpPr>
            <p:cNvPr id="54" name="MoonLegend3"/>
            <p:cNvGrpSpPr>
              <a:grpSpLocks noChangeAspect="1"/>
            </p:cNvGrpSpPr>
            <p:nvPr>
              <p:custDataLst>
                <p:tags r:id="rId20"/>
              </p:custDataLst>
            </p:nvPr>
          </p:nvGrpSpPr>
          <p:grpSpPr bwMode="gray">
            <a:xfrm>
              <a:off x="6655594" y="822322"/>
              <a:ext cx="209550" cy="209551"/>
              <a:chOff x="4495" y="1198"/>
              <a:chExt cx="160" cy="160"/>
            </a:xfrm>
          </p:grpSpPr>
          <p:sp>
            <p:nvSpPr>
              <p:cNvPr id="55" name="Oval 47"/>
              <p:cNvSpPr>
                <a:spLocks noChangeAspect="1" noChangeArrowheads="1"/>
              </p:cNvSpPr>
              <p:nvPr>
                <p:custDataLst>
                  <p:tags r:id="rId21"/>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6" name="Arc 48"/>
              <p:cNvSpPr>
                <a:spLocks noChangeAspect="1"/>
              </p:cNvSpPr>
              <p:nvPr>
                <p:custDataLst>
                  <p:tags r:id="rId22"/>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spTree>
    <p:extLst>
      <p:ext uri="{BB962C8B-B14F-4D97-AF65-F5344CB8AC3E}">
        <p14:creationId xmlns:p14="http://schemas.microsoft.com/office/powerpoint/2010/main" val="307310502"/>
      </p:ext>
    </p:extLst>
  </p:cSld>
  <p:clrMap bg1="lt1" tx1="dk1" bg2="lt2" tx2="dk2" accent1="accent1" accent2="accent2" accent3="accent3" accent4="accent4" accent5="accent5" accent6="accent6" hlink="hlink" folHlink="folHlink"/>
  <p:sldLayoutIdLst>
    <p:sldLayoutId id="2147483861" r:id="rId1"/>
    <p:sldLayoutId id="2147483862" r:id="rId2"/>
    <p:sldLayoutId id="2147483863" r:id="rId3"/>
    <p:sldLayoutId id="2147483864" r:id="rId4"/>
    <p:sldLayoutId id="2147483865" r:id="rId5"/>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8"/>
            </p:custDataLst>
            <p:extLst>
              <p:ext uri="{D42A27DB-BD31-4B8C-83A1-F6EECF244321}">
                <p14:modId xmlns:p14="http://schemas.microsoft.com/office/powerpoint/2010/main" val="183756508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46974" name="think-cell Slide" r:id="rId31" imgW="360" imgH="360" progId="">
                  <p:embed/>
                </p:oleObj>
              </mc:Choice>
              <mc:Fallback>
                <p:oleObj name="think-cell Slide" r:id="rId31" imgW="360" imgH="360" progId="">
                  <p:embed/>
                  <p:pic>
                    <p:nvPicPr>
                      <p:cNvPr id="0" name=""/>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custDataLst>
              <p:tags r:id="rId9"/>
            </p:custDataLst>
          </p:nvPr>
        </p:nvSpPr>
        <p:spPr bwMode="gray">
          <a:xfrm>
            <a:off x="1482156" y="215429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custDataLst>
              <p:tags r:id="rId10"/>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custDataLst>
              <p:tags r:id="rId11"/>
            </p:custDataLst>
          </p:nvPr>
        </p:nvSpPr>
        <p:spPr bwMode="gray">
          <a:xfrm>
            <a:off x="121488" y="828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custDataLst>
              <p:tags r:id="rId12"/>
            </p:custDataLst>
          </p:nvPr>
        </p:nvSpPr>
        <p:spPr bwMode="gray">
          <a:xfrm>
            <a:off x="121490" y="561866"/>
            <a:ext cx="5326811"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400" dirty="0" smtClean="0">
                <a:solidFill>
                  <a:srgbClr val="808080"/>
                </a:solidFill>
                <a:latin typeface="Arial"/>
              </a:rPr>
              <a:t>Unit of measure</a:t>
            </a:r>
          </a:p>
        </p:txBody>
      </p:sp>
      <p:grpSp>
        <p:nvGrpSpPr>
          <p:cNvPr id="12" name="McK Slide Elements" hidden="1"/>
          <p:cNvGrpSpPr>
            <a:grpSpLocks/>
          </p:cNvGrpSpPr>
          <p:nvPr>
            <p:custDataLst>
              <p:tags r:id="rId13"/>
            </p:custDataLst>
          </p:nvPr>
        </p:nvGrpSpPr>
        <p:grpSpPr bwMode="gray">
          <a:xfrm>
            <a:off x="121490" y="6211838"/>
            <a:ext cx="7002570" cy="518318"/>
            <a:chOff x="75" y="3830"/>
            <a:chExt cx="5385" cy="320"/>
          </a:xfrm>
        </p:grpSpPr>
        <p:sp>
          <p:nvSpPr>
            <p:cNvPr id="13" name="McK 4. Footnote"/>
            <p:cNvSpPr txBox="1">
              <a:spLocks noChangeArrowheads="1"/>
            </p:cNvSpPr>
            <p:nvPr/>
          </p:nvSpPr>
          <p:spPr bwMode="gray">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smtClean="0">
                  <a:solidFill>
                    <a:srgbClr val="000000"/>
                  </a:solidFill>
                  <a:latin typeface="Arial"/>
                </a:rPr>
                <a:t>1 Footnote</a:t>
              </a:r>
            </a:p>
          </p:txBody>
        </p:sp>
        <p:sp>
          <p:nvSpPr>
            <p:cNvPr id="14" name="McK 5. Source"/>
            <p:cNvSpPr>
              <a:spLocks noChangeArrowheads="1"/>
            </p:cNvSpPr>
            <p:nvPr/>
          </p:nvSpPr>
          <p:spPr bwMode="gray">
            <a:xfrm>
              <a:off x="75" y="4054"/>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21910" indent="-621910" defTabSz="913429" fontAlgn="base">
                <a:spcBef>
                  <a:spcPct val="0"/>
                </a:spcBef>
                <a:spcAft>
                  <a:spcPct val="0"/>
                </a:spcAft>
                <a:tabLst>
                  <a:tab pos="625148" algn="l"/>
                </a:tabLst>
              </a:pPr>
              <a:r>
                <a:rPr lang="en-US" sz="1000" dirty="0">
                  <a:solidFill>
                    <a:srgbClr val="FFFFFF"/>
                  </a:solidFill>
                </a:rPr>
                <a:t>SOURCE: Source</a:t>
              </a:r>
            </a:p>
          </p:txBody>
        </p:sp>
      </p:grpSp>
      <p:grpSp>
        <p:nvGrpSpPr>
          <p:cNvPr id="15" name="ACET" hidden="1"/>
          <p:cNvGrpSpPr>
            <a:grpSpLocks/>
          </p:cNvGrpSpPr>
          <p:nvPr>
            <p:custDataLst>
              <p:tags r:id="rId14"/>
            </p:custDataLst>
          </p:nvPr>
        </p:nvGrpSpPr>
        <p:grpSpPr bwMode="gray">
          <a:xfrm>
            <a:off x="1482156" y="1523967"/>
            <a:ext cx="4350892" cy="518318"/>
            <a:chOff x="915" y="710"/>
            <a:chExt cx="2686" cy="320"/>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dirty="0">
                  <a:solidFill>
                    <a:srgbClr val="000000"/>
                  </a:solidFill>
                </a:rPr>
                <a:t>Title</a:t>
              </a:r>
            </a:p>
            <a:p>
              <a:pPr fontAlgn="base">
                <a:spcBef>
                  <a:spcPct val="0"/>
                </a:spcBef>
                <a:spcAft>
                  <a:spcPct val="0"/>
                </a:spcAft>
              </a:pPr>
              <a:r>
                <a:rPr lang="en-US" sz="1600" dirty="0">
                  <a:solidFill>
                    <a:srgbClr val="808080"/>
                  </a:solidFill>
                </a:rPr>
                <a:t>Unit of measure</a:t>
              </a:r>
            </a:p>
          </p:txBody>
        </p:sp>
      </p:grpSp>
      <p:sp>
        <p:nvSpPr>
          <p:cNvPr id="22" name="Slide Number"/>
          <p:cNvSpPr txBox="1">
            <a:spLocks/>
          </p:cNvSpPr>
          <p:nvPr>
            <p:custDataLst>
              <p:tags r:id="rId15"/>
            </p:custDataLst>
          </p:nvPr>
        </p:nvSpPr>
        <p:spPr bwMode="gray">
          <a:xfrm>
            <a:off x="8772317" y="6574705"/>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FFFFFF"/>
                </a:solidFill>
              </a:rPr>
              <a:pPr algn="r" fontAlgn="base">
                <a:spcBef>
                  <a:spcPct val="0"/>
                </a:spcBef>
                <a:spcAft>
                  <a:spcPct val="0"/>
                </a:spcAft>
              </a:pPr>
              <a:t>‹#›</a:t>
            </a:fld>
            <a:endParaRPr lang="en-US" dirty="0">
              <a:solidFill>
                <a:srgbClr val="FFFFFF"/>
              </a:solidFill>
            </a:endParaRPr>
          </a:p>
        </p:txBody>
      </p:sp>
      <p:grpSp>
        <p:nvGrpSpPr>
          <p:cNvPr id="20" name="LegendBoxes" hidden="1"/>
          <p:cNvGrpSpPr>
            <a:grpSpLocks/>
          </p:cNvGrpSpPr>
          <p:nvPr/>
        </p:nvGrpSpPr>
        <p:grpSpPr bwMode="gray">
          <a:xfrm>
            <a:off x="8173786" y="604826"/>
            <a:ext cx="774700" cy="1001714"/>
            <a:chOff x="4936" y="176"/>
            <a:chExt cx="488" cy="631"/>
          </a:xfrm>
        </p:grpSpPr>
        <p:sp>
          <p:nvSpPr>
            <p:cNvPr id="21" name="Legend1"/>
            <p:cNvSpPr>
              <a:spLocks noChangeArrowheads="1"/>
            </p:cNvSpPr>
            <p:nvPr/>
          </p:nvSpPr>
          <p:spPr bwMode="gray">
            <a:xfrm>
              <a:off x="5096"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6"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7" name="Legend2"/>
            <p:cNvSpPr>
              <a:spLocks noChangeArrowheads="1"/>
            </p:cNvSpPr>
            <p:nvPr/>
          </p:nvSpPr>
          <p:spPr bwMode="gray">
            <a:xfrm>
              <a:off x="5096" y="34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8"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9" name="Legend3"/>
            <p:cNvSpPr>
              <a:spLocks noChangeArrowheads="1"/>
            </p:cNvSpPr>
            <p:nvPr/>
          </p:nvSpPr>
          <p:spPr bwMode="gray">
            <a:xfrm>
              <a:off x="5096" y="517"/>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0"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31" name="Legend4"/>
            <p:cNvSpPr>
              <a:spLocks noChangeArrowheads="1"/>
            </p:cNvSpPr>
            <p:nvPr/>
          </p:nvSpPr>
          <p:spPr bwMode="gray">
            <a:xfrm>
              <a:off x="5096" y="688"/>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2"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33" name="LegendLines" hidden="1"/>
          <p:cNvGrpSpPr>
            <a:grpSpLocks/>
          </p:cNvGrpSpPr>
          <p:nvPr/>
        </p:nvGrpSpPr>
        <p:grpSpPr bwMode="gray">
          <a:xfrm>
            <a:off x="7865811" y="610387"/>
            <a:ext cx="1082675" cy="735013"/>
            <a:chOff x="4750" y="176"/>
            <a:chExt cx="682" cy="463"/>
          </a:xfrm>
        </p:grpSpPr>
        <p:sp>
          <p:nvSpPr>
            <p:cNvPr id="34"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5"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6"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7" name="Legend1"/>
            <p:cNvSpPr>
              <a:spLocks noChangeArrowheads="1"/>
            </p:cNvSpPr>
            <p:nvPr/>
          </p:nvSpPr>
          <p:spPr bwMode="gray">
            <a:xfrm>
              <a:off x="5104"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8" name="Legend2"/>
            <p:cNvSpPr>
              <a:spLocks noChangeArrowheads="1"/>
            </p:cNvSpPr>
            <p:nvPr/>
          </p:nvSpPr>
          <p:spPr bwMode="gray">
            <a:xfrm>
              <a:off x="5104" y="344"/>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9" name="Legend3"/>
            <p:cNvSpPr>
              <a:spLocks noChangeArrowheads="1"/>
            </p:cNvSpPr>
            <p:nvPr/>
          </p:nvSpPr>
          <p:spPr bwMode="gray">
            <a:xfrm>
              <a:off x="5104" y="520"/>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grpSp>
        <p:nvGrpSpPr>
          <p:cNvPr id="40" name="McKSticker" hidden="1"/>
          <p:cNvGrpSpPr/>
          <p:nvPr/>
        </p:nvGrpSpPr>
        <p:grpSpPr bwMode="gray">
          <a:xfrm>
            <a:off x="7843984" y="616736"/>
            <a:ext cx="1088630" cy="216680"/>
            <a:chOff x="7652146" y="285750"/>
            <a:chExt cx="1088629" cy="216680"/>
          </a:xfrm>
        </p:grpSpPr>
        <p:sp>
          <p:nvSpPr>
            <p:cNvPr id="41" name="StickerRectangle"/>
            <p:cNvSpPr>
              <a:spLocks noChangeArrowheads="1"/>
            </p:cNvSpPr>
            <p:nvPr/>
          </p:nvSpPr>
          <p:spPr bwMode="gray">
            <a:xfrm>
              <a:off x="7652146" y="285750"/>
              <a:ext cx="1088629" cy="21668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255" fontAlgn="base">
                <a:spcBef>
                  <a:spcPct val="0"/>
                </a:spcBef>
                <a:spcAft>
                  <a:spcPct val="0"/>
                </a:spcAft>
                <a:buClr>
                  <a:srgbClr val="439639"/>
                </a:buClr>
              </a:pPr>
              <a:r>
                <a:rPr lang="en-US" sz="1200" dirty="0">
                  <a:solidFill>
                    <a:srgbClr val="808080"/>
                  </a:solidFill>
                </a:rPr>
                <a:t>PRELIMINARY</a:t>
              </a:r>
            </a:p>
          </p:txBody>
        </p:sp>
        <p:cxnSp>
          <p:nvCxnSpPr>
            <p:cNvPr id="42" name="AutoShape 31"/>
            <p:cNvCxnSpPr>
              <a:cxnSpLocks noChangeShapeType="1"/>
              <a:stCxn id="41" idx="2"/>
              <a:endCxn id="41" idx="4"/>
            </p:cNvCxnSpPr>
            <p:nvPr/>
          </p:nvCxnSpPr>
          <p:spPr bwMode="gray">
            <a:xfrm>
              <a:off x="7652146" y="285750"/>
              <a:ext cx="0" cy="21668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3" name="AutoShape 32"/>
            <p:cNvCxnSpPr>
              <a:cxnSpLocks noChangeShapeType="1"/>
              <a:stCxn id="41" idx="4"/>
              <a:endCxn id="41" idx="6"/>
            </p:cNvCxnSpPr>
            <p:nvPr/>
          </p:nvCxnSpPr>
          <p:spPr bwMode="gray">
            <a:xfrm>
              <a:off x="7652146" y="502430"/>
              <a:ext cx="1088629"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4" name="LegendMoons" hidden="1"/>
          <p:cNvGrpSpPr/>
          <p:nvPr/>
        </p:nvGrpSpPr>
        <p:grpSpPr bwMode="gray">
          <a:xfrm>
            <a:off x="8107109" y="616736"/>
            <a:ext cx="840815" cy="1306516"/>
            <a:chOff x="6655594" y="273840"/>
            <a:chExt cx="840815" cy="1306516"/>
          </a:xfrm>
        </p:grpSpPr>
        <p:grpSp>
          <p:nvGrpSpPr>
            <p:cNvPr id="45" name="MoonLegend1"/>
            <p:cNvGrpSpPr>
              <a:grpSpLocks noChangeAspect="1"/>
            </p:cNvGrpSpPr>
            <p:nvPr>
              <p:custDataLst>
                <p:tags r:id="rId16"/>
              </p:custDataLst>
            </p:nvPr>
          </p:nvGrpSpPr>
          <p:grpSpPr bwMode="gray">
            <a:xfrm>
              <a:off x="6655594" y="273840"/>
              <a:ext cx="209550" cy="209551"/>
              <a:chOff x="4533" y="183"/>
              <a:chExt cx="144" cy="144"/>
            </a:xfrm>
          </p:grpSpPr>
          <p:sp>
            <p:nvSpPr>
              <p:cNvPr id="63" name="Oval 38"/>
              <p:cNvSpPr>
                <a:spLocks noChangeAspect="1" noChangeArrowheads="1"/>
              </p:cNvSpPr>
              <p:nvPr>
                <p:custDataLst>
                  <p:tags r:id="rId29"/>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4" name="Arc 39"/>
              <p:cNvSpPr>
                <a:spLocks noChangeAspect="1"/>
              </p:cNvSpPr>
              <p:nvPr>
                <p:custDataLst>
                  <p:tags r:id="rId30"/>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6" name="MoonLegend2"/>
            <p:cNvGrpSpPr>
              <a:grpSpLocks noChangeAspect="1"/>
            </p:cNvGrpSpPr>
            <p:nvPr>
              <p:custDataLst>
                <p:tags r:id="rId17"/>
              </p:custDataLst>
            </p:nvPr>
          </p:nvGrpSpPr>
          <p:grpSpPr bwMode="gray">
            <a:xfrm>
              <a:off x="6655594" y="548081"/>
              <a:ext cx="209550" cy="209551"/>
              <a:chOff x="1694" y="2044"/>
              <a:chExt cx="160" cy="160"/>
            </a:xfrm>
          </p:grpSpPr>
          <p:sp>
            <p:nvSpPr>
              <p:cNvPr id="61" name="Oval 41"/>
              <p:cNvSpPr>
                <a:spLocks noChangeAspect="1" noChangeArrowheads="1"/>
              </p:cNvSpPr>
              <p:nvPr>
                <p:custDataLst>
                  <p:tags r:id="rId27"/>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2" name="Arc 42"/>
              <p:cNvSpPr>
                <a:spLocks noChangeAspect="1"/>
              </p:cNvSpPr>
              <p:nvPr>
                <p:custDataLst>
                  <p:tags r:id="rId28"/>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7" name="MoonLegend4"/>
            <p:cNvGrpSpPr>
              <a:grpSpLocks noChangeAspect="1"/>
            </p:cNvGrpSpPr>
            <p:nvPr>
              <p:custDataLst>
                <p:tags r:id="rId18"/>
              </p:custDataLst>
            </p:nvPr>
          </p:nvGrpSpPr>
          <p:grpSpPr bwMode="gray">
            <a:xfrm>
              <a:off x="6655594" y="1096563"/>
              <a:ext cx="209550" cy="209551"/>
              <a:chOff x="4495" y="1198"/>
              <a:chExt cx="160" cy="160"/>
            </a:xfrm>
          </p:grpSpPr>
          <p:sp>
            <p:nvSpPr>
              <p:cNvPr id="59" name="Oval 47"/>
              <p:cNvSpPr>
                <a:spLocks noChangeAspect="1" noChangeArrowheads="1"/>
              </p:cNvSpPr>
              <p:nvPr>
                <p:custDataLst>
                  <p:tags r:id="rId25"/>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0" name="Arc 48"/>
              <p:cNvSpPr>
                <a:spLocks noChangeAspect="1"/>
              </p:cNvSpPr>
              <p:nvPr>
                <p:custDataLst>
                  <p:tags r:id="rId26"/>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8" name="MoonLegend5"/>
            <p:cNvGrpSpPr>
              <a:grpSpLocks noChangeAspect="1"/>
            </p:cNvGrpSpPr>
            <p:nvPr>
              <p:custDataLst>
                <p:tags r:id="rId19"/>
              </p:custDataLst>
            </p:nvPr>
          </p:nvGrpSpPr>
          <p:grpSpPr bwMode="gray">
            <a:xfrm>
              <a:off x="6655594" y="1370805"/>
              <a:ext cx="209550" cy="209551"/>
              <a:chOff x="4495" y="1440"/>
              <a:chExt cx="160" cy="160"/>
            </a:xfrm>
          </p:grpSpPr>
          <p:sp>
            <p:nvSpPr>
              <p:cNvPr id="57" name="Oval 50"/>
              <p:cNvSpPr>
                <a:spLocks noChangeAspect="1" noChangeArrowheads="1"/>
              </p:cNvSpPr>
              <p:nvPr>
                <p:custDataLst>
                  <p:tags r:id="rId23"/>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8" name="Oval 51"/>
              <p:cNvSpPr>
                <a:spLocks noChangeAspect="1" noChangeArrowheads="1"/>
              </p:cNvSpPr>
              <p:nvPr>
                <p:custDataLst>
                  <p:tags r:id="rId24"/>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sp>
          <p:nvSpPr>
            <p:cNvPr id="49" name="Legend1"/>
            <p:cNvSpPr>
              <a:spLocks noChangeArrowheads="1"/>
            </p:cNvSpPr>
            <p:nvPr/>
          </p:nvSpPr>
          <p:spPr bwMode="gray">
            <a:xfrm>
              <a:off x="6976269" y="28654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0" name="Legend2"/>
            <p:cNvSpPr>
              <a:spLocks noChangeArrowheads="1"/>
            </p:cNvSpPr>
            <p:nvPr/>
          </p:nvSpPr>
          <p:spPr bwMode="gray">
            <a:xfrm>
              <a:off x="6976269" y="561178"/>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1" name="Legend3"/>
            <p:cNvSpPr>
              <a:spLocks noChangeArrowheads="1"/>
            </p:cNvSpPr>
            <p:nvPr/>
          </p:nvSpPr>
          <p:spPr bwMode="gray">
            <a:xfrm>
              <a:off x="6976269" y="835817"/>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2" name="Legend4"/>
            <p:cNvSpPr>
              <a:spLocks noChangeArrowheads="1"/>
            </p:cNvSpPr>
            <p:nvPr/>
          </p:nvSpPr>
          <p:spPr bwMode="gray">
            <a:xfrm>
              <a:off x="6976269" y="110728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3" name="Legend5"/>
            <p:cNvSpPr>
              <a:spLocks noChangeArrowheads="1"/>
            </p:cNvSpPr>
            <p:nvPr/>
          </p:nvSpPr>
          <p:spPr bwMode="gray">
            <a:xfrm>
              <a:off x="6976269" y="1383505"/>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nvGrpSpPr>
            <p:cNvPr id="54" name="MoonLegend3"/>
            <p:cNvGrpSpPr>
              <a:grpSpLocks noChangeAspect="1"/>
            </p:cNvGrpSpPr>
            <p:nvPr>
              <p:custDataLst>
                <p:tags r:id="rId20"/>
              </p:custDataLst>
            </p:nvPr>
          </p:nvGrpSpPr>
          <p:grpSpPr bwMode="gray">
            <a:xfrm>
              <a:off x="6655594" y="822322"/>
              <a:ext cx="209550" cy="209551"/>
              <a:chOff x="4495" y="1198"/>
              <a:chExt cx="160" cy="160"/>
            </a:xfrm>
          </p:grpSpPr>
          <p:sp>
            <p:nvSpPr>
              <p:cNvPr id="55" name="Oval 47"/>
              <p:cNvSpPr>
                <a:spLocks noChangeAspect="1" noChangeArrowheads="1"/>
              </p:cNvSpPr>
              <p:nvPr>
                <p:custDataLst>
                  <p:tags r:id="rId21"/>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6" name="Arc 48"/>
              <p:cNvSpPr>
                <a:spLocks noChangeAspect="1"/>
              </p:cNvSpPr>
              <p:nvPr>
                <p:custDataLst>
                  <p:tags r:id="rId22"/>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spTree>
    <p:extLst>
      <p:ext uri="{BB962C8B-B14F-4D97-AF65-F5344CB8AC3E}">
        <p14:creationId xmlns:p14="http://schemas.microsoft.com/office/powerpoint/2010/main" val="4159836385"/>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8"/>
            </p:custDataLst>
            <p:extLst>
              <p:ext uri="{D42A27DB-BD31-4B8C-83A1-F6EECF244321}">
                <p14:modId xmlns:p14="http://schemas.microsoft.com/office/powerpoint/2010/main" val="396514417"/>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52092" name="think-cell Slide" r:id="rId31" imgW="360" imgH="360" progId="">
                  <p:embed/>
                </p:oleObj>
              </mc:Choice>
              <mc:Fallback>
                <p:oleObj name="think-cell Slide" r:id="rId31" imgW="360" imgH="360" progId="">
                  <p:embed/>
                  <p:pic>
                    <p:nvPicPr>
                      <p:cNvPr id="0" name=""/>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custDataLst>
              <p:tags r:id="rId9"/>
            </p:custDataLst>
          </p:nvPr>
        </p:nvSpPr>
        <p:spPr bwMode="gray">
          <a:xfrm>
            <a:off x="1482156" y="215429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custDataLst>
              <p:tags r:id="rId10"/>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custDataLst>
              <p:tags r:id="rId11"/>
            </p:custDataLst>
          </p:nvPr>
        </p:nvSpPr>
        <p:spPr bwMode="gray">
          <a:xfrm>
            <a:off x="121488" y="828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custDataLst>
              <p:tags r:id="rId12"/>
            </p:custDataLst>
          </p:nvPr>
        </p:nvSpPr>
        <p:spPr bwMode="gray">
          <a:xfrm>
            <a:off x="121490" y="561866"/>
            <a:ext cx="5326811"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400" dirty="0" smtClean="0">
                <a:solidFill>
                  <a:srgbClr val="808080"/>
                </a:solidFill>
                <a:latin typeface="Arial"/>
              </a:rPr>
              <a:t>Unit of measure</a:t>
            </a:r>
          </a:p>
        </p:txBody>
      </p:sp>
      <p:grpSp>
        <p:nvGrpSpPr>
          <p:cNvPr id="12" name="McK Slide Elements" hidden="1"/>
          <p:cNvGrpSpPr>
            <a:grpSpLocks/>
          </p:cNvGrpSpPr>
          <p:nvPr>
            <p:custDataLst>
              <p:tags r:id="rId13"/>
            </p:custDataLst>
          </p:nvPr>
        </p:nvGrpSpPr>
        <p:grpSpPr bwMode="gray">
          <a:xfrm>
            <a:off x="121490" y="6211838"/>
            <a:ext cx="7002570" cy="518318"/>
            <a:chOff x="75" y="3830"/>
            <a:chExt cx="5385" cy="320"/>
          </a:xfrm>
        </p:grpSpPr>
        <p:sp>
          <p:nvSpPr>
            <p:cNvPr id="13" name="McK 4. Footnote"/>
            <p:cNvSpPr txBox="1">
              <a:spLocks noChangeArrowheads="1"/>
            </p:cNvSpPr>
            <p:nvPr/>
          </p:nvSpPr>
          <p:spPr bwMode="gray">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smtClean="0">
                  <a:solidFill>
                    <a:srgbClr val="000000"/>
                  </a:solidFill>
                  <a:latin typeface="Arial"/>
                </a:rPr>
                <a:t>1 Footnote</a:t>
              </a:r>
            </a:p>
          </p:txBody>
        </p:sp>
        <p:sp>
          <p:nvSpPr>
            <p:cNvPr id="14" name="McK 5. Source"/>
            <p:cNvSpPr>
              <a:spLocks noChangeArrowheads="1"/>
            </p:cNvSpPr>
            <p:nvPr/>
          </p:nvSpPr>
          <p:spPr bwMode="gray">
            <a:xfrm>
              <a:off x="75" y="4054"/>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21910" indent="-621910" defTabSz="913429" fontAlgn="base">
                <a:spcBef>
                  <a:spcPct val="0"/>
                </a:spcBef>
                <a:spcAft>
                  <a:spcPct val="0"/>
                </a:spcAft>
                <a:tabLst>
                  <a:tab pos="625148" algn="l"/>
                </a:tabLst>
              </a:pPr>
              <a:r>
                <a:rPr lang="en-US" sz="1000" dirty="0">
                  <a:solidFill>
                    <a:srgbClr val="FFFFFF"/>
                  </a:solidFill>
                </a:rPr>
                <a:t>SOURCE: Source</a:t>
              </a:r>
            </a:p>
          </p:txBody>
        </p:sp>
      </p:grpSp>
      <p:grpSp>
        <p:nvGrpSpPr>
          <p:cNvPr id="15" name="ACET" hidden="1"/>
          <p:cNvGrpSpPr>
            <a:grpSpLocks/>
          </p:cNvGrpSpPr>
          <p:nvPr>
            <p:custDataLst>
              <p:tags r:id="rId14"/>
            </p:custDataLst>
          </p:nvPr>
        </p:nvGrpSpPr>
        <p:grpSpPr bwMode="gray">
          <a:xfrm>
            <a:off x="1482156" y="1523967"/>
            <a:ext cx="4350892" cy="518318"/>
            <a:chOff x="915" y="710"/>
            <a:chExt cx="2686" cy="320"/>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dirty="0">
                  <a:solidFill>
                    <a:srgbClr val="000000"/>
                  </a:solidFill>
                </a:rPr>
                <a:t>Title</a:t>
              </a:r>
            </a:p>
            <a:p>
              <a:pPr fontAlgn="base">
                <a:spcBef>
                  <a:spcPct val="0"/>
                </a:spcBef>
                <a:spcAft>
                  <a:spcPct val="0"/>
                </a:spcAft>
              </a:pPr>
              <a:r>
                <a:rPr lang="en-US" sz="1600" dirty="0">
                  <a:solidFill>
                    <a:srgbClr val="808080"/>
                  </a:solidFill>
                </a:rPr>
                <a:t>Unit of measure</a:t>
              </a:r>
            </a:p>
          </p:txBody>
        </p:sp>
      </p:grpSp>
      <p:sp>
        <p:nvSpPr>
          <p:cNvPr id="22" name="Slide Number"/>
          <p:cNvSpPr txBox="1">
            <a:spLocks/>
          </p:cNvSpPr>
          <p:nvPr>
            <p:custDataLst>
              <p:tags r:id="rId15"/>
            </p:custDataLst>
          </p:nvPr>
        </p:nvSpPr>
        <p:spPr bwMode="gray">
          <a:xfrm>
            <a:off x="8772317" y="6574705"/>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FFFFFF"/>
                </a:solidFill>
              </a:rPr>
              <a:pPr algn="r" fontAlgn="base">
                <a:spcBef>
                  <a:spcPct val="0"/>
                </a:spcBef>
                <a:spcAft>
                  <a:spcPct val="0"/>
                </a:spcAft>
              </a:pPr>
              <a:t>‹#›</a:t>
            </a:fld>
            <a:endParaRPr lang="en-US" dirty="0">
              <a:solidFill>
                <a:srgbClr val="FFFFFF"/>
              </a:solidFill>
            </a:endParaRPr>
          </a:p>
        </p:txBody>
      </p:sp>
      <p:grpSp>
        <p:nvGrpSpPr>
          <p:cNvPr id="20" name="LegendBoxes" hidden="1"/>
          <p:cNvGrpSpPr>
            <a:grpSpLocks/>
          </p:cNvGrpSpPr>
          <p:nvPr/>
        </p:nvGrpSpPr>
        <p:grpSpPr bwMode="gray">
          <a:xfrm>
            <a:off x="8173786" y="604826"/>
            <a:ext cx="774700" cy="1001714"/>
            <a:chOff x="4936" y="176"/>
            <a:chExt cx="488" cy="631"/>
          </a:xfrm>
        </p:grpSpPr>
        <p:sp>
          <p:nvSpPr>
            <p:cNvPr id="21" name="Legend1"/>
            <p:cNvSpPr>
              <a:spLocks noChangeArrowheads="1"/>
            </p:cNvSpPr>
            <p:nvPr/>
          </p:nvSpPr>
          <p:spPr bwMode="gray">
            <a:xfrm>
              <a:off x="5096"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6"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7" name="Legend2"/>
            <p:cNvSpPr>
              <a:spLocks noChangeArrowheads="1"/>
            </p:cNvSpPr>
            <p:nvPr/>
          </p:nvSpPr>
          <p:spPr bwMode="gray">
            <a:xfrm>
              <a:off x="5096" y="34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8"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9" name="Legend3"/>
            <p:cNvSpPr>
              <a:spLocks noChangeArrowheads="1"/>
            </p:cNvSpPr>
            <p:nvPr/>
          </p:nvSpPr>
          <p:spPr bwMode="gray">
            <a:xfrm>
              <a:off x="5096" y="517"/>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0"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31" name="Legend4"/>
            <p:cNvSpPr>
              <a:spLocks noChangeArrowheads="1"/>
            </p:cNvSpPr>
            <p:nvPr/>
          </p:nvSpPr>
          <p:spPr bwMode="gray">
            <a:xfrm>
              <a:off x="5096" y="688"/>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2"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33" name="LegendLines" hidden="1"/>
          <p:cNvGrpSpPr>
            <a:grpSpLocks/>
          </p:cNvGrpSpPr>
          <p:nvPr/>
        </p:nvGrpSpPr>
        <p:grpSpPr bwMode="gray">
          <a:xfrm>
            <a:off x="7865811" y="610387"/>
            <a:ext cx="1082675" cy="735013"/>
            <a:chOff x="4750" y="176"/>
            <a:chExt cx="682" cy="463"/>
          </a:xfrm>
        </p:grpSpPr>
        <p:sp>
          <p:nvSpPr>
            <p:cNvPr id="34"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5"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6"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7" name="Legend1"/>
            <p:cNvSpPr>
              <a:spLocks noChangeArrowheads="1"/>
            </p:cNvSpPr>
            <p:nvPr/>
          </p:nvSpPr>
          <p:spPr bwMode="gray">
            <a:xfrm>
              <a:off x="5104"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8" name="Legend2"/>
            <p:cNvSpPr>
              <a:spLocks noChangeArrowheads="1"/>
            </p:cNvSpPr>
            <p:nvPr/>
          </p:nvSpPr>
          <p:spPr bwMode="gray">
            <a:xfrm>
              <a:off x="5104" y="344"/>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9" name="Legend3"/>
            <p:cNvSpPr>
              <a:spLocks noChangeArrowheads="1"/>
            </p:cNvSpPr>
            <p:nvPr/>
          </p:nvSpPr>
          <p:spPr bwMode="gray">
            <a:xfrm>
              <a:off x="5104" y="520"/>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grpSp>
        <p:nvGrpSpPr>
          <p:cNvPr id="40" name="McKSticker" hidden="1"/>
          <p:cNvGrpSpPr/>
          <p:nvPr/>
        </p:nvGrpSpPr>
        <p:grpSpPr bwMode="gray">
          <a:xfrm>
            <a:off x="7843984" y="616736"/>
            <a:ext cx="1088630" cy="216680"/>
            <a:chOff x="7652146" y="285750"/>
            <a:chExt cx="1088629" cy="216680"/>
          </a:xfrm>
        </p:grpSpPr>
        <p:sp>
          <p:nvSpPr>
            <p:cNvPr id="41" name="StickerRectangle"/>
            <p:cNvSpPr>
              <a:spLocks noChangeArrowheads="1"/>
            </p:cNvSpPr>
            <p:nvPr/>
          </p:nvSpPr>
          <p:spPr bwMode="gray">
            <a:xfrm>
              <a:off x="7652146" y="285750"/>
              <a:ext cx="1088629" cy="21668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255" fontAlgn="base">
                <a:spcBef>
                  <a:spcPct val="0"/>
                </a:spcBef>
                <a:spcAft>
                  <a:spcPct val="0"/>
                </a:spcAft>
                <a:buClr>
                  <a:srgbClr val="439639"/>
                </a:buClr>
              </a:pPr>
              <a:r>
                <a:rPr lang="en-US" sz="1200" dirty="0">
                  <a:solidFill>
                    <a:srgbClr val="808080"/>
                  </a:solidFill>
                </a:rPr>
                <a:t>PRELIMINARY</a:t>
              </a:r>
            </a:p>
          </p:txBody>
        </p:sp>
        <p:cxnSp>
          <p:nvCxnSpPr>
            <p:cNvPr id="42" name="AutoShape 31"/>
            <p:cNvCxnSpPr>
              <a:cxnSpLocks noChangeShapeType="1"/>
              <a:stCxn id="41" idx="2"/>
              <a:endCxn id="41" idx="4"/>
            </p:cNvCxnSpPr>
            <p:nvPr/>
          </p:nvCxnSpPr>
          <p:spPr bwMode="gray">
            <a:xfrm>
              <a:off x="7652146" y="285750"/>
              <a:ext cx="0" cy="21668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3" name="AutoShape 32"/>
            <p:cNvCxnSpPr>
              <a:cxnSpLocks noChangeShapeType="1"/>
              <a:stCxn id="41" idx="4"/>
              <a:endCxn id="41" idx="6"/>
            </p:cNvCxnSpPr>
            <p:nvPr/>
          </p:nvCxnSpPr>
          <p:spPr bwMode="gray">
            <a:xfrm>
              <a:off x="7652146" y="502430"/>
              <a:ext cx="1088629"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4" name="LegendMoons" hidden="1"/>
          <p:cNvGrpSpPr/>
          <p:nvPr/>
        </p:nvGrpSpPr>
        <p:grpSpPr bwMode="gray">
          <a:xfrm>
            <a:off x="8107109" y="616736"/>
            <a:ext cx="840815" cy="1306516"/>
            <a:chOff x="6655594" y="273840"/>
            <a:chExt cx="840815" cy="1306516"/>
          </a:xfrm>
        </p:grpSpPr>
        <p:grpSp>
          <p:nvGrpSpPr>
            <p:cNvPr id="45" name="MoonLegend1"/>
            <p:cNvGrpSpPr>
              <a:grpSpLocks noChangeAspect="1"/>
            </p:cNvGrpSpPr>
            <p:nvPr>
              <p:custDataLst>
                <p:tags r:id="rId16"/>
              </p:custDataLst>
            </p:nvPr>
          </p:nvGrpSpPr>
          <p:grpSpPr bwMode="gray">
            <a:xfrm>
              <a:off x="6655594" y="273840"/>
              <a:ext cx="209550" cy="209551"/>
              <a:chOff x="4533" y="183"/>
              <a:chExt cx="144" cy="144"/>
            </a:xfrm>
          </p:grpSpPr>
          <p:sp>
            <p:nvSpPr>
              <p:cNvPr id="63" name="Oval 38"/>
              <p:cNvSpPr>
                <a:spLocks noChangeAspect="1" noChangeArrowheads="1"/>
              </p:cNvSpPr>
              <p:nvPr>
                <p:custDataLst>
                  <p:tags r:id="rId29"/>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4" name="Arc 39"/>
              <p:cNvSpPr>
                <a:spLocks noChangeAspect="1"/>
              </p:cNvSpPr>
              <p:nvPr>
                <p:custDataLst>
                  <p:tags r:id="rId30"/>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6" name="MoonLegend2"/>
            <p:cNvGrpSpPr>
              <a:grpSpLocks noChangeAspect="1"/>
            </p:cNvGrpSpPr>
            <p:nvPr>
              <p:custDataLst>
                <p:tags r:id="rId17"/>
              </p:custDataLst>
            </p:nvPr>
          </p:nvGrpSpPr>
          <p:grpSpPr bwMode="gray">
            <a:xfrm>
              <a:off x="6655594" y="548081"/>
              <a:ext cx="209550" cy="209551"/>
              <a:chOff x="1694" y="2044"/>
              <a:chExt cx="160" cy="160"/>
            </a:xfrm>
          </p:grpSpPr>
          <p:sp>
            <p:nvSpPr>
              <p:cNvPr id="61" name="Oval 41"/>
              <p:cNvSpPr>
                <a:spLocks noChangeAspect="1" noChangeArrowheads="1"/>
              </p:cNvSpPr>
              <p:nvPr>
                <p:custDataLst>
                  <p:tags r:id="rId27"/>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2" name="Arc 42"/>
              <p:cNvSpPr>
                <a:spLocks noChangeAspect="1"/>
              </p:cNvSpPr>
              <p:nvPr>
                <p:custDataLst>
                  <p:tags r:id="rId28"/>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7" name="MoonLegend4"/>
            <p:cNvGrpSpPr>
              <a:grpSpLocks noChangeAspect="1"/>
            </p:cNvGrpSpPr>
            <p:nvPr>
              <p:custDataLst>
                <p:tags r:id="rId18"/>
              </p:custDataLst>
            </p:nvPr>
          </p:nvGrpSpPr>
          <p:grpSpPr bwMode="gray">
            <a:xfrm>
              <a:off x="6655594" y="1096563"/>
              <a:ext cx="209550" cy="209551"/>
              <a:chOff x="4495" y="1198"/>
              <a:chExt cx="160" cy="160"/>
            </a:xfrm>
          </p:grpSpPr>
          <p:sp>
            <p:nvSpPr>
              <p:cNvPr id="59" name="Oval 47"/>
              <p:cNvSpPr>
                <a:spLocks noChangeAspect="1" noChangeArrowheads="1"/>
              </p:cNvSpPr>
              <p:nvPr>
                <p:custDataLst>
                  <p:tags r:id="rId25"/>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0" name="Arc 48"/>
              <p:cNvSpPr>
                <a:spLocks noChangeAspect="1"/>
              </p:cNvSpPr>
              <p:nvPr>
                <p:custDataLst>
                  <p:tags r:id="rId26"/>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8" name="MoonLegend5"/>
            <p:cNvGrpSpPr>
              <a:grpSpLocks noChangeAspect="1"/>
            </p:cNvGrpSpPr>
            <p:nvPr>
              <p:custDataLst>
                <p:tags r:id="rId19"/>
              </p:custDataLst>
            </p:nvPr>
          </p:nvGrpSpPr>
          <p:grpSpPr bwMode="gray">
            <a:xfrm>
              <a:off x="6655594" y="1370805"/>
              <a:ext cx="209550" cy="209551"/>
              <a:chOff x="4495" y="1440"/>
              <a:chExt cx="160" cy="160"/>
            </a:xfrm>
          </p:grpSpPr>
          <p:sp>
            <p:nvSpPr>
              <p:cNvPr id="57" name="Oval 50"/>
              <p:cNvSpPr>
                <a:spLocks noChangeAspect="1" noChangeArrowheads="1"/>
              </p:cNvSpPr>
              <p:nvPr>
                <p:custDataLst>
                  <p:tags r:id="rId23"/>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8" name="Oval 51"/>
              <p:cNvSpPr>
                <a:spLocks noChangeAspect="1" noChangeArrowheads="1"/>
              </p:cNvSpPr>
              <p:nvPr>
                <p:custDataLst>
                  <p:tags r:id="rId24"/>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sp>
          <p:nvSpPr>
            <p:cNvPr id="49" name="Legend1"/>
            <p:cNvSpPr>
              <a:spLocks noChangeArrowheads="1"/>
            </p:cNvSpPr>
            <p:nvPr/>
          </p:nvSpPr>
          <p:spPr bwMode="gray">
            <a:xfrm>
              <a:off x="6976269" y="28654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0" name="Legend2"/>
            <p:cNvSpPr>
              <a:spLocks noChangeArrowheads="1"/>
            </p:cNvSpPr>
            <p:nvPr/>
          </p:nvSpPr>
          <p:spPr bwMode="gray">
            <a:xfrm>
              <a:off x="6976269" y="561178"/>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1" name="Legend3"/>
            <p:cNvSpPr>
              <a:spLocks noChangeArrowheads="1"/>
            </p:cNvSpPr>
            <p:nvPr/>
          </p:nvSpPr>
          <p:spPr bwMode="gray">
            <a:xfrm>
              <a:off x="6976269" y="835817"/>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2" name="Legend4"/>
            <p:cNvSpPr>
              <a:spLocks noChangeArrowheads="1"/>
            </p:cNvSpPr>
            <p:nvPr/>
          </p:nvSpPr>
          <p:spPr bwMode="gray">
            <a:xfrm>
              <a:off x="6976269" y="110728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3" name="Legend5"/>
            <p:cNvSpPr>
              <a:spLocks noChangeArrowheads="1"/>
            </p:cNvSpPr>
            <p:nvPr/>
          </p:nvSpPr>
          <p:spPr bwMode="gray">
            <a:xfrm>
              <a:off x="6976269" y="1383505"/>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nvGrpSpPr>
            <p:cNvPr id="54" name="MoonLegend3"/>
            <p:cNvGrpSpPr>
              <a:grpSpLocks noChangeAspect="1"/>
            </p:cNvGrpSpPr>
            <p:nvPr>
              <p:custDataLst>
                <p:tags r:id="rId20"/>
              </p:custDataLst>
            </p:nvPr>
          </p:nvGrpSpPr>
          <p:grpSpPr bwMode="gray">
            <a:xfrm>
              <a:off x="6655594" y="822322"/>
              <a:ext cx="209550" cy="209551"/>
              <a:chOff x="4495" y="1198"/>
              <a:chExt cx="160" cy="160"/>
            </a:xfrm>
          </p:grpSpPr>
          <p:sp>
            <p:nvSpPr>
              <p:cNvPr id="55" name="Oval 47"/>
              <p:cNvSpPr>
                <a:spLocks noChangeAspect="1" noChangeArrowheads="1"/>
              </p:cNvSpPr>
              <p:nvPr>
                <p:custDataLst>
                  <p:tags r:id="rId21"/>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6" name="Arc 48"/>
              <p:cNvSpPr>
                <a:spLocks noChangeAspect="1"/>
              </p:cNvSpPr>
              <p:nvPr>
                <p:custDataLst>
                  <p:tags r:id="rId22"/>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spTree>
    <p:extLst>
      <p:ext uri="{BB962C8B-B14F-4D97-AF65-F5344CB8AC3E}">
        <p14:creationId xmlns:p14="http://schemas.microsoft.com/office/powerpoint/2010/main" val="1826814553"/>
      </p:ext>
    </p:extLst>
  </p:cSld>
  <p:clrMap bg1="lt1" tx1="dk1" bg2="lt2" tx2="dk2" accent1="accent1" accent2="accent2" accent3="accent3" accent4="accent4" accent5="accent5" accent6="accent6" hlink="hlink" folHlink="folHlink"/>
  <p:sldLayoutIdLst>
    <p:sldLayoutId id="2147483878" r:id="rId1"/>
    <p:sldLayoutId id="2147483879" r:id="rId2"/>
    <p:sldLayoutId id="2147483880" r:id="rId3"/>
    <p:sldLayoutId id="2147483881" r:id="rId4"/>
    <p:sldLayoutId id="2147483882" r:id="rId5"/>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8"/>
            </p:custDataLst>
            <p:extLst>
              <p:ext uri="{D42A27DB-BD31-4B8C-83A1-F6EECF244321}">
                <p14:modId xmlns:p14="http://schemas.microsoft.com/office/powerpoint/2010/main" val="1436300466"/>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56180" name="think-cell Slide" r:id="rId31" imgW="360" imgH="360" progId="">
                  <p:embed/>
                </p:oleObj>
              </mc:Choice>
              <mc:Fallback>
                <p:oleObj name="think-cell Slide" r:id="rId31" imgW="360" imgH="360" progId="">
                  <p:embed/>
                  <p:pic>
                    <p:nvPicPr>
                      <p:cNvPr id="0" name=""/>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custDataLst>
              <p:tags r:id="rId9"/>
            </p:custDataLst>
          </p:nvPr>
        </p:nvSpPr>
        <p:spPr bwMode="gray">
          <a:xfrm>
            <a:off x="1482156" y="215429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custDataLst>
              <p:tags r:id="rId10"/>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custDataLst>
              <p:tags r:id="rId11"/>
            </p:custDataLst>
          </p:nvPr>
        </p:nvSpPr>
        <p:spPr bwMode="gray">
          <a:xfrm>
            <a:off x="121488" y="828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custDataLst>
              <p:tags r:id="rId12"/>
            </p:custDataLst>
          </p:nvPr>
        </p:nvSpPr>
        <p:spPr bwMode="gray">
          <a:xfrm>
            <a:off x="121490" y="561866"/>
            <a:ext cx="5326811"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400" dirty="0" smtClean="0">
                <a:solidFill>
                  <a:srgbClr val="808080"/>
                </a:solidFill>
                <a:latin typeface="Arial"/>
              </a:rPr>
              <a:t>Unit of measure</a:t>
            </a:r>
          </a:p>
        </p:txBody>
      </p:sp>
      <p:grpSp>
        <p:nvGrpSpPr>
          <p:cNvPr id="12" name="McK Slide Elements" hidden="1"/>
          <p:cNvGrpSpPr>
            <a:grpSpLocks/>
          </p:cNvGrpSpPr>
          <p:nvPr>
            <p:custDataLst>
              <p:tags r:id="rId13"/>
            </p:custDataLst>
          </p:nvPr>
        </p:nvGrpSpPr>
        <p:grpSpPr bwMode="gray">
          <a:xfrm>
            <a:off x="121490" y="6211838"/>
            <a:ext cx="7002570" cy="518318"/>
            <a:chOff x="75" y="3830"/>
            <a:chExt cx="5385" cy="320"/>
          </a:xfrm>
        </p:grpSpPr>
        <p:sp>
          <p:nvSpPr>
            <p:cNvPr id="13" name="McK 4. Footnote"/>
            <p:cNvSpPr txBox="1">
              <a:spLocks noChangeArrowheads="1"/>
            </p:cNvSpPr>
            <p:nvPr/>
          </p:nvSpPr>
          <p:spPr bwMode="gray">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smtClean="0">
                  <a:solidFill>
                    <a:srgbClr val="000000"/>
                  </a:solidFill>
                  <a:latin typeface="Arial"/>
                </a:rPr>
                <a:t>1 Footnote</a:t>
              </a:r>
            </a:p>
          </p:txBody>
        </p:sp>
        <p:sp>
          <p:nvSpPr>
            <p:cNvPr id="14" name="McK 5. Source"/>
            <p:cNvSpPr>
              <a:spLocks noChangeArrowheads="1"/>
            </p:cNvSpPr>
            <p:nvPr/>
          </p:nvSpPr>
          <p:spPr bwMode="gray">
            <a:xfrm>
              <a:off x="75" y="4054"/>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21910" indent="-621910" defTabSz="913429" fontAlgn="base">
                <a:spcBef>
                  <a:spcPct val="0"/>
                </a:spcBef>
                <a:spcAft>
                  <a:spcPct val="0"/>
                </a:spcAft>
                <a:tabLst>
                  <a:tab pos="625148" algn="l"/>
                </a:tabLst>
              </a:pPr>
              <a:r>
                <a:rPr lang="en-US" sz="1000" dirty="0">
                  <a:solidFill>
                    <a:srgbClr val="FFFFFF"/>
                  </a:solidFill>
                </a:rPr>
                <a:t>SOURCE: Source</a:t>
              </a:r>
            </a:p>
          </p:txBody>
        </p:sp>
      </p:grpSp>
      <p:grpSp>
        <p:nvGrpSpPr>
          <p:cNvPr id="15" name="ACET" hidden="1"/>
          <p:cNvGrpSpPr>
            <a:grpSpLocks/>
          </p:cNvGrpSpPr>
          <p:nvPr>
            <p:custDataLst>
              <p:tags r:id="rId14"/>
            </p:custDataLst>
          </p:nvPr>
        </p:nvGrpSpPr>
        <p:grpSpPr bwMode="gray">
          <a:xfrm>
            <a:off x="1482156" y="1523967"/>
            <a:ext cx="4350892" cy="518318"/>
            <a:chOff x="915" y="710"/>
            <a:chExt cx="2686" cy="320"/>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dirty="0">
                  <a:solidFill>
                    <a:srgbClr val="000000"/>
                  </a:solidFill>
                </a:rPr>
                <a:t>Title</a:t>
              </a:r>
            </a:p>
            <a:p>
              <a:pPr fontAlgn="base">
                <a:spcBef>
                  <a:spcPct val="0"/>
                </a:spcBef>
                <a:spcAft>
                  <a:spcPct val="0"/>
                </a:spcAft>
              </a:pPr>
              <a:r>
                <a:rPr lang="en-US" sz="1600" dirty="0">
                  <a:solidFill>
                    <a:srgbClr val="808080"/>
                  </a:solidFill>
                </a:rPr>
                <a:t>Unit of measure</a:t>
              </a:r>
            </a:p>
          </p:txBody>
        </p:sp>
      </p:grpSp>
      <p:sp>
        <p:nvSpPr>
          <p:cNvPr id="22" name="Slide Number"/>
          <p:cNvSpPr txBox="1">
            <a:spLocks/>
          </p:cNvSpPr>
          <p:nvPr>
            <p:custDataLst>
              <p:tags r:id="rId15"/>
            </p:custDataLst>
          </p:nvPr>
        </p:nvSpPr>
        <p:spPr bwMode="gray">
          <a:xfrm>
            <a:off x="8772317" y="6574705"/>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FFFFFF"/>
                </a:solidFill>
              </a:rPr>
              <a:pPr algn="r" fontAlgn="base">
                <a:spcBef>
                  <a:spcPct val="0"/>
                </a:spcBef>
                <a:spcAft>
                  <a:spcPct val="0"/>
                </a:spcAft>
              </a:pPr>
              <a:t>‹#›</a:t>
            </a:fld>
            <a:endParaRPr lang="en-US" dirty="0">
              <a:solidFill>
                <a:srgbClr val="FFFFFF"/>
              </a:solidFill>
            </a:endParaRPr>
          </a:p>
        </p:txBody>
      </p:sp>
      <p:grpSp>
        <p:nvGrpSpPr>
          <p:cNvPr id="20" name="LegendBoxes" hidden="1"/>
          <p:cNvGrpSpPr>
            <a:grpSpLocks/>
          </p:cNvGrpSpPr>
          <p:nvPr/>
        </p:nvGrpSpPr>
        <p:grpSpPr bwMode="gray">
          <a:xfrm>
            <a:off x="8173786" y="604826"/>
            <a:ext cx="774700" cy="1001714"/>
            <a:chOff x="4936" y="176"/>
            <a:chExt cx="488" cy="631"/>
          </a:xfrm>
        </p:grpSpPr>
        <p:sp>
          <p:nvSpPr>
            <p:cNvPr id="21" name="Legend1"/>
            <p:cNvSpPr>
              <a:spLocks noChangeArrowheads="1"/>
            </p:cNvSpPr>
            <p:nvPr/>
          </p:nvSpPr>
          <p:spPr bwMode="gray">
            <a:xfrm>
              <a:off x="5096"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6"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7" name="Legend2"/>
            <p:cNvSpPr>
              <a:spLocks noChangeArrowheads="1"/>
            </p:cNvSpPr>
            <p:nvPr/>
          </p:nvSpPr>
          <p:spPr bwMode="gray">
            <a:xfrm>
              <a:off x="5096" y="34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8"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9" name="Legend3"/>
            <p:cNvSpPr>
              <a:spLocks noChangeArrowheads="1"/>
            </p:cNvSpPr>
            <p:nvPr/>
          </p:nvSpPr>
          <p:spPr bwMode="gray">
            <a:xfrm>
              <a:off x="5096" y="517"/>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0"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31" name="Legend4"/>
            <p:cNvSpPr>
              <a:spLocks noChangeArrowheads="1"/>
            </p:cNvSpPr>
            <p:nvPr/>
          </p:nvSpPr>
          <p:spPr bwMode="gray">
            <a:xfrm>
              <a:off x="5096" y="688"/>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2"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33" name="LegendLines" hidden="1"/>
          <p:cNvGrpSpPr>
            <a:grpSpLocks/>
          </p:cNvGrpSpPr>
          <p:nvPr/>
        </p:nvGrpSpPr>
        <p:grpSpPr bwMode="gray">
          <a:xfrm>
            <a:off x="7865811" y="610387"/>
            <a:ext cx="1082675" cy="735013"/>
            <a:chOff x="4750" y="176"/>
            <a:chExt cx="682" cy="463"/>
          </a:xfrm>
        </p:grpSpPr>
        <p:sp>
          <p:nvSpPr>
            <p:cNvPr id="34"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5"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6"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7" name="Legend1"/>
            <p:cNvSpPr>
              <a:spLocks noChangeArrowheads="1"/>
            </p:cNvSpPr>
            <p:nvPr/>
          </p:nvSpPr>
          <p:spPr bwMode="gray">
            <a:xfrm>
              <a:off x="5104"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8" name="Legend2"/>
            <p:cNvSpPr>
              <a:spLocks noChangeArrowheads="1"/>
            </p:cNvSpPr>
            <p:nvPr/>
          </p:nvSpPr>
          <p:spPr bwMode="gray">
            <a:xfrm>
              <a:off x="5104" y="344"/>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9" name="Legend3"/>
            <p:cNvSpPr>
              <a:spLocks noChangeArrowheads="1"/>
            </p:cNvSpPr>
            <p:nvPr/>
          </p:nvSpPr>
          <p:spPr bwMode="gray">
            <a:xfrm>
              <a:off x="5104" y="520"/>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grpSp>
        <p:nvGrpSpPr>
          <p:cNvPr id="40" name="McKSticker" hidden="1"/>
          <p:cNvGrpSpPr/>
          <p:nvPr/>
        </p:nvGrpSpPr>
        <p:grpSpPr bwMode="gray">
          <a:xfrm>
            <a:off x="7843984" y="616736"/>
            <a:ext cx="1088630" cy="216680"/>
            <a:chOff x="7652146" y="285750"/>
            <a:chExt cx="1088629" cy="216680"/>
          </a:xfrm>
        </p:grpSpPr>
        <p:sp>
          <p:nvSpPr>
            <p:cNvPr id="41" name="StickerRectangle"/>
            <p:cNvSpPr>
              <a:spLocks noChangeArrowheads="1"/>
            </p:cNvSpPr>
            <p:nvPr/>
          </p:nvSpPr>
          <p:spPr bwMode="gray">
            <a:xfrm>
              <a:off x="7652146" y="285750"/>
              <a:ext cx="1088629" cy="21668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255" fontAlgn="base">
                <a:spcBef>
                  <a:spcPct val="0"/>
                </a:spcBef>
                <a:spcAft>
                  <a:spcPct val="0"/>
                </a:spcAft>
                <a:buClr>
                  <a:srgbClr val="439639"/>
                </a:buClr>
              </a:pPr>
              <a:r>
                <a:rPr lang="en-US" sz="1200" dirty="0">
                  <a:solidFill>
                    <a:srgbClr val="808080"/>
                  </a:solidFill>
                </a:rPr>
                <a:t>PRELIMINARY</a:t>
              </a:r>
            </a:p>
          </p:txBody>
        </p:sp>
        <p:cxnSp>
          <p:nvCxnSpPr>
            <p:cNvPr id="42" name="AutoShape 31"/>
            <p:cNvCxnSpPr>
              <a:cxnSpLocks noChangeShapeType="1"/>
              <a:stCxn id="41" idx="2"/>
              <a:endCxn id="41" idx="4"/>
            </p:cNvCxnSpPr>
            <p:nvPr/>
          </p:nvCxnSpPr>
          <p:spPr bwMode="gray">
            <a:xfrm>
              <a:off x="7652146" y="285750"/>
              <a:ext cx="0" cy="21668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3" name="AutoShape 32"/>
            <p:cNvCxnSpPr>
              <a:cxnSpLocks noChangeShapeType="1"/>
              <a:stCxn id="41" idx="4"/>
              <a:endCxn id="41" idx="6"/>
            </p:cNvCxnSpPr>
            <p:nvPr/>
          </p:nvCxnSpPr>
          <p:spPr bwMode="gray">
            <a:xfrm>
              <a:off x="7652146" y="502430"/>
              <a:ext cx="1088629"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4" name="LegendMoons" hidden="1"/>
          <p:cNvGrpSpPr/>
          <p:nvPr/>
        </p:nvGrpSpPr>
        <p:grpSpPr bwMode="gray">
          <a:xfrm>
            <a:off x="8107109" y="616736"/>
            <a:ext cx="840815" cy="1306516"/>
            <a:chOff x="6655594" y="273840"/>
            <a:chExt cx="840815" cy="1306516"/>
          </a:xfrm>
        </p:grpSpPr>
        <p:grpSp>
          <p:nvGrpSpPr>
            <p:cNvPr id="45" name="MoonLegend1"/>
            <p:cNvGrpSpPr>
              <a:grpSpLocks noChangeAspect="1"/>
            </p:cNvGrpSpPr>
            <p:nvPr>
              <p:custDataLst>
                <p:tags r:id="rId16"/>
              </p:custDataLst>
            </p:nvPr>
          </p:nvGrpSpPr>
          <p:grpSpPr bwMode="gray">
            <a:xfrm>
              <a:off x="6655594" y="273840"/>
              <a:ext cx="209550" cy="209551"/>
              <a:chOff x="4533" y="183"/>
              <a:chExt cx="144" cy="144"/>
            </a:xfrm>
          </p:grpSpPr>
          <p:sp>
            <p:nvSpPr>
              <p:cNvPr id="63" name="Oval 38"/>
              <p:cNvSpPr>
                <a:spLocks noChangeAspect="1" noChangeArrowheads="1"/>
              </p:cNvSpPr>
              <p:nvPr>
                <p:custDataLst>
                  <p:tags r:id="rId29"/>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4" name="Arc 39"/>
              <p:cNvSpPr>
                <a:spLocks noChangeAspect="1"/>
              </p:cNvSpPr>
              <p:nvPr>
                <p:custDataLst>
                  <p:tags r:id="rId30"/>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6" name="MoonLegend2"/>
            <p:cNvGrpSpPr>
              <a:grpSpLocks noChangeAspect="1"/>
            </p:cNvGrpSpPr>
            <p:nvPr>
              <p:custDataLst>
                <p:tags r:id="rId17"/>
              </p:custDataLst>
            </p:nvPr>
          </p:nvGrpSpPr>
          <p:grpSpPr bwMode="gray">
            <a:xfrm>
              <a:off x="6655594" y="548081"/>
              <a:ext cx="209550" cy="209551"/>
              <a:chOff x="1694" y="2044"/>
              <a:chExt cx="160" cy="160"/>
            </a:xfrm>
          </p:grpSpPr>
          <p:sp>
            <p:nvSpPr>
              <p:cNvPr id="61" name="Oval 41"/>
              <p:cNvSpPr>
                <a:spLocks noChangeAspect="1" noChangeArrowheads="1"/>
              </p:cNvSpPr>
              <p:nvPr>
                <p:custDataLst>
                  <p:tags r:id="rId27"/>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2" name="Arc 42"/>
              <p:cNvSpPr>
                <a:spLocks noChangeAspect="1"/>
              </p:cNvSpPr>
              <p:nvPr>
                <p:custDataLst>
                  <p:tags r:id="rId28"/>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7" name="MoonLegend4"/>
            <p:cNvGrpSpPr>
              <a:grpSpLocks noChangeAspect="1"/>
            </p:cNvGrpSpPr>
            <p:nvPr>
              <p:custDataLst>
                <p:tags r:id="rId18"/>
              </p:custDataLst>
            </p:nvPr>
          </p:nvGrpSpPr>
          <p:grpSpPr bwMode="gray">
            <a:xfrm>
              <a:off x="6655594" y="1096563"/>
              <a:ext cx="209550" cy="209551"/>
              <a:chOff x="4495" y="1198"/>
              <a:chExt cx="160" cy="160"/>
            </a:xfrm>
          </p:grpSpPr>
          <p:sp>
            <p:nvSpPr>
              <p:cNvPr id="59" name="Oval 47"/>
              <p:cNvSpPr>
                <a:spLocks noChangeAspect="1" noChangeArrowheads="1"/>
              </p:cNvSpPr>
              <p:nvPr>
                <p:custDataLst>
                  <p:tags r:id="rId25"/>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0" name="Arc 48"/>
              <p:cNvSpPr>
                <a:spLocks noChangeAspect="1"/>
              </p:cNvSpPr>
              <p:nvPr>
                <p:custDataLst>
                  <p:tags r:id="rId26"/>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8" name="MoonLegend5"/>
            <p:cNvGrpSpPr>
              <a:grpSpLocks noChangeAspect="1"/>
            </p:cNvGrpSpPr>
            <p:nvPr>
              <p:custDataLst>
                <p:tags r:id="rId19"/>
              </p:custDataLst>
            </p:nvPr>
          </p:nvGrpSpPr>
          <p:grpSpPr bwMode="gray">
            <a:xfrm>
              <a:off x="6655594" y="1370805"/>
              <a:ext cx="209550" cy="209551"/>
              <a:chOff x="4495" y="1440"/>
              <a:chExt cx="160" cy="160"/>
            </a:xfrm>
          </p:grpSpPr>
          <p:sp>
            <p:nvSpPr>
              <p:cNvPr id="57" name="Oval 50"/>
              <p:cNvSpPr>
                <a:spLocks noChangeAspect="1" noChangeArrowheads="1"/>
              </p:cNvSpPr>
              <p:nvPr>
                <p:custDataLst>
                  <p:tags r:id="rId23"/>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8" name="Oval 51"/>
              <p:cNvSpPr>
                <a:spLocks noChangeAspect="1" noChangeArrowheads="1"/>
              </p:cNvSpPr>
              <p:nvPr>
                <p:custDataLst>
                  <p:tags r:id="rId24"/>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sp>
          <p:nvSpPr>
            <p:cNvPr id="49" name="Legend1"/>
            <p:cNvSpPr>
              <a:spLocks noChangeArrowheads="1"/>
            </p:cNvSpPr>
            <p:nvPr/>
          </p:nvSpPr>
          <p:spPr bwMode="gray">
            <a:xfrm>
              <a:off x="6976269" y="28654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0" name="Legend2"/>
            <p:cNvSpPr>
              <a:spLocks noChangeArrowheads="1"/>
            </p:cNvSpPr>
            <p:nvPr/>
          </p:nvSpPr>
          <p:spPr bwMode="gray">
            <a:xfrm>
              <a:off x="6976269" y="561178"/>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1" name="Legend3"/>
            <p:cNvSpPr>
              <a:spLocks noChangeArrowheads="1"/>
            </p:cNvSpPr>
            <p:nvPr/>
          </p:nvSpPr>
          <p:spPr bwMode="gray">
            <a:xfrm>
              <a:off x="6976269" y="835817"/>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2" name="Legend4"/>
            <p:cNvSpPr>
              <a:spLocks noChangeArrowheads="1"/>
            </p:cNvSpPr>
            <p:nvPr/>
          </p:nvSpPr>
          <p:spPr bwMode="gray">
            <a:xfrm>
              <a:off x="6976269" y="110728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3" name="Legend5"/>
            <p:cNvSpPr>
              <a:spLocks noChangeArrowheads="1"/>
            </p:cNvSpPr>
            <p:nvPr/>
          </p:nvSpPr>
          <p:spPr bwMode="gray">
            <a:xfrm>
              <a:off x="6976269" y="1383505"/>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nvGrpSpPr>
            <p:cNvPr id="54" name="MoonLegend3"/>
            <p:cNvGrpSpPr>
              <a:grpSpLocks noChangeAspect="1"/>
            </p:cNvGrpSpPr>
            <p:nvPr>
              <p:custDataLst>
                <p:tags r:id="rId20"/>
              </p:custDataLst>
            </p:nvPr>
          </p:nvGrpSpPr>
          <p:grpSpPr bwMode="gray">
            <a:xfrm>
              <a:off x="6655594" y="822322"/>
              <a:ext cx="209550" cy="209551"/>
              <a:chOff x="4495" y="1198"/>
              <a:chExt cx="160" cy="160"/>
            </a:xfrm>
          </p:grpSpPr>
          <p:sp>
            <p:nvSpPr>
              <p:cNvPr id="55" name="Oval 47"/>
              <p:cNvSpPr>
                <a:spLocks noChangeAspect="1" noChangeArrowheads="1"/>
              </p:cNvSpPr>
              <p:nvPr>
                <p:custDataLst>
                  <p:tags r:id="rId21"/>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6" name="Arc 48"/>
              <p:cNvSpPr>
                <a:spLocks noChangeAspect="1"/>
              </p:cNvSpPr>
              <p:nvPr>
                <p:custDataLst>
                  <p:tags r:id="rId22"/>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spTree>
    <p:extLst>
      <p:ext uri="{BB962C8B-B14F-4D97-AF65-F5344CB8AC3E}">
        <p14:creationId xmlns:p14="http://schemas.microsoft.com/office/powerpoint/2010/main" val="3449801855"/>
      </p:ext>
    </p:extLst>
  </p:cSld>
  <p:clrMap bg1="lt1" tx1="dk1" bg2="lt2" tx2="dk2" accent1="accent1" accent2="accent2" accent3="accent3" accent4="accent4" accent5="accent5" accent6="accent6" hlink="hlink" folHlink="folHlink"/>
  <p:sldLayoutIdLst>
    <p:sldLayoutId id="2147483885" r:id="rId1"/>
    <p:sldLayoutId id="2147483886" r:id="rId2"/>
    <p:sldLayoutId id="2147483887" r:id="rId3"/>
    <p:sldLayoutId id="2147483888" r:id="rId4"/>
    <p:sldLayoutId id="2147483889" r:id="rId5"/>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8"/>
            </p:custDataLst>
            <p:extLst>
              <p:ext uri="{D42A27DB-BD31-4B8C-83A1-F6EECF244321}">
                <p14:modId xmlns:p14="http://schemas.microsoft.com/office/powerpoint/2010/main" val="461291143"/>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60226" name="think-cell Slide" r:id="rId31" imgW="360" imgH="360" progId="">
                  <p:embed/>
                </p:oleObj>
              </mc:Choice>
              <mc:Fallback>
                <p:oleObj name="think-cell Slide" r:id="rId31" imgW="360" imgH="360" progId="">
                  <p:embed/>
                  <p:pic>
                    <p:nvPicPr>
                      <p:cNvPr id="0" name=""/>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custDataLst>
              <p:tags r:id="rId9"/>
            </p:custDataLst>
          </p:nvPr>
        </p:nvSpPr>
        <p:spPr bwMode="gray">
          <a:xfrm>
            <a:off x="1482156" y="215429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custDataLst>
              <p:tags r:id="rId10"/>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custDataLst>
              <p:tags r:id="rId11"/>
            </p:custDataLst>
          </p:nvPr>
        </p:nvSpPr>
        <p:spPr bwMode="gray">
          <a:xfrm>
            <a:off x="121488" y="828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custDataLst>
              <p:tags r:id="rId12"/>
            </p:custDataLst>
          </p:nvPr>
        </p:nvSpPr>
        <p:spPr bwMode="gray">
          <a:xfrm>
            <a:off x="121490" y="561866"/>
            <a:ext cx="5326811"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400" dirty="0" smtClean="0">
                <a:solidFill>
                  <a:srgbClr val="808080"/>
                </a:solidFill>
                <a:latin typeface="Arial"/>
              </a:rPr>
              <a:t>Unit of measure</a:t>
            </a:r>
          </a:p>
        </p:txBody>
      </p:sp>
      <p:grpSp>
        <p:nvGrpSpPr>
          <p:cNvPr id="12" name="McK Slide Elements" hidden="1"/>
          <p:cNvGrpSpPr>
            <a:grpSpLocks/>
          </p:cNvGrpSpPr>
          <p:nvPr>
            <p:custDataLst>
              <p:tags r:id="rId13"/>
            </p:custDataLst>
          </p:nvPr>
        </p:nvGrpSpPr>
        <p:grpSpPr bwMode="gray">
          <a:xfrm>
            <a:off x="121490" y="6211838"/>
            <a:ext cx="7002570" cy="518318"/>
            <a:chOff x="75" y="3830"/>
            <a:chExt cx="5385" cy="320"/>
          </a:xfrm>
        </p:grpSpPr>
        <p:sp>
          <p:nvSpPr>
            <p:cNvPr id="13" name="McK 4. Footnote"/>
            <p:cNvSpPr txBox="1">
              <a:spLocks noChangeArrowheads="1"/>
            </p:cNvSpPr>
            <p:nvPr/>
          </p:nvSpPr>
          <p:spPr bwMode="gray">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smtClean="0">
                  <a:solidFill>
                    <a:srgbClr val="000000"/>
                  </a:solidFill>
                  <a:latin typeface="Arial"/>
                </a:rPr>
                <a:t>1 Footnote</a:t>
              </a:r>
            </a:p>
          </p:txBody>
        </p:sp>
        <p:sp>
          <p:nvSpPr>
            <p:cNvPr id="14" name="McK 5. Source"/>
            <p:cNvSpPr>
              <a:spLocks noChangeArrowheads="1"/>
            </p:cNvSpPr>
            <p:nvPr/>
          </p:nvSpPr>
          <p:spPr bwMode="gray">
            <a:xfrm>
              <a:off x="75" y="4054"/>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21910" indent="-621910" defTabSz="913429" fontAlgn="base">
                <a:spcBef>
                  <a:spcPct val="0"/>
                </a:spcBef>
                <a:spcAft>
                  <a:spcPct val="0"/>
                </a:spcAft>
                <a:tabLst>
                  <a:tab pos="625148" algn="l"/>
                </a:tabLst>
              </a:pPr>
              <a:r>
                <a:rPr lang="en-US" sz="1000" dirty="0">
                  <a:solidFill>
                    <a:srgbClr val="FFFFFF"/>
                  </a:solidFill>
                </a:rPr>
                <a:t>SOURCE: Source</a:t>
              </a:r>
            </a:p>
          </p:txBody>
        </p:sp>
      </p:grpSp>
      <p:grpSp>
        <p:nvGrpSpPr>
          <p:cNvPr id="15" name="ACET" hidden="1"/>
          <p:cNvGrpSpPr>
            <a:grpSpLocks/>
          </p:cNvGrpSpPr>
          <p:nvPr>
            <p:custDataLst>
              <p:tags r:id="rId14"/>
            </p:custDataLst>
          </p:nvPr>
        </p:nvGrpSpPr>
        <p:grpSpPr bwMode="gray">
          <a:xfrm>
            <a:off x="1482156" y="1523967"/>
            <a:ext cx="4350892" cy="518318"/>
            <a:chOff x="915" y="710"/>
            <a:chExt cx="2686" cy="320"/>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dirty="0">
                  <a:solidFill>
                    <a:srgbClr val="000000"/>
                  </a:solidFill>
                </a:rPr>
                <a:t>Title</a:t>
              </a:r>
            </a:p>
            <a:p>
              <a:pPr fontAlgn="base">
                <a:spcBef>
                  <a:spcPct val="0"/>
                </a:spcBef>
                <a:spcAft>
                  <a:spcPct val="0"/>
                </a:spcAft>
              </a:pPr>
              <a:r>
                <a:rPr lang="en-US" sz="1600" dirty="0">
                  <a:solidFill>
                    <a:srgbClr val="808080"/>
                  </a:solidFill>
                </a:rPr>
                <a:t>Unit of measure</a:t>
              </a:r>
            </a:p>
          </p:txBody>
        </p:sp>
      </p:grpSp>
      <p:sp>
        <p:nvSpPr>
          <p:cNvPr id="22" name="Slide Number"/>
          <p:cNvSpPr txBox="1">
            <a:spLocks/>
          </p:cNvSpPr>
          <p:nvPr>
            <p:custDataLst>
              <p:tags r:id="rId15"/>
            </p:custDataLst>
          </p:nvPr>
        </p:nvSpPr>
        <p:spPr bwMode="gray">
          <a:xfrm>
            <a:off x="8772317" y="6574705"/>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FFFFFF"/>
                </a:solidFill>
              </a:rPr>
              <a:pPr algn="r" fontAlgn="base">
                <a:spcBef>
                  <a:spcPct val="0"/>
                </a:spcBef>
                <a:spcAft>
                  <a:spcPct val="0"/>
                </a:spcAft>
              </a:pPr>
              <a:t>‹#›</a:t>
            </a:fld>
            <a:endParaRPr lang="en-US" dirty="0">
              <a:solidFill>
                <a:srgbClr val="FFFFFF"/>
              </a:solidFill>
            </a:endParaRPr>
          </a:p>
        </p:txBody>
      </p:sp>
      <p:grpSp>
        <p:nvGrpSpPr>
          <p:cNvPr id="20" name="LegendBoxes" hidden="1"/>
          <p:cNvGrpSpPr>
            <a:grpSpLocks/>
          </p:cNvGrpSpPr>
          <p:nvPr/>
        </p:nvGrpSpPr>
        <p:grpSpPr bwMode="gray">
          <a:xfrm>
            <a:off x="8173786" y="604826"/>
            <a:ext cx="774700" cy="1001714"/>
            <a:chOff x="4936" y="176"/>
            <a:chExt cx="488" cy="631"/>
          </a:xfrm>
        </p:grpSpPr>
        <p:sp>
          <p:nvSpPr>
            <p:cNvPr id="21" name="Legend1"/>
            <p:cNvSpPr>
              <a:spLocks noChangeArrowheads="1"/>
            </p:cNvSpPr>
            <p:nvPr/>
          </p:nvSpPr>
          <p:spPr bwMode="gray">
            <a:xfrm>
              <a:off x="5096"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6"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7" name="Legend2"/>
            <p:cNvSpPr>
              <a:spLocks noChangeArrowheads="1"/>
            </p:cNvSpPr>
            <p:nvPr/>
          </p:nvSpPr>
          <p:spPr bwMode="gray">
            <a:xfrm>
              <a:off x="5096" y="34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8"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9" name="Legend3"/>
            <p:cNvSpPr>
              <a:spLocks noChangeArrowheads="1"/>
            </p:cNvSpPr>
            <p:nvPr/>
          </p:nvSpPr>
          <p:spPr bwMode="gray">
            <a:xfrm>
              <a:off x="5096" y="517"/>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0"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31" name="Legend4"/>
            <p:cNvSpPr>
              <a:spLocks noChangeArrowheads="1"/>
            </p:cNvSpPr>
            <p:nvPr/>
          </p:nvSpPr>
          <p:spPr bwMode="gray">
            <a:xfrm>
              <a:off x="5096" y="688"/>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2"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33" name="LegendLines" hidden="1"/>
          <p:cNvGrpSpPr>
            <a:grpSpLocks/>
          </p:cNvGrpSpPr>
          <p:nvPr/>
        </p:nvGrpSpPr>
        <p:grpSpPr bwMode="gray">
          <a:xfrm>
            <a:off x="7865811" y="610387"/>
            <a:ext cx="1082675" cy="735013"/>
            <a:chOff x="4750" y="176"/>
            <a:chExt cx="682" cy="463"/>
          </a:xfrm>
        </p:grpSpPr>
        <p:sp>
          <p:nvSpPr>
            <p:cNvPr id="34"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5"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6"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7" name="Legend1"/>
            <p:cNvSpPr>
              <a:spLocks noChangeArrowheads="1"/>
            </p:cNvSpPr>
            <p:nvPr/>
          </p:nvSpPr>
          <p:spPr bwMode="gray">
            <a:xfrm>
              <a:off x="5104"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8" name="Legend2"/>
            <p:cNvSpPr>
              <a:spLocks noChangeArrowheads="1"/>
            </p:cNvSpPr>
            <p:nvPr/>
          </p:nvSpPr>
          <p:spPr bwMode="gray">
            <a:xfrm>
              <a:off x="5104" y="344"/>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9" name="Legend3"/>
            <p:cNvSpPr>
              <a:spLocks noChangeArrowheads="1"/>
            </p:cNvSpPr>
            <p:nvPr/>
          </p:nvSpPr>
          <p:spPr bwMode="gray">
            <a:xfrm>
              <a:off x="5104" y="520"/>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grpSp>
        <p:nvGrpSpPr>
          <p:cNvPr id="40" name="McKSticker" hidden="1"/>
          <p:cNvGrpSpPr/>
          <p:nvPr/>
        </p:nvGrpSpPr>
        <p:grpSpPr bwMode="gray">
          <a:xfrm>
            <a:off x="7843984" y="616736"/>
            <a:ext cx="1088630" cy="216680"/>
            <a:chOff x="7652146" y="285750"/>
            <a:chExt cx="1088629" cy="216680"/>
          </a:xfrm>
        </p:grpSpPr>
        <p:sp>
          <p:nvSpPr>
            <p:cNvPr id="41" name="StickerRectangle"/>
            <p:cNvSpPr>
              <a:spLocks noChangeArrowheads="1"/>
            </p:cNvSpPr>
            <p:nvPr/>
          </p:nvSpPr>
          <p:spPr bwMode="gray">
            <a:xfrm>
              <a:off x="7652146" y="285750"/>
              <a:ext cx="1088629" cy="21668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255" fontAlgn="base">
                <a:spcBef>
                  <a:spcPct val="0"/>
                </a:spcBef>
                <a:spcAft>
                  <a:spcPct val="0"/>
                </a:spcAft>
                <a:buClr>
                  <a:srgbClr val="439639"/>
                </a:buClr>
              </a:pPr>
              <a:r>
                <a:rPr lang="en-US" sz="1200" dirty="0">
                  <a:solidFill>
                    <a:srgbClr val="808080"/>
                  </a:solidFill>
                </a:rPr>
                <a:t>PRELIMINARY</a:t>
              </a:r>
            </a:p>
          </p:txBody>
        </p:sp>
        <p:cxnSp>
          <p:nvCxnSpPr>
            <p:cNvPr id="42" name="AutoShape 31"/>
            <p:cNvCxnSpPr>
              <a:cxnSpLocks noChangeShapeType="1"/>
              <a:stCxn id="41" idx="2"/>
              <a:endCxn id="41" idx="4"/>
            </p:cNvCxnSpPr>
            <p:nvPr/>
          </p:nvCxnSpPr>
          <p:spPr bwMode="gray">
            <a:xfrm>
              <a:off x="7652146" y="285750"/>
              <a:ext cx="0" cy="21668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3" name="AutoShape 32"/>
            <p:cNvCxnSpPr>
              <a:cxnSpLocks noChangeShapeType="1"/>
              <a:stCxn id="41" idx="4"/>
              <a:endCxn id="41" idx="6"/>
            </p:cNvCxnSpPr>
            <p:nvPr/>
          </p:nvCxnSpPr>
          <p:spPr bwMode="gray">
            <a:xfrm>
              <a:off x="7652146" y="502430"/>
              <a:ext cx="1088629"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4" name="LegendMoons" hidden="1"/>
          <p:cNvGrpSpPr/>
          <p:nvPr/>
        </p:nvGrpSpPr>
        <p:grpSpPr bwMode="gray">
          <a:xfrm>
            <a:off x="8107109" y="616736"/>
            <a:ext cx="840815" cy="1306516"/>
            <a:chOff x="6655594" y="273840"/>
            <a:chExt cx="840815" cy="1306516"/>
          </a:xfrm>
        </p:grpSpPr>
        <p:grpSp>
          <p:nvGrpSpPr>
            <p:cNvPr id="45" name="MoonLegend1"/>
            <p:cNvGrpSpPr>
              <a:grpSpLocks noChangeAspect="1"/>
            </p:cNvGrpSpPr>
            <p:nvPr>
              <p:custDataLst>
                <p:tags r:id="rId16"/>
              </p:custDataLst>
            </p:nvPr>
          </p:nvGrpSpPr>
          <p:grpSpPr bwMode="gray">
            <a:xfrm>
              <a:off x="6655594" y="273840"/>
              <a:ext cx="209550" cy="209551"/>
              <a:chOff x="4533" y="183"/>
              <a:chExt cx="144" cy="144"/>
            </a:xfrm>
          </p:grpSpPr>
          <p:sp>
            <p:nvSpPr>
              <p:cNvPr id="63" name="Oval 38"/>
              <p:cNvSpPr>
                <a:spLocks noChangeAspect="1" noChangeArrowheads="1"/>
              </p:cNvSpPr>
              <p:nvPr>
                <p:custDataLst>
                  <p:tags r:id="rId29"/>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4" name="Arc 39"/>
              <p:cNvSpPr>
                <a:spLocks noChangeAspect="1"/>
              </p:cNvSpPr>
              <p:nvPr>
                <p:custDataLst>
                  <p:tags r:id="rId30"/>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6" name="MoonLegend2"/>
            <p:cNvGrpSpPr>
              <a:grpSpLocks noChangeAspect="1"/>
            </p:cNvGrpSpPr>
            <p:nvPr>
              <p:custDataLst>
                <p:tags r:id="rId17"/>
              </p:custDataLst>
            </p:nvPr>
          </p:nvGrpSpPr>
          <p:grpSpPr bwMode="gray">
            <a:xfrm>
              <a:off x="6655594" y="548081"/>
              <a:ext cx="209550" cy="209551"/>
              <a:chOff x="1694" y="2044"/>
              <a:chExt cx="160" cy="160"/>
            </a:xfrm>
          </p:grpSpPr>
          <p:sp>
            <p:nvSpPr>
              <p:cNvPr id="61" name="Oval 41"/>
              <p:cNvSpPr>
                <a:spLocks noChangeAspect="1" noChangeArrowheads="1"/>
              </p:cNvSpPr>
              <p:nvPr>
                <p:custDataLst>
                  <p:tags r:id="rId27"/>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2" name="Arc 42"/>
              <p:cNvSpPr>
                <a:spLocks noChangeAspect="1"/>
              </p:cNvSpPr>
              <p:nvPr>
                <p:custDataLst>
                  <p:tags r:id="rId28"/>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7" name="MoonLegend4"/>
            <p:cNvGrpSpPr>
              <a:grpSpLocks noChangeAspect="1"/>
            </p:cNvGrpSpPr>
            <p:nvPr>
              <p:custDataLst>
                <p:tags r:id="rId18"/>
              </p:custDataLst>
            </p:nvPr>
          </p:nvGrpSpPr>
          <p:grpSpPr bwMode="gray">
            <a:xfrm>
              <a:off x="6655594" y="1096563"/>
              <a:ext cx="209550" cy="209551"/>
              <a:chOff x="4495" y="1198"/>
              <a:chExt cx="160" cy="160"/>
            </a:xfrm>
          </p:grpSpPr>
          <p:sp>
            <p:nvSpPr>
              <p:cNvPr id="59" name="Oval 47"/>
              <p:cNvSpPr>
                <a:spLocks noChangeAspect="1" noChangeArrowheads="1"/>
              </p:cNvSpPr>
              <p:nvPr>
                <p:custDataLst>
                  <p:tags r:id="rId25"/>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0" name="Arc 48"/>
              <p:cNvSpPr>
                <a:spLocks noChangeAspect="1"/>
              </p:cNvSpPr>
              <p:nvPr>
                <p:custDataLst>
                  <p:tags r:id="rId26"/>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8" name="MoonLegend5"/>
            <p:cNvGrpSpPr>
              <a:grpSpLocks noChangeAspect="1"/>
            </p:cNvGrpSpPr>
            <p:nvPr>
              <p:custDataLst>
                <p:tags r:id="rId19"/>
              </p:custDataLst>
            </p:nvPr>
          </p:nvGrpSpPr>
          <p:grpSpPr bwMode="gray">
            <a:xfrm>
              <a:off x="6655594" y="1370805"/>
              <a:ext cx="209550" cy="209551"/>
              <a:chOff x="4495" y="1440"/>
              <a:chExt cx="160" cy="160"/>
            </a:xfrm>
          </p:grpSpPr>
          <p:sp>
            <p:nvSpPr>
              <p:cNvPr id="57" name="Oval 50"/>
              <p:cNvSpPr>
                <a:spLocks noChangeAspect="1" noChangeArrowheads="1"/>
              </p:cNvSpPr>
              <p:nvPr>
                <p:custDataLst>
                  <p:tags r:id="rId23"/>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8" name="Oval 51"/>
              <p:cNvSpPr>
                <a:spLocks noChangeAspect="1" noChangeArrowheads="1"/>
              </p:cNvSpPr>
              <p:nvPr>
                <p:custDataLst>
                  <p:tags r:id="rId24"/>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sp>
          <p:nvSpPr>
            <p:cNvPr id="49" name="Legend1"/>
            <p:cNvSpPr>
              <a:spLocks noChangeArrowheads="1"/>
            </p:cNvSpPr>
            <p:nvPr/>
          </p:nvSpPr>
          <p:spPr bwMode="gray">
            <a:xfrm>
              <a:off x="6976269" y="28654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0" name="Legend2"/>
            <p:cNvSpPr>
              <a:spLocks noChangeArrowheads="1"/>
            </p:cNvSpPr>
            <p:nvPr/>
          </p:nvSpPr>
          <p:spPr bwMode="gray">
            <a:xfrm>
              <a:off x="6976269" y="561178"/>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1" name="Legend3"/>
            <p:cNvSpPr>
              <a:spLocks noChangeArrowheads="1"/>
            </p:cNvSpPr>
            <p:nvPr/>
          </p:nvSpPr>
          <p:spPr bwMode="gray">
            <a:xfrm>
              <a:off x="6976269" y="835817"/>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2" name="Legend4"/>
            <p:cNvSpPr>
              <a:spLocks noChangeArrowheads="1"/>
            </p:cNvSpPr>
            <p:nvPr/>
          </p:nvSpPr>
          <p:spPr bwMode="gray">
            <a:xfrm>
              <a:off x="6976269" y="110728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3" name="Legend5"/>
            <p:cNvSpPr>
              <a:spLocks noChangeArrowheads="1"/>
            </p:cNvSpPr>
            <p:nvPr/>
          </p:nvSpPr>
          <p:spPr bwMode="gray">
            <a:xfrm>
              <a:off x="6976269" y="1383505"/>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nvGrpSpPr>
            <p:cNvPr id="54" name="MoonLegend3"/>
            <p:cNvGrpSpPr>
              <a:grpSpLocks noChangeAspect="1"/>
            </p:cNvGrpSpPr>
            <p:nvPr>
              <p:custDataLst>
                <p:tags r:id="rId20"/>
              </p:custDataLst>
            </p:nvPr>
          </p:nvGrpSpPr>
          <p:grpSpPr bwMode="gray">
            <a:xfrm>
              <a:off x="6655594" y="822322"/>
              <a:ext cx="209550" cy="209551"/>
              <a:chOff x="4495" y="1198"/>
              <a:chExt cx="160" cy="160"/>
            </a:xfrm>
          </p:grpSpPr>
          <p:sp>
            <p:nvSpPr>
              <p:cNvPr id="55" name="Oval 47"/>
              <p:cNvSpPr>
                <a:spLocks noChangeAspect="1" noChangeArrowheads="1"/>
              </p:cNvSpPr>
              <p:nvPr>
                <p:custDataLst>
                  <p:tags r:id="rId21"/>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6" name="Arc 48"/>
              <p:cNvSpPr>
                <a:spLocks noChangeAspect="1"/>
              </p:cNvSpPr>
              <p:nvPr>
                <p:custDataLst>
                  <p:tags r:id="rId22"/>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spTree>
    <p:extLst>
      <p:ext uri="{BB962C8B-B14F-4D97-AF65-F5344CB8AC3E}">
        <p14:creationId xmlns:p14="http://schemas.microsoft.com/office/powerpoint/2010/main" val="1568793049"/>
      </p:ext>
    </p:extLst>
  </p:cSld>
  <p:clrMap bg1="lt1" tx1="dk1" bg2="lt2" tx2="dk2" accent1="accent1" accent2="accent2" accent3="accent3" accent4="accent4" accent5="accent5" accent6="accent6" hlink="hlink" folHlink="folHlink"/>
  <p:sldLayoutIdLst>
    <p:sldLayoutId id="2147483908" r:id="rId1"/>
    <p:sldLayoutId id="2147483909" r:id="rId2"/>
    <p:sldLayoutId id="2147483910" r:id="rId3"/>
    <p:sldLayoutId id="2147483911" r:id="rId4"/>
    <p:sldLayoutId id="2147483912" r:id="rId5"/>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6" descr="TEMPx2.jpg"/>
          <p:cNvPicPr>
            <a:picLocks noChangeAspect="1"/>
          </p:cNvPicPr>
          <p:nvPr/>
        </p:nvPicPr>
        <p:blipFill>
          <a:blip r:embed="rId14"/>
          <a:srcRect/>
          <a:stretch>
            <a:fillRect/>
          </a:stretch>
        </p:blipFill>
        <p:spPr bwMode="auto">
          <a:xfrm>
            <a:off x="0" y="0"/>
            <a:ext cx="9144000" cy="6858000"/>
          </a:xfrm>
          <a:prstGeom prst="rect">
            <a:avLst/>
          </a:prstGeom>
          <a:noFill/>
          <a:ln w="9525">
            <a:noFill/>
            <a:miter lim="800000"/>
            <a:headEnd/>
            <a:tailEnd/>
          </a:ln>
        </p:spPr>
      </p:pic>
      <p:sp>
        <p:nvSpPr>
          <p:cNvPr id="5" name="TextBox 25"/>
          <p:cNvSpPr txBox="1">
            <a:spLocks noChangeArrowheads="1"/>
          </p:cNvSpPr>
          <p:nvPr/>
        </p:nvSpPr>
        <p:spPr bwMode="auto">
          <a:xfrm>
            <a:off x="8210550" y="6399213"/>
            <a:ext cx="404813" cy="246062"/>
          </a:xfrm>
          <a:prstGeom prst="rect">
            <a:avLst/>
          </a:prstGeom>
          <a:noFill/>
          <a:ln w="9525">
            <a:noFill/>
            <a:miter lim="800000"/>
            <a:headEnd/>
            <a:tailEnd/>
          </a:ln>
        </p:spPr>
        <p:txBody>
          <a:bodyPr>
            <a:prstTxWarp prst="textNoShape">
              <a:avLst/>
            </a:prstTxWarp>
            <a:spAutoFit/>
          </a:bodyPr>
          <a:lstStyle/>
          <a:p>
            <a:pPr algn="ctr">
              <a:defRPr/>
            </a:pPr>
            <a:fld id="{F779C3F3-72E7-574A-BD26-00D2A8240879}" type="slidenum">
              <a:rPr lang="en-US" sz="1000">
                <a:solidFill>
                  <a:srgbClr val="666666"/>
                </a:solidFill>
                <a:ea typeface="Arial" charset="0"/>
                <a:cs typeface="Arial" charset="0"/>
              </a:rPr>
              <a:pPr algn="ctr">
                <a:defRPr/>
              </a:pPr>
              <a:t>‹#›</a:t>
            </a:fld>
            <a:endParaRPr lang="en-US" sz="1000" dirty="0">
              <a:solidFill>
                <a:srgbClr val="666666"/>
              </a:solidFill>
              <a:ea typeface="Arial" charset="0"/>
              <a:cs typeface="Arial" charset="0"/>
            </a:endParaRPr>
          </a:p>
        </p:txBody>
      </p:sp>
      <p:sp>
        <p:nvSpPr>
          <p:cNvPr id="2" name="Title Placeholder 1"/>
          <p:cNvSpPr>
            <a:spLocks noGrp="1"/>
          </p:cNvSpPr>
          <p:nvPr>
            <p:ph type="title"/>
          </p:nvPr>
        </p:nvSpPr>
        <p:spPr bwMode="auto">
          <a:xfrm>
            <a:off x="457200" y="0"/>
            <a:ext cx="8229600" cy="12906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a:p>
        </p:txBody>
      </p:sp>
      <p:sp>
        <p:nvSpPr>
          <p:cNvPr id="1029" name="Text Placeholder 2"/>
          <p:cNvSpPr>
            <a:spLocks noGrp="1"/>
          </p:cNvSpPr>
          <p:nvPr>
            <p:ph type="body" idx="1"/>
          </p:nvPr>
        </p:nvSpPr>
        <p:spPr bwMode="auto">
          <a:xfrm>
            <a:off x="457200" y="1600200"/>
            <a:ext cx="8229600" cy="38481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pic>
        <p:nvPicPr>
          <p:cNvPr id="6" name="Picture 9" descr="TEMPx5.jpg"/>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extBox 6"/>
          <p:cNvSpPr txBox="1">
            <a:spLocks noChangeArrowheads="1"/>
          </p:cNvSpPr>
          <p:nvPr/>
        </p:nvSpPr>
        <p:spPr bwMode="auto">
          <a:xfrm>
            <a:off x="283059" y="6372225"/>
            <a:ext cx="5170487" cy="230832"/>
          </a:xfrm>
          <a:prstGeom prst="rect">
            <a:avLst/>
          </a:prstGeom>
          <a:noFill/>
          <a:ln w="9525">
            <a:noFill/>
            <a:miter lim="800000"/>
            <a:headEnd/>
            <a:tailEnd/>
          </a:ln>
        </p:spPr>
        <p:txBody>
          <a:bodyPr>
            <a:spAutoFit/>
          </a:bodyPr>
          <a:lstStyle>
            <a:lvl1pPr eaLnBrk="0" hangingPunct="0">
              <a:defRPr sz="2400">
                <a:solidFill>
                  <a:schemeClr val="tx1"/>
                </a:solidFill>
                <a:latin typeface="Arial" charset="0"/>
                <a:ea typeface="ＭＳ Ｐゴシック" charset="-128"/>
              </a:defRPr>
            </a:lvl1pPr>
            <a:lvl2pPr marL="37931725" indent="-37474525" eaLnBrk="0" hangingPunct="0">
              <a:defRPr sz="2400">
                <a:solidFill>
                  <a:schemeClr val="tx1"/>
                </a:solidFill>
                <a:latin typeface="Arial" charset="0"/>
                <a:ea typeface="ＭＳ Ｐゴシック" charset="-128"/>
              </a:defRPr>
            </a:lvl2pPr>
            <a:lvl3pPr eaLnBrk="0" hangingPunct="0">
              <a:defRPr sz="2400">
                <a:solidFill>
                  <a:schemeClr val="tx1"/>
                </a:solidFill>
                <a:latin typeface="Arial" charset="0"/>
                <a:ea typeface="ＭＳ Ｐゴシック" charset="-128"/>
              </a:defRPr>
            </a:lvl3pPr>
            <a:lvl4pPr eaLnBrk="0" hangingPunct="0">
              <a:defRPr sz="2400">
                <a:solidFill>
                  <a:schemeClr val="tx1"/>
                </a:solidFill>
                <a:latin typeface="Arial" charset="0"/>
                <a:ea typeface="ＭＳ Ｐゴシック" charset="-128"/>
              </a:defRPr>
            </a:lvl4pPr>
            <a:lvl5pPr eaLnBrk="0" hangingPunct="0">
              <a:defRPr sz="2400">
                <a:solidFill>
                  <a:schemeClr val="tx1"/>
                </a:solidFill>
                <a:latin typeface="Arial" charset="0"/>
                <a:ea typeface="ＭＳ Ｐゴシック" charset="-128"/>
              </a:defRPr>
            </a:lvl5pPr>
            <a:lvl6pPr marL="457200" eaLnBrk="0" fontAlgn="base" hangingPunct="0">
              <a:spcBef>
                <a:spcPct val="0"/>
              </a:spcBef>
              <a:spcAft>
                <a:spcPct val="0"/>
              </a:spcAft>
              <a:defRPr sz="2400">
                <a:solidFill>
                  <a:schemeClr val="tx1"/>
                </a:solidFill>
                <a:latin typeface="Arial" charset="0"/>
                <a:ea typeface="ＭＳ Ｐゴシック" charset="-128"/>
              </a:defRPr>
            </a:lvl6pPr>
            <a:lvl7pPr marL="914400" eaLnBrk="0" fontAlgn="base" hangingPunct="0">
              <a:spcBef>
                <a:spcPct val="0"/>
              </a:spcBef>
              <a:spcAft>
                <a:spcPct val="0"/>
              </a:spcAft>
              <a:defRPr sz="2400">
                <a:solidFill>
                  <a:schemeClr val="tx1"/>
                </a:solidFill>
                <a:latin typeface="Arial" charset="0"/>
                <a:ea typeface="ＭＳ Ｐゴシック" charset="-128"/>
              </a:defRPr>
            </a:lvl7pPr>
            <a:lvl8pPr marL="1371600" eaLnBrk="0" fontAlgn="base" hangingPunct="0">
              <a:spcBef>
                <a:spcPct val="0"/>
              </a:spcBef>
              <a:spcAft>
                <a:spcPct val="0"/>
              </a:spcAft>
              <a:defRPr sz="2400">
                <a:solidFill>
                  <a:schemeClr val="tx1"/>
                </a:solidFill>
                <a:latin typeface="Arial" charset="0"/>
                <a:ea typeface="ＭＳ Ｐゴシック" charset="-128"/>
              </a:defRPr>
            </a:lvl8pPr>
            <a:lvl9pPr marL="1828800" eaLnBrk="0" fontAlgn="base" hangingPunct="0">
              <a:spcBef>
                <a:spcPct val="0"/>
              </a:spcBef>
              <a:spcAft>
                <a:spcPct val="0"/>
              </a:spcAft>
              <a:defRPr sz="2400">
                <a:solidFill>
                  <a:schemeClr val="tx1"/>
                </a:solidFill>
                <a:latin typeface="Arial" charset="0"/>
                <a:ea typeface="ＭＳ Ｐゴシック" charset="-128"/>
              </a:defRPr>
            </a:lvl9pPr>
          </a:lstStyle>
          <a:p>
            <a:pPr eaLnBrk="1" hangingPunct="1">
              <a:defRPr/>
            </a:pPr>
            <a:r>
              <a:rPr lang="en-US" sz="900" dirty="0" smtClean="0">
                <a:solidFill>
                  <a:prstClr val="black">
                    <a:lumMod val="50000"/>
                    <a:lumOff val="50000"/>
                  </a:prstClr>
                </a:solidFill>
                <a:cs typeface="Arial" charset="0"/>
              </a:rPr>
              <a:t>7-</a:t>
            </a:r>
            <a:fld id="{E59C0273-E571-47DF-A7B2-4555B0CBEA4A}" type="slidenum">
              <a:rPr lang="en-US" sz="900" smtClean="0">
                <a:solidFill>
                  <a:prstClr val="black">
                    <a:lumMod val="50000"/>
                    <a:lumOff val="50000"/>
                  </a:prstClr>
                </a:solidFill>
                <a:cs typeface="Arial" charset="0"/>
              </a:rPr>
              <a:pPr eaLnBrk="1" hangingPunct="1">
                <a:defRPr/>
              </a:pPr>
              <a:t>‹#›</a:t>
            </a:fld>
            <a:r>
              <a:rPr lang="en-US" sz="900" dirty="0" smtClean="0">
                <a:solidFill>
                  <a:prstClr val="black">
                    <a:lumMod val="50000"/>
                    <a:lumOff val="50000"/>
                  </a:prstClr>
                </a:solidFill>
                <a:cs typeface="Arial" charset="0"/>
              </a:rPr>
              <a:t>       </a:t>
            </a:r>
            <a:r>
              <a:rPr lang="en-US" sz="900" dirty="0" smtClean="0">
                <a:solidFill>
                  <a:prstClr val="black">
                    <a:lumMod val="50000"/>
                    <a:lumOff val="50000"/>
                  </a:prstClr>
                </a:solidFill>
              </a:rPr>
              <a:t>SUMMARY OF PRICEWATERHOUSECOOPERS’ 2012 AUDIT PLAN</a:t>
            </a:r>
            <a:endParaRPr lang="en-US" sz="900" dirty="0" smtClean="0">
              <a:solidFill>
                <a:prstClr val="black">
                  <a:lumMod val="50000"/>
                  <a:lumOff val="50000"/>
                </a:prstClr>
              </a:solidFill>
              <a:cs typeface="Arial" charset="0"/>
            </a:endParaRPr>
          </a:p>
        </p:txBody>
      </p:sp>
    </p:spTree>
    <p:extLst>
      <p:ext uri="{BB962C8B-B14F-4D97-AF65-F5344CB8AC3E}">
        <p14:creationId xmlns:p14="http://schemas.microsoft.com/office/powerpoint/2010/main" val="1018152023"/>
      </p:ext>
    </p:extLst>
  </p:cSld>
  <p:clrMap bg1="lt1" tx1="dk1" bg2="lt2" tx2="dk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Lst>
  <p:timing>
    <p:tnLst>
      <p:par>
        <p:cTn id="1" dur="indefinite" restart="never" nodeType="tmRoot"/>
      </p:par>
    </p:tnLst>
  </p:timing>
  <p:txStyles>
    <p:titleStyle>
      <a:lvl1pPr algn="l" defTabSz="457200" rtl="0" eaLnBrk="1" fontAlgn="base" hangingPunct="1">
        <a:spcBef>
          <a:spcPct val="0"/>
        </a:spcBef>
        <a:spcAft>
          <a:spcPct val="0"/>
        </a:spcAft>
        <a:defRPr sz="2400" b="1" kern="1200" cap="all">
          <a:solidFill>
            <a:schemeClr val="bg1"/>
          </a:solidFill>
          <a:latin typeface="Arial"/>
          <a:ea typeface="ＭＳ Ｐゴシック" charset="-128"/>
          <a:cs typeface="Arial"/>
        </a:defRPr>
      </a:lvl1pPr>
      <a:lvl2pPr algn="l" defTabSz="457200" rtl="0" eaLnBrk="1" fontAlgn="base" hangingPunct="1">
        <a:spcBef>
          <a:spcPct val="0"/>
        </a:spcBef>
        <a:spcAft>
          <a:spcPct val="0"/>
        </a:spcAft>
        <a:defRPr sz="2400" b="1">
          <a:solidFill>
            <a:schemeClr val="bg1"/>
          </a:solidFill>
          <a:latin typeface="Arial" charset="0"/>
          <a:ea typeface="ＭＳ Ｐゴシック" charset="-128"/>
        </a:defRPr>
      </a:lvl2pPr>
      <a:lvl3pPr algn="l" defTabSz="457200" rtl="0" eaLnBrk="1" fontAlgn="base" hangingPunct="1">
        <a:spcBef>
          <a:spcPct val="0"/>
        </a:spcBef>
        <a:spcAft>
          <a:spcPct val="0"/>
        </a:spcAft>
        <a:defRPr sz="2400" b="1">
          <a:solidFill>
            <a:schemeClr val="bg1"/>
          </a:solidFill>
          <a:latin typeface="Arial" charset="0"/>
          <a:ea typeface="ＭＳ Ｐゴシック" charset="-128"/>
        </a:defRPr>
      </a:lvl3pPr>
      <a:lvl4pPr algn="l" defTabSz="457200" rtl="0" eaLnBrk="1" fontAlgn="base" hangingPunct="1">
        <a:spcBef>
          <a:spcPct val="0"/>
        </a:spcBef>
        <a:spcAft>
          <a:spcPct val="0"/>
        </a:spcAft>
        <a:defRPr sz="2400" b="1">
          <a:solidFill>
            <a:schemeClr val="bg1"/>
          </a:solidFill>
          <a:latin typeface="Arial" charset="0"/>
          <a:ea typeface="ＭＳ Ｐゴシック" charset="-128"/>
        </a:defRPr>
      </a:lvl4pPr>
      <a:lvl5pPr algn="l" defTabSz="457200" rtl="0" eaLnBrk="1" fontAlgn="base" hangingPunct="1">
        <a:spcBef>
          <a:spcPct val="0"/>
        </a:spcBef>
        <a:spcAft>
          <a:spcPct val="0"/>
        </a:spcAft>
        <a:defRPr sz="2400" b="1">
          <a:solidFill>
            <a:schemeClr val="bg1"/>
          </a:solidFill>
          <a:latin typeface="Arial" charset="0"/>
          <a:ea typeface="ＭＳ Ｐゴシック" charset="-128"/>
        </a:defRPr>
      </a:lvl5pPr>
      <a:lvl6pPr marL="457200" algn="l" defTabSz="457200" rtl="0" eaLnBrk="1" fontAlgn="base" hangingPunct="1">
        <a:spcBef>
          <a:spcPct val="0"/>
        </a:spcBef>
        <a:spcAft>
          <a:spcPct val="0"/>
        </a:spcAft>
        <a:defRPr sz="2100" b="1">
          <a:solidFill>
            <a:srgbClr val="666666"/>
          </a:solidFill>
          <a:latin typeface="Arial" charset="0"/>
          <a:ea typeface="ＭＳ Ｐゴシック" charset="-128"/>
        </a:defRPr>
      </a:lvl6pPr>
      <a:lvl7pPr marL="914400" algn="l" defTabSz="457200" rtl="0" eaLnBrk="1" fontAlgn="base" hangingPunct="1">
        <a:spcBef>
          <a:spcPct val="0"/>
        </a:spcBef>
        <a:spcAft>
          <a:spcPct val="0"/>
        </a:spcAft>
        <a:defRPr sz="2100" b="1">
          <a:solidFill>
            <a:srgbClr val="666666"/>
          </a:solidFill>
          <a:latin typeface="Arial" charset="0"/>
          <a:ea typeface="ＭＳ Ｐゴシック" charset="-128"/>
        </a:defRPr>
      </a:lvl7pPr>
      <a:lvl8pPr marL="1371600" algn="l" defTabSz="457200" rtl="0" eaLnBrk="1" fontAlgn="base" hangingPunct="1">
        <a:spcBef>
          <a:spcPct val="0"/>
        </a:spcBef>
        <a:spcAft>
          <a:spcPct val="0"/>
        </a:spcAft>
        <a:defRPr sz="2100" b="1">
          <a:solidFill>
            <a:srgbClr val="666666"/>
          </a:solidFill>
          <a:latin typeface="Arial" charset="0"/>
          <a:ea typeface="ＭＳ Ｐゴシック" charset="-128"/>
        </a:defRPr>
      </a:lvl8pPr>
      <a:lvl9pPr marL="1828800" algn="l" defTabSz="457200" rtl="0" eaLnBrk="1" fontAlgn="base" hangingPunct="1">
        <a:spcBef>
          <a:spcPct val="0"/>
        </a:spcBef>
        <a:spcAft>
          <a:spcPct val="0"/>
        </a:spcAft>
        <a:defRPr sz="2100" b="1">
          <a:solidFill>
            <a:srgbClr val="666666"/>
          </a:solidFill>
          <a:latin typeface="Arial" charset="0"/>
          <a:ea typeface="ＭＳ Ｐゴシック" charset="-128"/>
        </a:defRPr>
      </a:lvl9pPr>
    </p:titleStyle>
    <p:bodyStyle>
      <a:lvl1pPr marL="342900" indent="-342900" algn="l" defTabSz="457200" rtl="0" eaLnBrk="1" fontAlgn="base" hangingPunct="1">
        <a:spcBef>
          <a:spcPct val="20000"/>
        </a:spcBef>
        <a:spcAft>
          <a:spcPct val="0"/>
        </a:spcAft>
        <a:buClr>
          <a:srgbClr val="439639"/>
        </a:buClr>
        <a:buFont typeface="Arial" charset="0"/>
        <a:buChar char="•"/>
        <a:defRPr sz="2000" kern="1200">
          <a:solidFill>
            <a:schemeClr val="tx1"/>
          </a:solidFill>
          <a:latin typeface="Arial"/>
          <a:ea typeface="ＭＳ Ｐゴシック" charset="-128"/>
          <a:cs typeface="Arial"/>
        </a:defRPr>
      </a:lvl1pPr>
      <a:lvl2pPr marL="742950" indent="-285750" algn="l" defTabSz="457200" rtl="0" eaLnBrk="1" fontAlgn="base" hangingPunct="1">
        <a:spcBef>
          <a:spcPct val="20000"/>
        </a:spcBef>
        <a:spcAft>
          <a:spcPct val="0"/>
        </a:spcAft>
        <a:buClr>
          <a:srgbClr val="439639"/>
        </a:buClr>
        <a:buFont typeface="Arial" charset="0"/>
        <a:buChar char="–"/>
        <a:defRPr kern="1200">
          <a:solidFill>
            <a:schemeClr val="tx1"/>
          </a:solidFill>
          <a:latin typeface="Arial"/>
          <a:ea typeface="ＭＳ Ｐゴシック" charset="-128"/>
          <a:cs typeface="Arial"/>
        </a:defRPr>
      </a:lvl2pPr>
      <a:lvl3pPr marL="1143000" indent="-228600" algn="l" defTabSz="457200" rtl="0" eaLnBrk="1" fontAlgn="base" hangingPunct="1">
        <a:spcBef>
          <a:spcPct val="20000"/>
        </a:spcBef>
        <a:spcAft>
          <a:spcPct val="0"/>
        </a:spcAft>
        <a:buClr>
          <a:srgbClr val="439639"/>
        </a:buClr>
        <a:buFont typeface="Arial" charset="0"/>
        <a:buChar char="•"/>
        <a:defRPr sz="1600" kern="1200">
          <a:solidFill>
            <a:schemeClr val="tx1"/>
          </a:solidFill>
          <a:latin typeface="Arial"/>
          <a:ea typeface="ＭＳ Ｐゴシック" charset="-128"/>
          <a:cs typeface="Arial"/>
        </a:defRPr>
      </a:lvl3pPr>
      <a:lvl4pPr marL="1600200" indent="-228600" algn="l" defTabSz="457200" rtl="0" eaLnBrk="1" fontAlgn="base" hangingPunct="1">
        <a:spcBef>
          <a:spcPct val="20000"/>
        </a:spcBef>
        <a:spcAft>
          <a:spcPct val="0"/>
        </a:spcAft>
        <a:buClr>
          <a:srgbClr val="439639"/>
        </a:buClr>
        <a:buFont typeface="Arial" charset="0"/>
        <a:buChar char="–"/>
        <a:defRPr sz="1400" kern="1200">
          <a:solidFill>
            <a:schemeClr val="tx1"/>
          </a:solidFill>
          <a:latin typeface="Arial"/>
          <a:ea typeface="ＭＳ Ｐゴシック" charset="-128"/>
          <a:cs typeface="Arial"/>
        </a:defRPr>
      </a:lvl4pPr>
      <a:lvl5pPr marL="2057400" indent="-228600" algn="l" defTabSz="457200" rtl="0" eaLnBrk="1" fontAlgn="base" hangingPunct="1">
        <a:spcBef>
          <a:spcPct val="20000"/>
        </a:spcBef>
        <a:spcAft>
          <a:spcPct val="0"/>
        </a:spcAft>
        <a:buClr>
          <a:srgbClr val="439639"/>
        </a:buClr>
        <a:buFont typeface="Arial" charset="0"/>
        <a:buChar char="•"/>
        <a:defRPr sz="1200" kern="1200">
          <a:solidFill>
            <a:schemeClr val="tx1"/>
          </a:solidFill>
          <a:latin typeface="Arial"/>
          <a:ea typeface="ＭＳ Ｐゴシック" charset="-128"/>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graphicFrame>
        <p:nvGraphicFramePr>
          <p:cNvPr id="2" name="Object 1" hidden="1"/>
          <p:cNvGraphicFramePr>
            <a:graphicFrameLocks/>
          </p:cNvGraphicFramePr>
          <p:nvPr>
            <p:custDataLst>
              <p:tags r:id="rId8"/>
            </p:custDataLst>
            <p:extLst>
              <p:ext uri="{D42A27DB-BD31-4B8C-83A1-F6EECF244321}">
                <p14:modId xmlns:p14="http://schemas.microsoft.com/office/powerpoint/2010/main" val="3931101057"/>
              </p:ext>
            </p:extLst>
          </p:nvPr>
        </p:nvGraphicFramePr>
        <p:xfrm>
          <a:off x="0" y="0"/>
          <a:ext cx="161984" cy="161974"/>
        </p:xfrm>
        <a:graphic>
          <a:graphicData uri="http://schemas.openxmlformats.org/presentationml/2006/ole">
            <mc:AlternateContent xmlns:mc="http://schemas.openxmlformats.org/markup-compatibility/2006">
              <mc:Choice xmlns:v="urn:schemas-microsoft-com:vml" Requires="v">
                <p:oleObj spid="_x0000_s61881" name="think-cell Slide" r:id="rId31" imgW="360" imgH="360" progId="">
                  <p:embed/>
                </p:oleObj>
              </mc:Choice>
              <mc:Fallback>
                <p:oleObj name="think-cell Slide" r:id="rId31" imgW="360" imgH="360" progId="">
                  <p:embed/>
                  <p:pic>
                    <p:nvPicPr>
                      <p:cNvPr id="0" name=""/>
                      <p:cNvPicPr>
                        <a:picLocks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0" y="0"/>
                        <a:ext cx="161984" cy="1619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36" name="Rectangle 286"/>
          <p:cNvSpPr>
            <a:spLocks noGrp="1" noChangeArrowheads="1"/>
          </p:cNvSpPr>
          <p:nvPr>
            <p:ph type="body" idx="1"/>
            <p:custDataLst>
              <p:tags r:id="rId9"/>
            </p:custDataLst>
          </p:nvPr>
        </p:nvSpPr>
        <p:spPr bwMode="gray">
          <a:xfrm>
            <a:off x="1482156" y="2154297"/>
            <a:ext cx="4389768" cy="125611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dirty="0" smtClean="0"/>
          </a:p>
        </p:txBody>
      </p:sp>
      <p:sp>
        <p:nvSpPr>
          <p:cNvPr id="19" name="Title Placeholder 2"/>
          <p:cNvSpPr>
            <a:spLocks noGrp="1" noChangeArrowheads="1"/>
          </p:cNvSpPr>
          <p:nvPr>
            <p:ph type="title"/>
            <p:custDataLst>
              <p:tags r:id="rId10"/>
            </p:custDataLst>
          </p:nvPr>
        </p:nvSpPr>
        <p:spPr bwMode="gray">
          <a:xfrm>
            <a:off x="138498" y="236198"/>
            <a:ext cx="7792719" cy="298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spAutoFit/>
          </a:bodyPr>
          <a:lstStyle/>
          <a:p>
            <a:pPr lvl="0"/>
            <a:r>
              <a:rPr lang="en-US" noProof="0" smtClean="0"/>
              <a:t>Click to edit Master title style</a:t>
            </a:r>
            <a:endParaRPr lang="en-US" noProof="0" dirty="0" smtClean="0"/>
          </a:p>
        </p:txBody>
      </p:sp>
      <p:sp>
        <p:nvSpPr>
          <p:cNvPr id="10" name="McK 1. On-page tracker" hidden="1"/>
          <p:cNvSpPr>
            <a:spLocks noChangeArrowheads="1"/>
          </p:cNvSpPr>
          <p:nvPr>
            <p:custDataLst>
              <p:tags r:id="rId11"/>
            </p:custDataLst>
          </p:nvPr>
        </p:nvSpPr>
        <p:spPr bwMode="gray">
          <a:xfrm>
            <a:off x="121488" y="8286"/>
            <a:ext cx="876714"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fontAlgn="base">
              <a:spcBef>
                <a:spcPct val="0"/>
              </a:spcBef>
              <a:spcAft>
                <a:spcPct val="0"/>
              </a:spcAft>
            </a:pPr>
            <a:r>
              <a:rPr lang="en-US" sz="1400" dirty="0">
                <a:solidFill>
                  <a:srgbClr val="808080"/>
                </a:solidFill>
              </a:rPr>
              <a:t>TRACKER</a:t>
            </a:r>
          </a:p>
        </p:txBody>
      </p:sp>
      <p:sp>
        <p:nvSpPr>
          <p:cNvPr id="11" name="McK 3. Unit of measure" hidden="1"/>
          <p:cNvSpPr txBox="1">
            <a:spLocks noChangeArrowheads="1"/>
          </p:cNvSpPr>
          <p:nvPr>
            <p:custDataLst>
              <p:tags r:id="rId12"/>
            </p:custDataLst>
          </p:nvPr>
        </p:nvSpPr>
        <p:spPr bwMode="gray">
          <a:xfrm>
            <a:off x="121490" y="561866"/>
            <a:ext cx="5326811" cy="2198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defTabSz="895350">
              <a:defRPr sz="2400">
                <a:solidFill>
                  <a:schemeClr val="tx1"/>
                </a:solidFill>
                <a:latin typeface="Arial" charset="0"/>
              </a:defRPr>
            </a:lvl1pPr>
            <a:lvl2pPr marL="447675" defTabSz="895350">
              <a:defRPr sz="2400">
                <a:solidFill>
                  <a:schemeClr val="tx1"/>
                </a:solidFill>
                <a:latin typeface="Arial" charset="0"/>
              </a:defRPr>
            </a:lvl2pPr>
            <a:lvl3pPr marL="895350" defTabSz="895350">
              <a:defRPr sz="2400">
                <a:solidFill>
                  <a:schemeClr val="tx1"/>
                </a:solidFill>
                <a:latin typeface="Arial" charset="0"/>
              </a:defRPr>
            </a:lvl3pPr>
            <a:lvl4pPr marL="1344613"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400" dirty="0" smtClean="0">
                <a:solidFill>
                  <a:srgbClr val="808080"/>
                </a:solidFill>
                <a:latin typeface="Arial"/>
              </a:rPr>
              <a:t>Unit of measure</a:t>
            </a:r>
          </a:p>
        </p:txBody>
      </p:sp>
      <p:grpSp>
        <p:nvGrpSpPr>
          <p:cNvPr id="12" name="McK Slide Elements" hidden="1"/>
          <p:cNvGrpSpPr>
            <a:grpSpLocks/>
          </p:cNvGrpSpPr>
          <p:nvPr>
            <p:custDataLst>
              <p:tags r:id="rId13"/>
            </p:custDataLst>
          </p:nvPr>
        </p:nvGrpSpPr>
        <p:grpSpPr bwMode="gray">
          <a:xfrm>
            <a:off x="121490" y="6211838"/>
            <a:ext cx="7002570" cy="518318"/>
            <a:chOff x="75" y="3830"/>
            <a:chExt cx="5385" cy="320"/>
          </a:xfrm>
        </p:grpSpPr>
        <p:sp>
          <p:nvSpPr>
            <p:cNvPr id="13" name="McK 4. Footnote"/>
            <p:cNvSpPr txBox="1">
              <a:spLocks noChangeArrowheads="1"/>
            </p:cNvSpPr>
            <p:nvPr/>
          </p:nvSpPr>
          <p:spPr bwMode="gray">
            <a:xfrm>
              <a:off x="75" y="3830"/>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nchor="b">
              <a:spAutoFit/>
            </a:bodyPr>
            <a:lstStyle>
              <a:lvl1pPr marL="104775" indent="-104775" defTabSz="895350">
                <a:defRPr sz="2400">
                  <a:solidFill>
                    <a:schemeClr val="tx1"/>
                  </a:solidFill>
                  <a:latin typeface="Arial" charset="0"/>
                </a:defRPr>
              </a:lvl1pPr>
              <a:lvl2pPr marL="1031875" defTabSz="895350">
                <a:defRPr sz="2400">
                  <a:solidFill>
                    <a:schemeClr val="tx1"/>
                  </a:solidFill>
                  <a:latin typeface="Arial" charset="0"/>
                </a:defRPr>
              </a:lvl2pPr>
              <a:lvl3pPr marL="1217613" defTabSz="895350">
                <a:defRPr sz="2400">
                  <a:solidFill>
                    <a:schemeClr val="tx1"/>
                  </a:solidFill>
                  <a:latin typeface="Arial" charset="0"/>
                </a:defRPr>
              </a:lvl3pPr>
              <a:lvl4pPr marL="1404938" defTabSz="895350">
                <a:defRPr sz="2400">
                  <a:solidFill>
                    <a:schemeClr val="tx1"/>
                  </a:solidFill>
                  <a:latin typeface="Arial" charset="0"/>
                </a:defRPr>
              </a:lvl4pPr>
              <a:lvl5pPr marL="1792288" defTabSz="895350">
                <a:defRPr sz="2400">
                  <a:solidFill>
                    <a:schemeClr val="tx1"/>
                  </a:solidFill>
                  <a:latin typeface="Arial" charset="0"/>
                </a:defRPr>
              </a:lvl5pPr>
              <a:lvl6pPr marL="2249488" defTabSz="895350" fontAlgn="base">
                <a:spcBef>
                  <a:spcPct val="0"/>
                </a:spcBef>
                <a:spcAft>
                  <a:spcPct val="0"/>
                </a:spcAft>
                <a:defRPr sz="2400">
                  <a:solidFill>
                    <a:schemeClr val="tx1"/>
                  </a:solidFill>
                  <a:latin typeface="Arial" charset="0"/>
                </a:defRPr>
              </a:lvl6pPr>
              <a:lvl7pPr marL="2706688" defTabSz="895350" fontAlgn="base">
                <a:spcBef>
                  <a:spcPct val="0"/>
                </a:spcBef>
                <a:spcAft>
                  <a:spcPct val="0"/>
                </a:spcAft>
                <a:defRPr sz="2400">
                  <a:solidFill>
                    <a:schemeClr val="tx1"/>
                  </a:solidFill>
                  <a:latin typeface="Arial" charset="0"/>
                </a:defRPr>
              </a:lvl7pPr>
              <a:lvl8pPr marL="3163888" defTabSz="895350" fontAlgn="base">
                <a:spcBef>
                  <a:spcPct val="0"/>
                </a:spcBef>
                <a:spcAft>
                  <a:spcPct val="0"/>
                </a:spcAft>
                <a:defRPr sz="2400">
                  <a:solidFill>
                    <a:schemeClr val="tx1"/>
                  </a:solidFill>
                  <a:latin typeface="Arial" charset="0"/>
                </a:defRPr>
              </a:lvl8pPr>
              <a:lvl9pPr marL="3621088" defTabSz="895350" fontAlgn="base">
                <a:spcBef>
                  <a:spcPct val="0"/>
                </a:spcBef>
                <a:spcAft>
                  <a:spcPct val="0"/>
                </a:spcAft>
                <a:defRPr sz="2400">
                  <a:solidFill>
                    <a:schemeClr val="tx1"/>
                  </a:solidFill>
                  <a:latin typeface="Arial" charset="0"/>
                </a:defRPr>
              </a:lvl9pPr>
            </a:lstStyle>
            <a:p>
              <a:pPr fontAlgn="base">
                <a:spcBef>
                  <a:spcPct val="0"/>
                </a:spcBef>
                <a:spcAft>
                  <a:spcPct val="0"/>
                </a:spcAft>
                <a:defRPr/>
              </a:pPr>
              <a:r>
                <a:rPr lang="en-US" sz="1000" dirty="0" smtClean="0">
                  <a:solidFill>
                    <a:srgbClr val="000000"/>
                  </a:solidFill>
                  <a:latin typeface="Arial"/>
                </a:rPr>
                <a:t>1 Footnote</a:t>
              </a:r>
            </a:p>
          </p:txBody>
        </p:sp>
        <p:sp>
          <p:nvSpPr>
            <p:cNvPr id="14" name="McK 5. Source"/>
            <p:cNvSpPr>
              <a:spLocks noChangeArrowheads="1"/>
            </p:cNvSpPr>
            <p:nvPr/>
          </p:nvSpPr>
          <p:spPr bwMode="gray">
            <a:xfrm>
              <a:off x="75" y="4054"/>
              <a:ext cx="5385" cy="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nchor="ctr">
              <a:spAutoFit/>
            </a:bodyPr>
            <a:lstStyle/>
            <a:p>
              <a:pPr marL="621910" indent="-621910" defTabSz="913429" fontAlgn="base">
                <a:spcBef>
                  <a:spcPct val="0"/>
                </a:spcBef>
                <a:spcAft>
                  <a:spcPct val="0"/>
                </a:spcAft>
                <a:tabLst>
                  <a:tab pos="625148" algn="l"/>
                </a:tabLst>
              </a:pPr>
              <a:r>
                <a:rPr lang="en-US" sz="1000" dirty="0">
                  <a:solidFill>
                    <a:srgbClr val="FFFFFF"/>
                  </a:solidFill>
                </a:rPr>
                <a:t>SOURCE: Source</a:t>
              </a:r>
            </a:p>
          </p:txBody>
        </p:sp>
      </p:grpSp>
      <p:grpSp>
        <p:nvGrpSpPr>
          <p:cNvPr id="15" name="ACET" hidden="1"/>
          <p:cNvGrpSpPr>
            <a:grpSpLocks/>
          </p:cNvGrpSpPr>
          <p:nvPr>
            <p:custDataLst>
              <p:tags r:id="rId14"/>
            </p:custDataLst>
          </p:nvPr>
        </p:nvGrpSpPr>
        <p:grpSpPr bwMode="gray">
          <a:xfrm>
            <a:off x="1482156" y="1523967"/>
            <a:ext cx="4350892" cy="518318"/>
            <a:chOff x="915" y="710"/>
            <a:chExt cx="2686" cy="320"/>
          </a:xfrm>
        </p:grpSpPr>
        <p:cxnSp>
          <p:nvCxnSpPr>
            <p:cNvPr id="16" name="AutoShape 249"/>
            <p:cNvCxnSpPr>
              <a:cxnSpLocks noChangeShapeType="1"/>
              <a:stCxn id="17" idx="4"/>
              <a:endCxn id="17" idx="6"/>
            </p:cNvCxnSpPr>
            <p:nvPr/>
          </p:nvCxnSpPr>
          <p:spPr bwMode="gray">
            <a:xfrm>
              <a:off x="915" y="1030"/>
              <a:ext cx="2686" cy="0"/>
            </a:xfrm>
            <a:prstGeom prst="straightConnector1">
              <a:avLst/>
            </a:prstGeom>
            <a:noFill/>
            <a:ln w="9525">
              <a:solidFill>
                <a:srgbClr val="80808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7" name="AutoShape 250"/>
            <p:cNvSpPr>
              <a:spLocks noChangeArrowheads="1"/>
            </p:cNvSpPr>
            <p:nvPr/>
          </p:nvSpPr>
          <p:spPr bwMode="gray">
            <a:xfrm>
              <a:off x="915" y="710"/>
              <a:ext cx="2686" cy="32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18288" anchor="b">
              <a:spAutoFit/>
            </a:bodyPr>
            <a:lstStyle/>
            <a:p>
              <a:pPr fontAlgn="base">
                <a:spcBef>
                  <a:spcPct val="0"/>
                </a:spcBef>
                <a:spcAft>
                  <a:spcPct val="0"/>
                </a:spcAft>
              </a:pPr>
              <a:r>
                <a:rPr lang="en-US" sz="1600" b="1" dirty="0">
                  <a:solidFill>
                    <a:srgbClr val="000000"/>
                  </a:solidFill>
                </a:rPr>
                <a:t>Title</a:t>
              </a:r>
            </a:p>
            <a:p>
              <a:pPr fontAlgn="base">
                <a:spcBef>
                  <a:spcPct val="0"/>
                </a:spcBef>
                <a:spcAft>
                  <a:spcPct val="0"/>
                </a:spcAft>
              </a:pPr>
              <a:r>
                <a:rPr lang="en-US" sz="1600" dirty="0">
                  <a:solidFill>
                    <a:srgbClr val="808080"/>
                  </a:solidFill>
                </a:rPr>
                <a:t>Unit of measure</a:t>
              </a:r>
            </a:p>
          </p:txBody>
        </p:sp>
      </p:grpSp>
      <p:sp>
        <p:nvSpPr>
          <p:cNvPr id="22" name="Slide Number"/>
          <p:cNvSpPr txBox="1">
            <a:spLocks/>
          </p:cNvSpPr>
          <p:nvPr>
            <p:custDataLst>
              <p:tags r:id="rId15"/>
            </p:custDataLst>
          </p:nvPr>
        </p:nvSpPr>
        <p:spPr bwMode="gray">
          <a:xfrm>
            <a:off x="8772317" y="6574705"/>
            <a:ext cx="160294" cy="157014"/>
          </a:xfrm>
          <a:prstGeom prst="rect">
            <a:avLst/>
          </a:prstGeom>
        </p:spPr>
        <p:txBody>
          <a:bodyPr vert="horz" wrap="none" lIns="0" tIns="0" rIns="0" bIns="0" rtlCol="0" anchor="ctr">
            <a:spAutoFit/>
          </a:bodyPr>
          <a:lstStyle>
            <a:defPPr>
              <a:defRPr lang="en-US"/>
            </a:defPPr>
            <a:lvl1pPr>
              <a:defRPr sz="1000" baseline="0">
                <a:latin typeface="+mn-lt"/>
              </a:defRPr>
            </a:lvl1pPr>
          </a:lstStyle>
          <a:p>
            <a:pPr algn="r" fontAlgn="base">
              <a:spcBef>
                <a:spcPct val="0"/>
              </a:spcBef>
              <a:spcAft>
                <a:spcPct val="0"/>
              </a:spcAft>
            </a:pPr>
            <a:fld id="{42C328C1-A84F-4A39-A664-DBA00541A8C6}" type="slidenum">
              <a:rPr lang="en-US" smtClean="0">
                <a:solidFill>
                  <a:srgbClr val="FFFFFF"/>
                </a:solidFill>
              </a:rPr>
              <a:pPr algn="r" fontAlgn="base">
                <a:spcBef>
                  <a:spcPct val="0"/>
                </a:spcBef>
                <a:spcAft>
                  <a:spcPct val="0"/>
                </a:spcAft>
              </a:pPr>
              <a:t>‹#›</a:t>
            </a:fld>
            <a:endParaRPr lang="en-US" dirty="0">
              <a:solidFill>
                <a:srgbClr val="FFFFFF"/>
              </a:solidFill>
            </a:endParaRPr>
          </a:p>
        </p:txBody>
      </p:sp>
      <p:grpSp>
        <p:nvGrpSpPr>
          <p:cNvPr id="20" name="LegendBoxes" hidden="1"/>
          <p:cNvGrpSpPr>
            <a:grpSpLocks/>
          </p:cNvGrpSpPr>
          <p:nvPr/>
        </p:nvGrpSpPr>
        <p:grpSpPr bwMode="gray">
          <a:xfrm>
            <a:off x="8173786" y="604826"/>
            <a:ext cx="774700" cy="1001714"/>
            <a:chOff x="4936" y="176"/>
            <a:chExt cx="488" cy="631"/>
          </a:xfrm>
        </p:grpSpPr>
        <p:sp>
          <p:nvSpPr>
            <p:cNvPr id="21" name="Legend1"/>
            <p:cNvSpPr>
              <a:spLocks noChangeArrowheads="1"/>
            </p:cNvSpPr>
            <p:nvPr/>
          </p:nvSpPr>
          <p:spPr bwMode="gray">
            <a:xfrm>
              <a:off x="5096"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6" name="LegendRectangle1"/>
            <p:cNvSpPr>
              <a:spLocks noChangeArrowheads="1"/>
            </p:cNvSpPr>
            <p:nvPr/>
          </p:nvSpPr>
          <p:spPr bwMode="gray">
            <a:xfrm>
              <a:off x="4936" y="183"/>
              <a:ext cx="104" cy="101"/>
            </a:xfrm>
            <a:prstGeom prst="rect">
              <a:avLst/>
            </a:prstGeom>
            <a:solidFill>
              <a:schemeClr val="accent1"/>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7" name="Legend2"/>
            <p:cNvSpPr>
              <a:spLocks noChangeArrowheads="1"/>
            </p:cNvSpPr>
            <p:nvPr/>
          </p:nvSpPr>
          <p:spPr bwMode="gray">
            <a:xfrm>
              <a:off x="5096" y="34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28" name="LegendRectangle2"/>
            <p:cNvSpPr>
              <a:spLocks noChangeArrowheads="1"/>
            </p:cNvSpPr>
            <p:nvPr/>
          </p:nvSpPr>
          <p:spPr bwMode="gray">
            <a:xfrm>
              <a:off x="4936" y="353"/>
              <a:ext cx="104" cy="101"/>
            </a:xfrm>
            <a:prstGeom prst="rect">
              <a:avLst/>
            </a:prstGeom>
            <a:solidFill>
              <a:schemeClr val="accent2"/>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29" name="Legend3"/>
            <p:cNvSpPr>
              <a:spLocks noChangeArrowheads="1"/>
            </p:cNvSpPr>
            <p:nvPr/>
          </p:nvSpPr>
          <p:spPr bwMode="gray">
            <a:xfrm>
              <a:off x="5096" y="517"/>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0" name="LegendRectangle3"/>
            <p:cNvSpPr>
              <a:spLocks noChangeArrowheads="1"/>
            </p:cNvSpPr>
            <p:nvPr/>
          </p:nvSpPr>
          <p:spPr bwMode="gray">
            <a:xfrm>
              <a:off x="4936" y="524"/>
              <a:ext cx="104" cy="101"/>
            </a:xfrm>
            <a:prstGeom prst="rect">
              <a:avLst/>
            </a:prstGeom>
            <a:solidFill>
              <a:schemeClr va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31" name="Legend4"/>
            <p:cNvSpPr>
              <a:spLocks noChangeArrowheads="1"/>
            </p:cNvSpPr>
            <p:nvPr/>
          </p:nvSpPr>
          <p:spPr bwMode="gray">
            <a:xfrm>
              <a:off x="5096" y="688"/>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2" name="LegendRectangle4"/>
            <p:cNvSpPr>
              <a:spLocks noChangeArrowheads="1"/>
            </p:cNvSpPr>
            <p:nvPr/>
          </p:nvSpPr>
          <p:spPr bwMode="gray">
            <a:xfrm>
              <a:off x="4936" y="695"/>
              <a:ext cx="104" cy="101"/>
            </a:xfrm>
            <a:prstGeom prst="rect">
              <a:avLst/>
            </a:prstGeom>
            <a:solidFill>
              <a:schemeClr val="folHlink"/>
            </a:solidFill>
            <a:ln w="9525">
              <a:solidFill>
                <a:srgbClr val="80808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33" name="LegendLines" hidden="1"/>
          <p:cNvGrpSpPr>
            <a:grpSpLocks/>
          </p:cNvGrpSpPr>
          <p:nvPr/>
        </p:nvGrpSpPr>
        <p:grpSpPr bwMode="gray">
          <a:xfrm>
            <a:off x="7865811" y="610387"/>
            <a:ext cx="1082675" cy="735013"/>
            <a:chOff x="4750" y="176"/>
            <a:chExt cx="682" cy="463"/>
          </a:xfrm>
        </p:grpSpPr>
        <p:sp>
          <p:nvSpPr>
            <p:cNvPr id="34" name="LineLegend1"/>
            <p:cNvSpPr>
              <a:spLocks noChangeShapeType="1"/>
            </p:cNvSpPr>
            <p:nvPr/>
          </p:nvSpPr>
          <p:spPr bwMode="gray">
            <a:xfrm>
              <a:off x="4750" y="233"/>
              <a:ext cx="288" cy="0"/>
            </a:xfrm>
            <a:prstGeom prst="line">
              <a:avLst/>
            </a:prstGeom>
            <a:noFill/>
            <a:ln w="28575">
              <a:solidFill>
                <a:schemeClr val="accent3"/>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5" name="LineLegend2"/>
            <p:cNvSpPr>
              <a:spLocks noChangeShapeType="1"/>
            </p:cNvSpPr>
            <p:nvPr/>
          </p:nvSpPr>
          <p:spPr bwMode="gray">
            <a:xfrm>
              <a:off x="4750" y="402"/>
              <a:ext cx="288" cy="0"/>
            </a:xfrm>
            <a:prstGeom prst="line">
              <a:avLst/>
            </a:prstGeom>
            <a:noFill/>
            <a:ln w="28575">
              <a:solidFill>
                <a:schemeClr val="accent3"/>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6" name="LineLegend3"/>
            <p:cNvSpPr>
              <a:spLocks noChangeShapeType="1"/>
            </p:cNvSpPr>
            <p:nvPr/>
          </p:nvSpPr>
          <p:spPr bwMode="gray">
            <a:xfrm>
              <a:off x="4750" y="577"/>
              <a:ext cx="288" cy="0"/>
            </a:xfrm>
            <a:prstGeom prst="line">
              <a:avLst/>
            </a:prstGeom>
            <a:noFill/>
            <a:ln w="28575">
              <a:solidFill>
                <a:schemeClr val="accent3"/>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sz="1600" dirty="0">
                <a:solidFill>
                  <a:srgbClr val="000000"/>
                </a:solidFill>
              </a:endParaRPr>
            </a:p>
          </p:txBody>
        </p:sp>
        <p:sp>
          <p:nvSpPr>
            <p:cNvPr id="37" name="Legend1"/>
            <p:cNvSpPr>
              <a:spLocks noChangeArrowheads="1"/>
            </p:cNvSpPr>
            <p:nvPr/>
          </p:nvSpPr>
          <p:spPr bwMode="gray">
            <a:xfrm>
              <a:off x="5104" y="176"/>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8" name="Legend2"/>
            <p:cNvSpPr>
              <a:spLocks noChangeArrowheads="1"/>
            </p:cNvSpPr>
            <p:nvPr/>
          </p:nvSpPr>
          <p:spPr bwMode="gray">
            <a:xfrm>
              <a:off x="5104" y="344"/>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39" name="Legend3"/>
            <p:cNvSpPr>
              <a:spLocks noChangeArrowheads="1"/>
            </p:cNvSpPr>
            <p:nvPr/>
          </p:nvSpPr>
          <p:spPr bwMode="gray">
            <a:xfrm>
              <a:off x="5104" y="520"/>
              <a:ext cx="328" cy="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grpSp>
        <p:nvGrpSpPr>
          <p:cNvPr id="40" name="McKSticker" hidden="1"/>
          <p:cNvGrpSpPr/>
          <p:nvPr/>
        </p:nvGrpSpPr>
        <p:grpSpPr bwMode="gray">
          <a:xfrm>
            <a:off x="7843984" y="616736"/>
            <a:ext cx="1088630" cy="216680"/>
            <a:chOff x="7652146" y="285750"/>
            <a:chExt cx="1088629" cy="216680"/>
          </a:xfrm>
        </p:grpSpPr>
        <p:sp>
          <p:nvSpPr>
            <p:cNvPr id="41" name="StickerRectangle"/>
            <p:cNvSpPr>
              <a:spLocks noChangeArrowheads="1"/>
            </p:cNvSpPr>
            <p:nvPr/>
          </p:nvSpPr>
          <p:spPr bwMode="gray">
            <a:xfrm>
              <a:off x="7652146" y="285750"/>
              <a:ext cx="1088629" cy="216680"/>
            </a:xfrm>
            <a:prstGeom prst="leftRightArrow">
              <a:avLst>
                <a:gd name="adj1" fmla="val 100000"/>
                <a:gd name="adj2" fmla="val 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27432" tIns="0" rIns="0" bIns="27432">
              <a:spAutoFit/>
            </a:bodyPr>
            <a:lstStyle/>
            <a:p>
              <a:pPr algn="r" defTabSz="895255" fontAlgn="base">
                <a:spcBef>
                  <a:spcPct val="0"/>
                </a:spcBef>
                <a:spcAft>
                  <a:spcPct val="0"/>
                </a:spcAft>
                <a:buClr>
                  <a:srgbClr val="439639"/>
                </a:buClr>
              </a:pPr>
              <a:r>
                <a:rPr lang="en-US" sz="1200" dirty="0">
                  <a:solidFill>
                    <a:srgbClr val="808080"/>
                  </a:solidFill>
                </a:rPr>
                <a:t>PRELIMINARY</a:t>
              </a:r>
            </a:p>
          </p:txBody>
        </p:sp>
        <p:cxnSp>
          <p:nvCxnSpPr>
            <p:cNvPr id="42" name="AutoShape 31"/>
            <p:cNvCxnSpPr>
              <a:cxnSpLocks noChangeShapeType="1"/>
              <a:stCxn id="41" idx="2"/>
              <a:endCxn id="41" idx="4"/>
            </p:cNvCxnSpPr>
            <p:nvPr/>
          </p:nvCxnSpPr>
          <p:spPr bwMode="gray">
            <a:xfrm>
              <a:off x="7652146" y="285750"/>
              <a:ext cx="0" cy="216680"/>
            </a:xfrm>
            <a:prstGeom prst="straightConnector1">
              <a:avLst/>
            </a:prstGeom>
            <a:noFill/>
            <a:ln w="9525">
              <a:solidFill>
                <a:srgbClr val="808080"/>
              </a:solidFill>
              <a:round/>
              <a:headEnd/>
              <a:tailEnd/>
            </a:ln>
            <a:extLst>
              <a:ext uri="{909E8E84-426E-40DD-AFC4-6F175D3DCCD1}">
                <a14:hiddenFill xmlns:a14="http://schemas.microsoft.com/office/drawing/2010/main">
                  <a:noFill/>
                </a14:hiddenFill>
              </a:ext>
            </a:extLst>
          </p:spPr>
        </p:cxnSp>
        <p:cxnSp>
          <p:nvCxnSpPr>
            <p:cNvPr id="43" name="AutoShape 32"/>
            <p:cNvCxnSpPr>
              <a:cxnSpLocks noChangeShapeType="1"/>
              <a:stCxn id="41" idx="4"/>
              <a:endCxn id="41" idx="6"/>
            </p:cNvCxnSpPr>
            <p:nvPr/>
          </p:nvCxnSpPr>
          <p:spPr bwMode="gray">
            <a:xfrm>
              <a:off x="7652146" y="502430"/>
              <a:ext cx="1088629" cy="0"/>
            </a:xfrm>
            <a:prstGeom prst="straightConnector1">
              <a:avLst/>
            </a:prstGeom>
            <a:noFill/>
            <a:ln w="25400">
              <a:solidFill>
                <a:srgbClr val="808080"/>
              </a:solidFill>
              <a:round/>
              <a:headEnd/>
              <a:tailEnd/>
            </a:ln>
            <a:extLst>
              <a:ext uri="{909E8E84-426E-40DD-AFC4-6F175D3DCCD1}">
                <a14:hiddenFill xmlns:a14="http://schemas.microsoft.com/office/drawing/2010/main">
                  <a:noFill/>
                </a14:hiddenFill>
              </a:ext>
            </a:extLst>
          </p:spPr>
        </p:cxnSp>
      </p:grpSp>
      <p:grpSp>
        <p:nvGrpSpPr>
          <p:cNvPr id="44" name="LegendMoons" hidden="1"/>
          <p:cNvGrpSpPr/>
          <p:nvPr/>
        </p:nvGrpSpPr>
        <p:grpSpPr bwMode="gray">
          <a:xfrm>
            <a:off x="8107109" y="616736"/>
            <a:ext cx="840815" cy="1306516"/>
            <a:chOff x="6655594" y="273840"/>
            <a:chExt cx="840815" cy="1306516"/>
          </a:xfrm>
        </p:grpSpPr>
        <p:grpSp>
          <p:nvGrpSpPr>
            <p:cNvPr id="45" name="MoonLegend1"/>
            <p:cNvGrpSpPr>
              <a:grpSpLocks noChangeAspect="1"/>
            </p:cNvGrpSpPr>
            <p:nvPr>
              <p:custDataLst>
                <p:tags r:id="rId16"/>
              </p:custDataLst>
            </p:nvPr>
          </p:nvGrpSpPr>
          <p:grpSpPr bwMode="gray">
            <a:xfrm>
              <a:off x="6655594" y="273840"/>
              <a:ext cx="209550" cy="209551"/>
              <a:chOff x="4533" y="183"/>
              <a:chExt cx="144" cy="144"/>
            </a:xfrm>
          </p:grpSpPr>
          <p:sp>
            <p:nvSpPr>
              <p:cNvPr id="63" name="Oval 38"/>
              <p:cNvSpPr>
                <a:spLocks noChangeAspect="1" noChangeArrowheads="1"/>
              </p:cNvSpPr>
              <p:nvPr>
                <p:custDataLst>
                  <p:tags r:id="rId29"/>
                </p:custDataLst>
              </p:nvPr>
            </p:nvSpPr>
            <p:spPr bwMode="gray">
              <a:xfrm>
                <a:off x="4533" y="183"/>
                <a:ext cx="144" cy="144"/>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4" name="Arc 39"/>
              <p:cNvSpPr>
                <a:spLocks noChangeAspect="1"/>
              </p:cNvSpPr>
              <p:nvPr>
                <p:custDataLst>
                  <p:tags r:id="rId30"/>
                </p:custDataLst>
              </p:nvPr>
            </p:nvSpPr>
            <p:spPr bwMode="gray">
              <a:xfrm>
                <a:off x="4533" y="183"/>
                <a:ext cx="144" cy="144"/>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6" name="MoonLegend2"/>
            <p:cNvGrpSpPr>
              <a:grpSpLocks noChangeAspect="1"/>
            </p:cNvGrpSpPr>
            <p:nvPr>
              <p:custDataLst>
                <p:tags r:id="rId17"/>
              </p:custDataLst>
            </p:nvPr>
          </p:nvGrpSpPr>
          <p:grpSpPr bwMode="gray">
            <a:xfrm>
              <a:off x="6655594" y="548081"/>
              <a:ext cx="209550" cy="209551"/>
              <a:chOff x="1694" y="2044"/>
              <a:chExt cx="160" cy="160"/>
            </a:xfrm>
          </p:grpSpPr>
          <p:sp>
            <p:nvSpPr>
              <p:cNvPr id="61" name="Oval 41"/>
              <p:cNvSpPr>
                <a:spLocks noChangeAspect="1" noChangeArrowheads="1"/>
              </p:cNvSpPr>
              <p:nvPr>
                <p:custDataLst>
                  <p:tags r:id="rId27"/>
                </p:custDataLst>
              </p:nvPr>
            </p:nvSpPr>
            <p:spPr bwMode="gray">
              <a:xfrm>
                <a:off x="1694" y="2044"/>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2" name="Arc 42"/>
              <p:cNvSpPr>
                <a:spLocks noChangeAspect="1"/>
              </p:cNvSpPr>
              <p:nvPr>
                <p:custDataLst>
                  <p:tags r:id="rId28"/>
                </p:custDataLst>
              </p:nvPr>
            </p:nvSpPr>
            <p:spPr bwMode="gray">
              <a:xfrm>
                <a:off x="1694" y="2044"/>
                <a:ext cx="160" cy="160"/>
              </a:xfrm>
              <a:prstGeom prst="arc">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7" name="MoonLegend4"/>
            <p:cNvGrpSpPr>
              <a:grpSpLocks noChangeAspect="1"/>
            </p:cNvGrpSpPr>
            <p:nvPr>
              <p:custDataLst>
                <p:tags r:id="rId18"/>
              </p:custDataLst>
            </p:nvPr>
          </p:nvGrpSpPr>
          <p:grpSpPr bwMode="gray">
            <a:xfrm>
              <a:off x="6655594" y="1096563"/>
              <a:ext cx="209550" cy="209551"/>
              <a:chOff x="4495" y="1198"/>
              <a:chExt cx="160" cy="160"/>
            </a:xfrm>
          </p:grpSpPr>
          <p:sp>
            <p:nvSpPr>
              <p:cNvPr id="59" name="Oval 47"/>
              <p:cNvSpPr>
                <a:spLocks noChangeAspect="1" noChangeArrowheads="1"/>
              </p:cNvSpPr>
              <p:nvPr>
                <p:custDataLst>
                  <p:tags r:id="rId25"/>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60" name="Arc 48"/>
              <p:cNvSpPr>
                <a:spLocks noChangeAspect="1"/>
              </p:cNvSpPr>
              <p:nvPr>
                <p:custDataLst>
                  <p:tags r:id="rId26"/>
                </p:custDataLst>
              </p:nvPr>
            </p:nvSpPr>
            <p:spPr bwMode="gray">
              <a:xfrm>
                <a:off x="4495" y="1198"/>
                <a:ext cx="160" cy="160"/>
              </a:xfrm>
              <a:prstGeom prst="arc">
                <a:avLst>
                  <a:gd name="adj1" fmla="val 16200000"/>
                  <a:gd name="adj2" fmla="val 108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nvGrpSpPr>
            <p:cNvPr id="48" name="MoonLegend5"/>
            <p:cNvGrpSpPr>
              <a:grpSpLocks noChangeAspect="1"/>
            </p:cNvGrpSpPr>
            <p:nvPr>
              <p:custDataLst>
                <p:tags r:id="rId19"/>
              </p:custDataLst>
            </p:nvPr>
          </p:nvGrpSpPr>
          <p:grpSpPr bwMode="gray">
            <a:xfrm>
              <a:off x="6655594" y="1370805"/>
              <a:ext cx="209550" cy="209551"/>
              <a:chOff x="4495" y="1440"/>
              <a:chExt cx="160" cy="160"/>
            </a:xfrm>
          </p:grpSpPr>
          <p:sp>
            <p:nvSpPr>
              <p:cNvPr id="57" name="Oval 50"/>
              <p:cNvSpPr>
                <a:spLocks noChangeAspect="1" noChangeArrowheads="1"/>
              </p:cNvSpPr>
              <p:nvPr>
                <p:custDataLst>
                  <p:tags r:id="rId23"/>
                </p:custDataLst>
              </p:nvPr>
            </p:nvSpPr>
            <p:spPr bwMode="gray">
              <a:xfrm>
                <a:off x="4495" y="1440"/>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8" name="Oval 51"/>
              <p:cNvSpPr>
                <a:spLocks noChangeAspect="1" noChangeArrowheads="1"/>
              </p:cNvSpPr>
              <p:nvPr>
                <p:custDataLst>
                  <p:tags r:id="rId24"/>
                </p:custDataLst>
              </p:nvPr>
            </p:nvSpPr>
            <p:spPr bwMode="gray">
              <a:xfrm>
                <a:off x="4495" y="1440"/>
                <a:ext cx="160" cy="160"/>
              </a:xfrm>
              <a:prstGeom prst="arc">
                <a:avLst>
                  <a:gd name="adj1" fmla="val 16200000"/>
                  <a:gd name="adj2" fmla="val 162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sp>
          <p:nvSpPr>
            <p:cNvPr id="49" name="Legend1"/>
            <p:cNvSpPr>
              <a:spLocks noChangeArrowheads="1"/>
            </p:cNvSpPr>
            <p:nvPr/>
          </p:nvSpPr>
          <p:spPr bwMode="gray">
            <a:xfrm>
              <a:off x="6976269" y="28654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0" name="Legend2"/>
            <p:cNvSpPr>
              <a:spLocks noChangeArrowheads="1"/>
            </p:cNvSpPr>
            <p:nvPr/>
          </p:nvSpPr>
          <p:spPr bwMode="gray">
            <a:xfrm>
              <a:off x="6976269" y="561178"/>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1" name="Legend3"/>
            <p:cNvSpPr>
              <a:spLocks noChangeArrowheads="1"/>
            </p:cNvSpPr>
            <p:nvPr/>
          </p:nvSpPr>
          <p:spPr bwMode="gray">
            <a:xfrm>
              <a:off x="6976269" y="835817"/>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2" name="Legend4"/>
            <p:cNvSpPr>
              <a:spLocks noChangeArrowheads="1"/>
            </p:cNvSpPr>
            <p:nvPr/>
          </p:nvSpPr>
          <p:spPr bwMode="gray">
            <a:xfrm>
              <a:off x="6976269" y="1107280"/>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sp>
          <p:nvSpPr>
            <p:cNvPr id="53" name="Legend5"/>
            <p:cNvSpPr>
              <a:spLocks noChangeArrowheads="1"/>
            </p:cNvSpPr>
            <p:nvPr/>
          </p:nvSpPr>
          <p:spPr bwMode="gray">
            <a:xfrm>
              <a:off x="6976269" y="1383505"/>
              <a:ext cx="520140" cy="188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p>
              <a:pPr defTabSz="895255" fontAlgn="base">
                <a:spcBef>
                  <a:spcPct val="0"/>
                </a:spcBef>
                <a:spcAft>
                  <a:spcPct val="0"/>
                </a:spcAft>
                <a:buClr>
                  <a:srgbClr val="439639"/>
                </a:buClr>
              </a:pPr>
              <a:r>
                <a:rPr lang="en-US" sz="1200" dirty="0">
                  <a:solidFill>
                    <a:srgbClr val="000000"/>
                  </a:solidFill>
                </a:rPr>
                <a:t>Legend</a:t>
              </a:r>
            </a:p>
          </p:txBody>
        </p:sp>
        <p:grpSp>
          <p:nvGrpSpPr>
            <p:cNvPr id="54" name="MoonLegend3"/>
            <p:cNvGrpSpPr>
              <a:grpSpLocks noChangeAspect="1"/>
            </p:cNvGrpSpPr>
            <p:nvPr>
              <p:custDataLst>
                <p:tags r:id="rId20"/>
              </p:custDataLst>
            </p:nvPr>
          </p:nvGrpSpPr>
          <p:grpSpPr bwMode="gray">
            <a:xfrm>
              <a:off x="6655594" y="822322"/>
              <a:ext cx="209550" cy="209551"/>
              <a:chOff x="4495" y="1198"/>
              <a:chExt cx="160" cy="160"/>
            </a:xfrm>
          </p:grpSpPr>
          <p:sp>
            <p:nvSpPr>
              <p:cNvPr id="55" name="Oval 47"/>
              <p:cNvSpPr>
                <a:spLocks noChangeAspect="1" noChangeArrowheads="1"/>
              </p:cNvSpPr>
              <p:nvPr>
                <p:custDataLst>
                  <p:tags r:id="rId21"/>
                </p:custDataLst>
              </p:nvPr>
            </p:nvSpPr>
            <p:spPr bwMode="gray">
              <a:xfrm>
                <a:off x="4495" y="1198"/>
                <a:ext cx="160" cy="160"/>
              </a:xfrm>
              <a:prstGeom prst="ellipse">
                <a:avLst/>
              </a:prstGeom>
              <a:solidFill>
                <a:schemeClr val="accent1"/>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sp>
            <p:nvSpPr>
              <p:cNvPr id="56" name="Arc 48"/>
              <p:cNvSpPr>
                <a:spLocks noChangeAspect="1"/>
              </p:cNvSpPr>
              <p:nvPr>
                <p:custDataLst>
                  <p:tags r:id="rId22"/>
                </p:custDataLst>
              </p:nvPr>
            </p:nvSpPr>
            <p:spPr bwMode="gray">
              <a:xfrm>
                <a:off x="4495" y="1198"/>
                <a:ext cx="160" cy="160"/>
              </a:xfrm>
              <a:prstGeom prst="arc">
                <a:avLst>
                  <a:gd name="adj1" fmla="val 16200000"/>
                  <a:gd name="adj2" fmla="val 5400000"/>
                </a:avLst>
              </a:prstGeom>
              <a:solidFill>
                <a:schemeClr val="folHlink"/>
              </a:solidFill>
              <a:ln w="9525">
                <a:solidFill>
                  <a:schemeClr val="accent6"/>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fontAlgn="base">
                  <a:spcBef>
                    <a:spcPct val="0"/>
                  </a:spcBef>
                  <a:spcAft>
                    <a:spcPct val="0"/>
                  </a:spcAft>
                </a:pPr>
                <a:endParaRPr lang="en-US" sz="1600" dirty="0">
                  <a:solidFill>
                    <a:srgbClr val="000000"/>
                  </a:solidFill>
                </a:endParaRPr>
              </a:p>
            </p:txBody>
          </p:sp>
        </p:grpSp>
      </p:grpSp>
    </p:spTree>
    <p:extLst>
      <p:ext uri="{BB962C8B-B14F-4D97-AF65-F5344CB8AC3E}">
        <p14:creationId xmlns:p14="http://schemas.microsoft.com/office/powerpoint/2010/main" val="2872460977"/>
      </p:ext>
    </p:extLst>
  </p:cSld>
  <p:clrMap bg1="lt1" tx1="dk1" bg2="lt2" tx2="dk2" accent1="accent1" accent2="accent2" accent3="accent3" accent4="accent4" accent5="accent5" accent6="accent6" hlink="hlink" folHlink="folHlink"/>
  <p:sldLayoutIdLst>
    <p:sldLayoutId id="2147483928" r:id="rId1"/>
    <p:sldLayoutId id="2147483929" r:id="rId2"/>
    <p:sldLayoutId id="2147483930" r:id="rId3"/>
    <p:sldLayoutId id="2147483931" r:id="rId4"/>
    <p:sldLayoutId id="2147483932" r:id="rId5"/>
  </p:sldLayoutIdLst>
  <p:timing>
    <p:tnLst>
      <p:par>
        <p:cTn id="1" dur="indefinite" restart="never" nodeType="tmRoot"/>
      </p:par>
    </p:tnLst>
  </p:timing>
  <p:hf hdr="0" ftr="0" dt="0"/>
  <p:txStyles>
    <p:titleStyle>
      <a:lvl1pPr algn="l" defTabSz="913429" rtl="0" eaLnBrk="1" fontAlgn="base" hangingPunct="1">
        <a:spcBef>
          <a:spcPct val="0"/>
        </a:spcBef>
        <a:spcAft>
          <a:spcPct val="0"/>
        </a:spcAft>
        <a:tabLst>
          <a:tab pos="275324" algn="l"/>
        </a:tabLst>
        <a:defRPr sz="1900" b="1" baseline="0">
          <a:solidFill>
            <a:schemeClr val="tx2"/>
          </a:solidFill>
          <a:latin typeface="+mj-lt"/>
          <a:ea typeface="+mj-ea"/>
          <a:cs typeface="+mj-cs"/>
        </a:defRPr>
      </a:lvl1pPr>
      <a:lvl2pPr algn="l" defTabSz="913429" rtl="0" eaLnBrk="1" fontAlgn="base" hangingPunct="1">
        <a:spcBef>
          <a:spcPct val="0"/>
        </a:spcBef>
        <a:spcAft>
          <a:spcPct val="0"/>
        </a:spcAft>
        <a:defRPr sz="1900" b="1">
          <a:solidFill>
            <a:schemeClr val="tx2"/>
          </a:solidFill>
          <a:latin typeface="Arial" charset="0"/>
        </a:defRPr>
      </a:lvl2pPr>
      <a:lvl3pPr algn="l" defTabSz="913429" rtl="0" eaLnBrk="1" fontAlgn="base" hangingPunct="1">
        <a:spcBef>
          <a:spcPct val="0"/>
        </a:spcBef>
        <a:spcAft>
          <a:spcPct val="0"/>
        </a:spcAft>
        <a:defRPr sz="1900" b="1">
          <a:solidFill>
            <a:schemeClr val="tx2"/>
          </a:solidFill>
          <a:latin typeface="Arial" charset="0"/>
        </a:defRPr>
      </a:lvl3pPr>
      <a:lvl4pPr algn="l" defTabSz="913429" rtl="0" eaLnBrk="1" fontAlgn="base" hangingPunct="1">
        <a:spcBef>
          <a:spcPct val="0"/>
        </a:spcBef>
        <a:spcAft>
          <a:spcPct val="0"/>
        </a:spcAft>
        <a:defRPr sz="1900" b="1">
          <a:solidFill>
            <a:schemeClr val="tx2"/>
          </a:solidFill>
          <a:latin typeface="Arial" charset="0"/>
        </a:defRPr>
      </a:lvl4pPr>
      <a:lvl5pPr algn="l" defTabSz="913429" rtl="0" eaLnBrk="1" fontAlgn="base" hangingPunct="1">
        <a:spcBef>
          <a:spcPct val="0"/>
        </a:spcBef>
        <a:spcAft>
          <a:spcPct val="0"/>
        </a:spcAft>
        <a:defRPr sz="1900" b="1">
          <a:solidFill>
            <a:schemeClr val="tx2"/>
          </a:solidFill>
          <a:latin typeface="Arial" charset="0"/>
        </a:defRPr>
      </a:lvl5pPr>
      <a:lvl6pPr marL="466431" algn="l" defTabSz="913429" rtl="0" eaLnBrk="1" fontAlgn="base" hangingPunct="1">
        <a:spcBef>
          <a:spcPct val="0"/>
        </a:spcBef>
        <a:spcAft>
          <a:spcPct val="0"/>
        </a:spcAft>
        <a:defRPr sz="1900" b="1">
          <a:solidFill>
            <a:schemeClr val="tx2"/>
          </a:solidFill>
          <a:latin typeface="Arial" charset="0"/>
        </a:defRPr>
      </a:lvl6pPr>
      <a:lvl7pPr marL="932863" algn="l" defTabSz="913429" rtl="0" eaLnBrk="1" fontAlgn="base" hangingPunct="1">
        <a:spcBef>
          <a:spcPct val="0"/>
        </a:spcBef>
        <a:spcAft>
          <a:spcPct val="0"/>
        </a:spcAft>
        <a:defRPr sz="1900" b="1">
          <a:solidFill>
            <a:schemeClr val="tx2"/>
          </a:solidFill>
          <a:latin typeface="Arial" charset="0"/>
        </a:defRPr>
      </a:lvl7pPr>
      <a:lvl8pPr marL="1399295" algn="l" defTabSz="913429" rtl="0" eaLnBrk="1" fontAlgn="base" hangingPunct="1">
        <a:spcBef>
          <a:spcPct val="0"/>
        </a:spcBef>
        <a:spcAft>
          <a:spcPct val="0"/>
        </a:spcAft>
        <a:defRPr sz="1900" b="1">
          <a:solidFill>
            <a:schemeClr val="tx2"/>
          </a:solidFill>
          <a:latin typeface="Arial" charset="0"/>
        </a:defRPr>
      </a:lvl8pPr>
      <a:lvl9pPr marL="1865728" algn="l" defTabSz="913429" rtl="0" eaLnBrk="1" fontAlgn="base" hangingPunct="1">
        <a:spcBef>
          <a:spcPct val="0"/>
        </a:spcBef>
        <a:spcAft>
          <a:spcPct val="0"/>
        </a:spcAft>
        <a:defRPr sz="1900" b="1">
          <a:solidFill>
            <a:schemeClr val="tx2"/>
          </a:solidFill>
          <a:latin typeface="Arial" charset="0"/>
        </a:defRPr>
      </a:lvl9pPr>
    </p:titleStyle>
    <p:bodyStyle>
      <a:lvl1pPr marL="0" indent="0" algn="l" defTabSz="913429" rtl="0" eaLnBrk="1" fontAlgn="base" hangingPunct="1">
        <a:spcBef>
          <a:spcPct val="0"/>
        </a:spcBef>
        <a:spcAft>
          <a:spcPct val="0"/>
        </a:spcAft>
        <a:buClr>
          <a:schemeClr val="tx2"/>
        </a:buClr>
        <a:defRPr sz="1600" baseline="0">
          <a:solidFill>
            <a:schemeClr val="tx1"/>
          </a:solidFill>
          <a:latin typeface="+mn-lt"/>
          <a:ea typeface="+mn-ea"/>
          <a:cs typeface="+mn-cs"/>
        </a:defRPr>
      </a:lvl1pPr>
      <a:lvl2pPr marL="197586" indent="-195966" algn="l" defTabSz="913429" rtl="0" eaLnBrk="1" fontAlgn="base" hangingPunct="1">
        <a:spcBef>
          <a:spcPct val="0"/>
        </a:spcBef>
        <a:spcAft>
          <a:spcPct val="0"/>
        </a:spcAft>
        <a:buClr>
          <a:schemeClr val="tx2"/>
        </a:buClr>
        <a:buSzPct val="125000"/>
        <a:buFont typeface="Arial" charset="0"/>
        <a:buChar char="▪"/>
        <a:defRPr sz="1600" baseline="0">
          <a:solidFill>
            <a:schemeClr val="tx1"/>
          </a:solidFill>
          <a:latin typeface="+mn-lt"/>
        </a:defRPr>
      </a:lvl2pPr>
      <a:lvl3pPr marL="466431" indent="-267227"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3pPr>
      <a:lvl4pPr marL="626768" indent="-158716" algn="l" defTabSz="913429" rtl="0" eaLnBrk="1" fontAlgn="base" hangingPunct="1">
        <a:spcBef>
          <a:spcPct val="0"/>
        </a:spcBef>
        <a:spcAft>
          <a:spcPct val="0"/>
        </a:spcAft>
        <a:buClr>
          <a:schemeClr val="tx2"/>
        </a:buClr>
        <a:buSzPct val="120000"/>
        <a:buFont typeface="Arial" charset="0"/>
        <a:buChar char="▫"/>
        <a:defRPr sz="1600" baseline="0">
          <a:solidFill>
            <a:schemeClr val="tx1"/>
          </a:solidFill>
          <a:latin typeface="+mn-lt"/>
        </a:defRPr>
      </a:lvl4pPr>
      <a:lvl5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5pPr>
      <a:lvl6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6pPr>
      <a:lvl7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7pPr>
      <a:lvl8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8pPr>
      <a:lvl9pPr marL="764947" indent="-132804" algn="l" defTabSz="913429" rtl="0" eaLnBrk="1" fontAlgn="base" hangingPunct="1">
        <a:spcBef>
          <a:spcPct val="0"/>
        </a:spcBef>
        <a:spcAft>
          <a:spcPct val="0"/>
        </a:spcAft>
        <a:buClr>
          <a:schemeClr val="tx2"/>
        </a:buClr>
        <a:buSzPct val="89000"/>
        <a:buFont typeface="Arial" charset="0"/>
        <a:buChar char="-"/>
        <a:defRPr sz="1600" baseline="0">
          <a:solidFill>
            <a:schemeClr val="tx1"/>
          </a:solidFill>
          <a:latin typeface="+mn-lt"/>
        </a:defRPr>
      </a:lvl9pPr>
    </p:bodyStyle>
    <p:otherStyle>
      <a:defPPr>
        <a:defRPr lang="en-US"/>
      </a:defPPr>
      <a:lvl1pPr marL="0" algn="l" defTabSz="932863" rtl="0" eaLnBrk="1" latinLnBrk="0" hangingPunct="1">
        <a:defRPr sz="1800" kern="1200">
          <a:solidFill>
            <a:schemeClr val="tx1"/>
          </a:solidFill>
          <a:latin typeface="+mn-lt"/>
          <a:ea typeface="+mn-ea"/>
          <a:cs typeface="+mn-cs"/>
        </a:defRPr>
      </a:lvl1pPr>
      <a:lvl2pPr marL="466431" algn="l" defTabSz="932863" rtl="0" eaLnBrk="1" latinLnBrk="0" hangingPunct="1">
        <a:defRPr sz="1800" kern="1200">
          <a:solidFill>
            <a:schemeClr val="tx1"/>
          </a:solidFill>
          <a:latin typeface="+mn-lt"/>
          <a:ea typeface="+mn-ea"/>
          <a:cs typeface="+mn-cs"/>
        </a:defRPr>
      </a:lvl2pPr>
      <a:lvl3pPr marL="932863" algn="l" defTabSz="932863" rtl="0" eaLnBrk="1" latinLnBrk="0" hangingPunct="1">
        <a:defRPr sz="1800" kern="1200">
          <a:solidFill>
            <a:schemeClr val="tx1"/>
          </a:solidFill>
          <a:latin typeface="+mn-lt"/>
          <a:ea typeface="+mn-ea"/>
          <a:cs typeface="+mn-cs"/>
        </a:defRPr>
      </a:lvl3pPr>
      <a:lvl4pPr marL="1399295" algn="l" defTabSz="932863" rtl="0" eaLnBrk="1" latinLnBrk="0" hangingPunct="1">
        <a:defRPr sz="1800" kern="1200">
          <a:solidFill>
            <a:schemeClr val="tx1"/>
          </a:solidFill>
          <a:latin typeface="+mn-lt"/>
          <a:ea typeface="+mn-ea"/>
          <a:cs typeface="+mn-cs"/>
        </a:defRPr>
      </a:lvl4pPr>
      <a:lvl5pPr marL="1865728" algn="l" defTabSz="932863" rtl="0" eaLnBrk="1" latinLnBrk="0" hangingPunct="1">
        <a:defRPr sz="1800" kern="1200">
          <a:solidFill>
            <a:schemeClr val="tx1"/>
          </a:solidFill>
          <a:latin typeface="+mn-lt"/>
          <a:ea typeface="+mn-ea"/>
          <a:cs typeface="+mn-cs"/>
        </a:defRPr>
      </a:lvl5pPr>
      <a:lvl6pPr marL="2332159" algn="l" defTabSz="932863" rtl="0" eaLnBrk="1" latinLnBrk="0" hangingPunct="1">
        <a:defRPr sz="1800" kern="1200">
          <a:solidFill>
            <a:schemeClr val="tx1"/>
          </a:solidFill>
          <a:latin typeface="+mn-lt"/>
          <a:ea typeface="+mn-ea"/>
          <a:cs typeface="+mn-cs"/>
        </a:defRPr>
      </a:lvl6pPr>
      <a:lvl7pPr marL="2798590" algn="l" defTabSz="932863" rtl="0" eaLnBrk="1" latinLnBrk="0" hangingPunct="1">
        <a:defRPr sz="1800" kern="1200">
          <a:solidFill>
            <a:schemeClr val="tx1"/>
          </a:solidFill>
          <a:latin typeface="+mn-lt"/>
          <a:ea typeface="+mn-ea"/>
          <a:cs typeface="+mn-cs"/>
        </a:defRPr>
      </a:lvl7pPr>
      <a:lvl8pPr marL="3265022" algn="l" defTabSz="932863" rtl="0" eaLnBrk="1" latinLnBrk="0" hangingPunct="1">
        <a:defRPr sz="1800" kern="1200">
          <a:solidFill>
            <a:schemeClr val="tx1"/>
          </a:solidFill>
          <a:latin typeface="+mn-lt"/>
          <a:ea typeface="+mn-ea"/>
          <a:cs typeface="+mn-cs"/>
        </a:defRPr>
      </a:lvl8pPr>
      <a:lvl9pPr marL="3731453" algn="l" defTabSz="93286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057400"/>
            <a:ext cx="9144000" cy="1177779"/>
          </a:xfrm>
        </p:spPr>
        <p:txBody>
          <a:bodyPr>
            <a:noAutofit/>
          </a:bodyPr>
          <a:lstStyle/>
          <a:p>
            <a:pPr>
              <a:spcBef>
                <a:spcPts val="0"/>
              </a:spcBef>
              <a:tabLst>
                <a:tab pos="8912225" algn="r"/>
              </a:tabLst>
            </a:pPr>
            <a:r>
              <a:rPr lang="en-US" sz="2400" dirty="0" smtClean="0">
                <a:solidFill>
                  <a:srgbClr val="000000"/>
                </a:solidFill>
              </a:rPr>
              <a:t/>
            </a:r>
            <a:br>
              <a:rPr lang="en-US" sz="2400" dirty="0" smtClean="0">
                <a:solidFill>
                  <a:srgbClr val="000000"/>
                </a:solidFill>
              </a:rPr>
            </a:br>
            <a:r>
              <a:rPr lang="en-US" sz="2400" i="1" dirty="0" smtClean="0"/>
              <a:t/>
            </a:r>
            <a:br>
              <a:rPr lang="en-US" sz="2400" i="1" dirty="0" smtClean="0"/>
            </a:br>
            <a:endParaRPr lang="en-US" sz="2400" dirty="0">
              <a:solidFill>
                <a:srgbClr val="000000"/>
              </a:solidFill>
            </a:endParaRPr>
          </a:p>
        </p:txBody>
      </p:sp>
      <p:sp>
        <p:nvSpPr>
          <p:cNvPr id="2" name="TextBox 1"/>
          <p:cNvSpPr txBox="1"/>
          <p:nvPr/>
        </p:nvSpPr>
        <p:spPr>
          <a:xfrm>
            <a:off x="457200" y="990599"/>
            <a:ext cx="5733493" cy="1200329"/>
          </a:xfrm>
          <a:prstGeom prst="rect">
            <a:avLst/>
          </a:prstGeom>
          <a:noFill/>
        </p:spPr>
        <p:txBody>
          <a:bodyPr wrap="none" rtlCol="0">
            <a:spAutoFit/>
          </a:bodyPr>
          <a:lstStyle/>
          <a:p>
            <a:r>
              <a:rPr lang="en-US" sz="2400" b="1" dirty="0" smtClean="0">
                <a:solidFill>
                  <a:srgbClr val="439639"/>
                </a:solidFill>
              </a:rPr>
              <a:t>Missouri Public Service Commission</a:t>
            </a:r>
          </a:p>
          <a:p>
            <a:r>
              <a:rPr lang="en-US" sz="2400" b="1" dirty="0">
                <a:solidFill>
                  <a:srgbClr val="439639"/>
                </a:solidFill>
              </a:rPr>
              <a:t>Environmental Compliance Workshop</a:t>
            </a:r>
          </a:p>
          <a:p>
            <a:r>
              <a:rPr lang="en-US" sz="2400" b="1" dirty="0">
                <a:solidFill>
                  <a:srgbClr val="439639"/>
                </a:solidFill>
              </a:rPr>
              <a:t>February 4</a:t>
            </a:r>
            <a:r>
              <a:rPr lang="en-US" sz="2400" b="1" dirty="0" smtClean="0">
                <a:solidFill>
                  <a:srgbClr val="439639"/>
                </a:solidFill>
              </a:rPr>
              <a:t>, </a:t>
            </a:r>
            <a:r>
              <a:rPr lang="en-US" sz="2400" b="1" dirty="0">
                <a:solidFill>
                  <a:srgbClr val="439639"/>
                </a:solidFill>
              </a:rPr>
              <a:t>2016</a:t>
            </a:r>
          </a:p>
        </p:txBody>
      </p:sp>
    </p:spTree>
    <p:extLst>
      <p:ext uri="{BB962C8B-B14F-4D97-AF65-F5344CB8AC3E}">
        <p14:creationId xmlns:p14="http://schemas.microsoft.com/office/powerpoint/2010/main" val="1846751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800" b="1" dirty="0" smtClean="0"/>
              <a:t>Clean Power Plan</a:t>
            </a:r>
            <a:endParaRPr lang="en-US" sz="4800" b="1" dirty="0"/>
          </a:p>
        </p:txBody>
      </p:sp>
      <p:sp>
        <p:nvSpPr>
          <p:cNvPr id="3" name="Content Placeholder 2"/>
          <p:cNvSpPr>
            <a:spLocks noGrp="1"/>
          </p:cNvSpPr>
          <p:nvPr>
            <p:ph idx="1"/>
          </p:nvPr>
        </p:nvSpPr>
        <p:spPr>
          <a:xfrm>
            <a:off x="228600" y="1066800"/>
            <a:ext cx="5486400" cy="5334000"/>
          </a:xfrm>
        </p:spPr>
        <p:txBody>
          <a:bodyPr>
            <a:normAutofit fontScale="85000" lnSpcReduction="20000"/>
          </a:bodyPr>
          <a:lstStyle/>
          <a:p>
            <a:r>
              <a:rPr lang="en-US" sz="1900" dirty="0" smtClean="0">
                <a:solidFill>
                  <a:prstClr val="black"/>
                </a:solidFill>
                <a:latin typeface="Calibri" panose="020F0502020204030204" pitchFamily="34" charset="0"/>
              </a:rPr>
              <a:t>The </a:t>
            </a:r>
            <a:r>
              <a:rPr lang="en-US" sz="1900" dirty="0" smtClean="0">
                <a:latin typeface="Calibri" panose="020F0502020204030204" pitchFamily="34" charset="0"/>
              </a:rPr>
              <a:t>Environmental </a:t>
            </a:r>
            <a:r>
              <a:rPr lang="en-US" sz="1900" dirty="0">
                <a:latin typeface="Calibri" panose="020F0502020204030204" pitchFamily="34" charset="0"/>
              </a:rPr>
              <a:t>Protection Agency's (EPA) Clean Power Plan </a:t>
            </a:r>
            <a:r>
              <a:rPr lang="en-US" sz="1900" dirty="0" smtClean="0">
                <a:latin typeface="Calibri" panose="020F0502020204030204" pitchFamily="34" charset="0"/>
              </a:rPr>
              <a:t>(CPP) is </a:t>
            </a:r>
            <a:r>
              <a:rPr lang="en-US" sz="1900" dirty="0">
                <a:latin typeface="Calibri" panose="020F0502020204030204" pitchFamily="34" charset="0"/>
              </a:rPr>
              <a:t>a transformational regulation that will have long-term energy policy implications for Missouri. </a:t>
            </a:r>
            <a:endParaRPr lang="en-US" sz="1900" dirty="0" smtClean="0">
              <a:latin typeface="Calibri" panose="020F0502020204030204" pitchFamily="34" charset="0"/>
            </a:endParaRPr>
          </a:p>
          <a:p>
            <a:pPr marL="695325" lvl="2" indent="-285750">
              <a:buFont typeface="Arial" panose="020B0604020202020204" pitchFamily="34" charset="0"/>
              <a:buChar char="─"/>
            </a:pPr>
            <a:r>
              <a:rPr lang="en-US" dirty="0">
                <a:latin typeface="Calibri" panose="020F0502020204030204" pitchFamily="34" charset="0"/>
              </a:rPr>
              <a:t>Missouri should develop a plan that focusses on maximizing compliance flexibility for affected sources and providing affordable and reliable electricity to customers.</a:t>
            </a:r>
          </a:p>
          <a:p>
            <a:endParaRPr lang="en-US" sz="1800" dirty="0">
              <a:solidFill>
                <a:prstClr val="black"/>
              </a:solidFill>
              <a:latin typeface="Calibri" panose="020F0502020204030204" pitchFamily="34" charset="0"/>
            </a:endParaRPr>
          </a:p>
          <a:p>
            <a:r>
              <a:rPr lang="en-US" sz="1900" dirty="0">
                <a:latin typeface="Calibri" panose="020F0502020204030204" pitchFamily="34" charset="0"/>
              </a:rPr>
              <a:t>Ameren Missouri is making the transition to cleaner energy generation in a responsible manner while maintaining the reliability our customers expect. </a:t>
            </a:r>
          </a:p>
          <a:p>
            <a:pPr lvl="1">
              <a:buFont typeface="Arial" panose="020B0604020202020204" pitchFamily="34" charset="0"/>
              <a:buChar char="─"/>
            </a:pPr>
            <a:r>
              <a:rPr lang="en-US" sz="1600" dirty="0">
                <a:latin typeface="Calibri" panose="020F0502020204030204" pitchFamily="34" charset="0"/>
              </a:rPr>
              <a:t>The final emission reduction targets are disproportionately harder on Missouri than most other states.</a:t>
            </a:r>
          </a:p>
          <a:p>
            <a:pPr lvl="1">
              <a:buFont typeface="Arial" panose="020B0604020202020204" pitchFamily="34" charset="0"/>
              <a:buChar char="─"/>
            </a:pPr>
            <a:r>
              <a:rPr lang="en-US" sz="1600" dirty="0">
                <a:latin typeface="Calibri" panose="020F0502020204030204" pitchFamily="34" charset="0"/>
              </a:rPr>
              <a:t>The final Clean Power Plan places responsibility for compliance entirely on affected electric generating units.</a:t>
            </a:r>
          </a:p>
          <a:p>
            <a:pPr lvl="1">
              <a:buFont typeface="Arial" panose="020B0604020202020204" pitchFamily="34" charset="0"/>
              <a:buChar char="─"/>
            </a:pPr>
            <a:r>
              <a:rPr lang="en-US" sz="1600" dirty="0">
                <a:latin typeface="Calibri" panose="020F0502020204030204" pitchFamily="34" charset="0"/>
              </a:rPr>
              <a:t>Our primary concern is the impact the Clean Power Plan will have on Missouri customer rates and on reliability.</a:t>
            </a:r>
          </a:p>
          <a:p>
            <a:endParaRPr lang="en-US" sz="1800" dirty="0">
              <a:latin typeface="Calibri" panose="020F0502020204030204" pitchFamily="34" charset="0"/>
            </a:endParaRPr>
          </a:p>
          <a:p>
            <a:r>
              <a:rPr lang="en-US" sz="1900" dirty="0" smtClean="0">
                <a:latin typeface="Calibri" panose="020F0502020204030204" pitchFamily="34" charset="0"/>
              </a:rPr>
              <a:t>Missouri has a very robust Integrated Resource Planning framework to develop a 20-year </a:t>
            </a:r>
            <a:r>
              <a:rPr lang="en-US" sz="1900" dirty="0">
                <a:latin typeface="Calibri" panose="020F0502020204030204" pitchFamily="34" charset="0"/>
              </a:rPr>
              <a:t>energy plan that is supported by stakeholders throughout </a:t>
            </a:r>
            <a:r>
              <a:rPr lang="en-US" sz="1900" dirty="0" smtClean="0">
                <a:latin typeface="Calibri" panose="020F0502020204030204" pitchFamily="34" charset="0"/>
              </a:rPr>
              <a:t>the state.</a:t>
            </a:r>
            <a:endParaRPr lang="en-US" sz="1900" dirty="0">
              <a:solidFill>
                <a:prstClr val="black"/>
              </a:solidFill>
              <a:latin typeface="Calibri" panose="020F0502020204030204" pitchFamily="34" charset="0"/>
            </a:endParaRPr>
          </a:p>
          <a:p>
            <a:pPr lvl="1">
              <a:buFont typeface="Arial" panose="020B0604020202020204" pitchFamily="34" charset="0"/>
              <a:buChar char="─"/>
            </a:pPr>
            <a:r>
              <a:rPr lang="en-US" sz="1600" dirty="0" smtClean="0">
                <a:latin typeface="Calibri" panose="020F0502020204030204" pitchFamily="34" charset="0"/>
              </a:rPr>
              <a:t>Our Integrated Resource </a:t>
            </a:r>
            <a:r>
              <a:rPr lang="en-US" sz="1600" dirty="0">
                <a:latin typeface="Calibri" panose="020F0502020204030204" pitchFamily="34" charset="0"/>
              </a:rPr>
              <a:t>P</a:t>
            </a:r>
            <a:r>
              <a:rPr lang="en-US" sz="1600" dirty="0" smtClean="0">
                <a:latin typeface="Calibri" panose="020F0502020204030204" pitchFamily="34" charset="0"/>
              </a:rPr>
              <a:t>lan </a:t>
            </a:r>
            <a:r>
              <a:rPr lang="en-US" sz="1600" dirty="0">
                <a:latin typeface="Calibri" panose="020F0502020204030204" pitchFamily="34" charset="0"/>
              </a:rPr>
              <a:t>considers </a:t>
            </a:r>
            <a:r>
              <a:rPr lang="en-US" sz="1600" dirty="0" smtClean="0">
                <a:latin typeface="Calibri" panose="020F0502020204030204" pitchFamily="34" charset="0"/>
              </a:rPr>
              <a:t>customer options </a:t>
            </a:r>
            <a:r>
              <a:rPr lang="en-US" sz="1600" dirty="0">
                <a:latin typeface="Calibri" panose="020F0502020204030204" pitchFamily="34" charset="0"/>
              </a:rPr>
              <a:t>such as energy efficiency and different kinds of </a:t>
            </a:r>
            <a:r>
              <a:rPr lang="en-US" sz="1600" dirty="0" smtClean="0">
                <a:latin typeface="Calibri" panose="020F0502020204030204" pitchFamily="34" charset="0"/>
              </a:rPr>
              <a:t>new electric </a:t>
            </a:r>
            <a:r>
              <a:rPr lang="en-US" sz="1600" dirty="0">
                <a:latin typeface="Calibri" panose="020F0502020204030204" pitchFamily="34" charset="0"/>
              </a:rPr>
              <a:t>generation such as </a:t>
            </a:r>
            <a:r>
              <a:rPr lang="en-US" sz="1600" dirty="0" smtClean="0">
                <a:latin typeface="Calibri" panose="020F0502020204030204" pitchFamily="34" charset="0"/>
              </a:rPr>
              <a:t>renewables and </a:t>
            </a:r>
            <a:r>
              <a:rPr lang="en-US" sz="1600" dirty="0">
                <a:latin typeface="Calibri" panose="020F0502020204030204" pitchFamily="34" charset="0"/>
              </a:rPr>
              <a:t>natural </a:t>
            </a:r>
            <a:r>
              <a:rPr lang="en-US" sz="1600" dirty="0" smtClean="0">
                <a:latin typeface="Calibri" panose="020F0502020204030204" pitchFamily="34" charset="0"/>
              </a:rPr>
              <a:t>gas. </a:t>
            </a:r>
          </a:p>
          <a:p>
            <a:pPr lvl="1">
              <a:buFont typeface="Arial" panose="020B0604020202020204" pitchFamily="34" charset="0"/>
              <a:buChar char="─"/>
            </a:pPr>
            <a:r>
              <a:rPr lang="en-US" sz="1600" dirty="0" smtClean="0">
                <a:latin typeface="Calibri" panose="020F0502020204030204" pitchFamily="34" charset="0"/>
              </a:rPr>
              <a:t>It </a:t>
            </a:r>
            <a:r>
              <a:rPr lang="en-US" sz="1600" dirty="0">
                <a:latin typeface="Calibri" panose="020F0502020204030204" pitchFamily="34" charset="0"/>
              </a:rPr>
              <a:t>takes into consideration factors such as costs, risks, fuel diversity, customer preferences and economic development opportunities. </a:t>
            </a:r>
          </a:p>
          <a:p>
            <a:pPr marL="0" indent="0">
              <a:buNone/>
            </a:pPr>
            <a:endParaRPr lang="en-US" sz="1800" dirty="0" smtClean="0">
              <a:solidFill>
                <a:prstClr val="black"/>
              </a:solidFill>
              <a:latin typeface="+mn-lt"/>
            </a:endParaRPr>
          </a:p>
          <a:p>
            <a:pPr marL="0" indent="0">
              <a:buNone/>
            </a:pPr>
            <a:endParaRPr lang="en-US" sz="1800" dirty="0" smtClean="0">
              <a:solidFill>
                <a:prstClr val="black"/>
              </a:solidFill>
              <a:latin typeface="Calibri" panose="020F0502020204030204" pitchFamily="34" charset="0"/>
            </a:endParaRPr>
          </a:p>
        </p:txBody>
      </p:sp>
      <p:sp>
        <p:nvSpPr>
          <p:cNvPr id="5" name="Down Arrow 4"/>
          <p:cNvSpPr/>
          <p:nvPr/>
        </p:nvSpPr>
        <p:spPr>
          <a:xfrm>
            <a:off x="6324600" y="1600200"/>
            <a:ext cx="1676400" cy="2133600"/>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p:cNvSpPr txBox="1"/>
          <p:nvPr/>
        </p:nvSpPr>
        <p:spPr>
          <a:xfrm>
            <a:off x="5867400" y="3733800"/>
            <a:ext cx="2971800" cy="1692771"/>
          </a:xfrm>
          <a:prstGeom prst="rect">
            <a:avLst/>
          </a:prstGeom>
          <a:noFill/>
        </p:spPr>
        <p:txBody>
          <a:bodyPr wrap="square" rtlCol="0">
            <a:spAutoFit/>
          </a:bodyPr>
          <a:lstStyle/>
          <a:p>
            <a:r>
              <a:rPr lang="en-US" sz="2800" b="1" dirty="0" smtClean="0"/>
              <a:t>32% reduction </a:t>
            </a:r>
          </a:p>
          <a:p>
            <a:r>
              <a:rPr lang="en-US" sz="2400" b="1" dirty="0" smtClean="0"/>
              <a:t>in CO2 emissions from 2005 levels by 2030.</a:t>
            </a:r>
            <a:endParaRPr lang="en-US" sz="2400" b="1" dirty="0"/>
          </a:p>
        </p:txBody>
      </p:sp>
    </p:spTree>
    <p:extLst>
      <p:ext uri="{BB962C8B-B14F-4D97-AF65-F5344CB8AC3E}">
        <p14:creationId xmlns:p14="http://schemas.microsoft.com/office/powerpoint/2010/main" val="17755647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800" b="1" dirty="0"/>
              <a:t>Clean Power Plan</a:t>
            </a:r>
          </a:p>
        </p:txBody>
      </p:sp>
      <p:sp>
        <p:nvSpPr>
          <p:cNvPr id="3" name="Content Placeholder 2"/>
          <p:cNvSpPr>
            <a:spLocks noGrp="1"/>
          </p:cNvSpPr>
          <p:nvPr>
            <p:ph idx="1"/>
          </p:nvPr>
        </p:nvSpPr>
        <p:spPr>
          <a:xfrm>
            <a:off x="304800" y="990600"/>
            <a:ext cx="8686800" cy="5257800"/>
          </a:xfrm>
        </p:spPr>
        <p:txBody>
          <a:bodyPr>
            <a:normAutofit lnSpcReduction="10000"/>
          </a:bodyPr>
          <a:lstStyle/>
          <a:p>
            <a:pPr marL="0" indent="0">
              <a:buNone/>
            </a:pPr>
            <a:endParaRPr lang="en-US" sz="1800" dirty="0" smtClean="0">
              <a:solidFill>
                <a:prstClr val="black"/>
              </a:solidFill>
              <a:latin typeface="Calibri" panose="020F0502020204030204" pitchFamily="34" charset="0"/>
            </a:endParaRPr>
          </a:p>
          <a:p>
            <a:r>
              <a:rPr lang="en-US" sz="1600" dirty="0" smtClean="0">
                <a:latin typeface="Calibri" panose="020F0502020204030204" pitchFamily="34" charset="0"/>
              </a:rPr>
              <a:t>Ameren Missouri supports the mass-based compliance approach for Missouri. </a:t>
            </a:r>
          </a:p>
          <a:p>
            <a:r>
              <a:rPr lang="en-US" sz="1600" dirty="0" smtClean="0">
                <a:latin typeface="Calibri" panose="020F0502020204030204" pitchFamily="34" charset="0"/>
              </a:rPr>
              <a:t>Emission Allowance </a:t>
            </a:r>
            <a:r>
              <a:rPr lang="en-US" sz="1600" dirty="0">
                <a:latin typeface="Calibri" panose="020F0502020204030204" pitchFamily="34" charset="0"/>
              </a:rPr>
              <a:t>Distribution: Allowances should be allocated (not auctioned) to existing affected </a:t>
            </a:r>
            <a:r>
              <a:rPr lang="en-US" sz="1600" dirty="0" smtClean="0">
                <a:latin typeface="Calibri" panose="020F0502020204030204" pitchFamily="34" charset="0"/>
              </a:rPr>
              <a:t>generation units in Missouri, </a:t>
            </a:r>
            <a:r>
              <a:rPr lang="en-US" sz="1600" dirty="0">
                <a:latin typeface="Calibri" panose="020F0502020204030204" pitchFamily="34" charset="0"/>
              </a:rPr>
              <a:t>including those units that retire in the </a:t>
            </a:r>
            <a:r>
              <a:rPr lang="en-US" sz="1600" dirty="0" smtClean="0">
                <a:latin typeface="Calibri" panose="020F0502020204030204" pitchFamily="34" charset="0"/>
              </a:rPr>
              <a:t>future. </a:t>
            </a:r>
          </a:p>
          <a:p>
            <a:pPr lvl="1">
              <a:buFont typeface="Arial" panose="020B0604020202020204" pitchFamily="34" charset="0"/>
              <a:buChar char="─"/>
            </a:pPr>
            <a:r>
              <a:rPr lang="en-US" sz="1400" dirty="0" smtClean="0">
                <a:latin typeface="Calibri" panose="020F0502020204030204" pitchFamily="34" charset="0"/>
              </a:rPr>
              <a:t>Allocations should be based on a historical multi-year baseline.</a:t>
            </a:r>
          </a:p>
          <a:p>
            <a:pPr lvl="1">
              <a:buFont typeface="Arial" panose="020B0604020202020204" pitchFamily="34" charset="0"/>
              <a:buChar char="─"/>
            </a:pPr>
            <a:r>
              <a:rPr lang="en-US" sz="1400" dirty="0" smtClean="0">
                <a:latin typeface="Calibri" panose="020F0502020204030204" pitchFamily="34" charset="0"/>
              </a:rPr>
              <a:t>The </a:t>
            </a:r>
            <a:r>
              <a:rPr lang="en-US" sz="1400" dirty="0">
                <a:latin typeface="Calibri" panose="020F0502020204030204" pitchFamily="34" charset="0"/>
              </a:rPr>
              <a:t>allocations should be irrevocable. </a:t>
            </a:r>
            <a:endParaRPr lang="en-US" sz="1400" dirty="0" smtClean="0">
              <a:latin typeface="Calibri" panose="020F0502020204030204" pitchFamily="34" charset="0"/>
            </a:endParaRPr>
          </a:p>
          <a:p>
            <a:pPr lvl="1">
              <a:buFont typeface="Arial" panose="020B0604020202020204" pitchFamily="34" charset="0"/>
              <a:buChar char="─"/>
            </a:pPr>
            <a:r>
              <a:rPr lang="en-US" sz="1400" dirty="0" smtClean="0">
                <a:latin typeface="Calibri" panose="020F0502020204030204" pitchFamily="34" charset="0"/>
              </a:rPr>
              <a:t>Regulatory certainty for long term resource and compliance planning is critical to keeping customer rates affordable and maintaining reliability.</a:t>
            </a:r>
          </a:p>
          <a:p>
            <a:pPr lvl="1">
              <a:buFont typeface="Arial" panose="020B0604020202020204" pitchFamily="34" charset="0"/>
              <a:buChar char="─"/>
            </a:pPr>
            <a:r>
              <a:rPr lang="en-US" sz="1400" dirty="0" smtClean="0">
                <a:latin typeface="Calibri" panose="020F0502020204030204" pitchFamily="34" charset="0"/>
              </a:rPr>
              <a:t>Missouri has a very robust Integrated Resource Planning framework to determine the most affordable and reliable compliance plan to meet the Clean Power Plan’s emission reduction targets.</a:t>
            </a:r>
          </a:p>
          <a:p>
            <a:pPr marL="457200" lvl="1" indent="0">
              <a:buNone/>
            </a:pPr>
            <a:r>
              <a:rPr lang="en-US" sz="1400" dirty="0" smtClean="0">
                <a:latin typeface="Calibri" panose="020F0502020204030204" pitchFamily="34" charset="0"/>
              </a:rPr>
              <a:t> </a:t>
            </a:r>
            <a:endParaRPr lang="en-US" sz="1500" dirty="0" smtClean="0">
              <a:latin typeface="Calibri" panose="020F0502020204030204" pitchFamily="34" charset="0"/>
            </a:endParaRPr>
          </a:p>
          <a:p>
            <a:r>
              <a:rPr lang="en-US" sz="1600" dirty="0" smtClean="0">
                <a:latin typeface="Calibri" panose="020F0502020204030204" pitchFamily="34" charset="0"/>
              </a:rPr>
              <a:t>Leakage</a:t>
            </a:r>
            <a:r>
              <a:rPr lang="en-US" sz="1600" dirty="0">
                <a:latin typeface="Calibri" panose="020F0502020204030204" pitchFamily="34" charset="0"/>
              </a:rPr>
              <a:t>: </a:t>
            </a:r>
            <a:r>
              <a:rPr lang="en-US" sz="1600" dirty="0" smtClean="0">
                <a:latin typeface="Calibri" panose="020F0502020204030204" pitchFamily="34" charset="0"/>
              </a:rPr>
              <a:t>EPA defines “leakage” as shifts </a:t>
            </a:r>
            <a:r>
              <a:rPr lang="en-US" sz="1600" dirty="0">
                <a:latin typeface="Calibri" panose="020F0502020204030204" pitchFamily="34" charset="0"/>
              </a:rPr>
              <a:t>in generation </a:t>
            </a:r>
            <a:r>
              <a:rPr lang="en-US" sz="1600" dirty="0" smtClean="0">
                <a:latin typeface="Calibri" panose="020F0502020204030204" pitchFamily="34" charset="0"/>
              </a:rPr>
              <a:t>from existing natural gas fired units to new combined cycle resources that are not governed by the rule thereby resulting in </a:t>
            </a:r>
            <a:r>
              <a:rPr lang="en-US" sz="1600" dirty="0">
                <a:latin typeface="Calibri" panose="020F0502020204030204" pitchFamily="34" charset="0"/>
              </a:rPr>
              <a:t>increased </a:t>
            </a:r>
            <a:r>
              <a:rPr lang="en-US" sz="1600" dirty="0" smtClean="0">
                <a:latin typeface="Calibri" panose="020F0502020204030204" pitchFamily="34" charset="0"/>
              </a:rPr>
              <a:t>emissions relative </a:t>
            </a:r>
            <a:r>
              <a:rPr lang="en-US" sz="1600" dirty="0">
                <a:latin typeface="Calibri" panose="020F0502020204030204" pitchFamily="34" charset="0"/>
              </a:rPr>
              <a:t>to </a:t>
            </a:r>
            <a:r>
              <a:rPr lang="en-US" sz="1600" dirty="0" smtClean="0">
                <a:latin typeface="Calibri" panose="020F0502020204030204" pitchFamily="34" charset="0"/>
              </a:rPr>
              <a:t>EPA’s targets. </a:t>
            </a:r>
          </a:p>
          <a:p>
            <a:pPr marL="793750" lvl="1" indent="-342900">
              <a:buFont typeface="Arial" panose="020B0604020202020204" pitchFamily="34" charset="0"/>
              <a:buChar char="─"/>
            </a:pPr>
            <a:r>
              <a:rPr lang="en-US" sz="1400" dirty="0" smtClean="0">
                <a:latin typeface="Calibri" panose="020F0502020204030204" pitchFamily="34" charset="0"/>
              </a:rPr>
              <a:t>If addressing leakage remains a requirement of the Clean Power Plan, Missouri should model the impact, if any, from leakage in its state plan development.</a:t>
            </a:r>
          </a:p>
          <a:p>
            <a:pPr marL="793750" lvl="1" indent="-342900">
              <a:buFont typeface="Arial" panose="020B0604020202020204" pitchFamily="34" charset="0"/>
              <a:buChar char="─"/>
            </a:pPr>
            <a:r>
              <a:rPr lang="en-US" sz="1400" dirty="0" smtClean="0">
                <a:latin typeface="Calibri" panose="020F0502020204030204" pitchFamily="34" charset="0"/>
              </a:rPr>
              <a:t>Leakage may not be a major issue in Missouri. </a:t>
            </a:r>
          </a:p>
          <a:p>
            <a:pPr marL="793750" lvl="1" indent="-342900">
              <a:buFont typeface="Arial" panose="020B0604020202020204" pitchFamily="34" charset="0"/>
              <a:buChar char="─"/>
            </a:pPr>
            <a:r>
              <a:rPr lang="en-US" sz="1400" dirty="0" smtClean="0">
                <a:latin typeface="Calibri" panose="020F0502020204030204" pitchFamily="34" charset="0"/>
              </a:rPr>
              <a:t>Allowances </a:t>
            </a:r>
            <a:r>
              <a:rPr lang="en-US" sz="1400" dirty="0">
                <a:latin typeface="Calibri" panose="020F0502020204030204" pitchFamily="34" charset="0"/>
              </a:rPr>
              <a:t>set aside to address leakage </a:t>
            </a:r>
            <a:r>
              <a:rPr lang="en-US" sz="1400" dirty="0" smtClean="0">
                <a:latin typeface="Calibri" panose="020F0502020204030204" pitchFamily="34" charset="0"/>
              </a:rPr>
              <a:t>violates the Clean Air Act’s Best </a:t>
            </a:r>
            <a:r>
              <a:rPr lang="en-US" sz="1400" dirty="0">
                <a:latin typeface="Calibri" panose="020F0502020204030204" pitchFamily="34" charset="0"/>
              </a:rPr>
              <a:t>System of Emission Reduction </a:t>
            </a:r>
            <a:r>
              <a:rPr lang="en-US" sz="1400" dirty="0" smtClean="0">
                <a:latin typeface="Calibri" panose="020F0502020204030204" pitchFamily="34" charset="0"/>
              </a:rPr>
              <a:t>standard by inappropriately making reduction targets more </a:t>
            </a:r>
            <a:r>
              <a:rPr lang="en-US" sz="1400" dirty="0">
                <a:latin typeface="Calibri" panose="020F0502020204030204" pitchFamily="34" charset="0"/>
              </a:rPr>
              <a:t>stringent on </a:t>
            </a:r>
            <a:r>
              <a:rPr lang="en-US" sz="1400" dirty="0" smtClean="0">
                <a:latin typeface="Calibri" panose="020F0502020204030204" pitchFamily="34" charset="0"/>
              </a:rPr>
              <a:t>all affected generation units. </a:t>
            </a:r>
          </a:p>
          <a:p>
            <a:pPr marL="793750" lvl="1" indent="-342900">
              <a:buFont typeface="Arial" panose="020B0604020202020204" pitchFamily="34" charset="0"/>
              <a:buChar char="─"/>
            </a:pPr>
            <a:r>
              <a:rPr lang="en-US" sz="1400" dirty="0" smtClean="0">
                <a:latin typeface="Calibri" panose="020F0502020204030204" pitchFamily="34" charset="0"/>
              </a:rPr>
              <a:t>Neither the EPA nor the states have dispatch authority over new and existing generation units that are dispatched by RTOs.</a:t>
            </a:r>
            <a:endParaRPr lang="en-US" sz="1400" dirty="0">
              <a:latin typeface="Calibri" panose="020F0502020204030204" pitchFamily="34" charset="0"/>
            </a:endParaRPr>
          </a:p>
          <a:p>
            <a:endParaRPr lang="en-US" sz="1400" dirty="0"/>
          </a:p>
        </p:txBody>
      </p:sp>
    </p:spTree>
    <p:extLst>
      <p:ext uri="{BB962C8B-B14F-4D97-AF65-F5344CB8AC3E}">
        <p14:creationId xmlns:p14="http://schemas.microsoft.com/office/powerpoint/2010/main" val="3064752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4800" b="1" dirty="0"/>
              <a:t>Clean Power Plan</a:t>
            </a:r>
          </a:p>
        </p:txBody>
      </p:sp>
      <p:sp>
        <p:nvSpPr>
          <p:cNvPr id="3" name="Content Placeholder 2"/>
          <p:cNvSpPr>
            <a:spLocks noGrp="1"/>
          </p:cNvSpPr>
          <p:nvPr>
            <p:ph idx="1"/>
          </p:nvPr>
        </p:nvSpPr>
        <p:spPr>
          <a:xfrm>
            <a:off x="228600" y="1066800"/>
            <a:ext cx="8686800" cy="5334000"/>
          </a:xfrm>
        </p:spPr>
        <p:txBody>
          <a:bodyPr>
            <a:normAutofit/>
          </a:bodyPr>
          <a:lstStyle/>
          <a:p>
            <a:pPr marL="0" indent="0">
              <a:buNone/>
            </a:pPr>
            <a:endParaRPr lang="en-US" sz="1800" dirty="0">
              <a:solidFill>
                <a:prstClr val="black"/>
              </a:solidFill>
              <a:latin typeface="+mn-lt"/>
            </a:endParaRPr>
          </a:p>
          <a:p>
            <a:r>
              <a:rPr lang="en-US" sz="1600" dirty="0" smtClean="0">
                <a:latin typeface="Calibri" panose="020F0502020204030204" pitchFamily="34" charset="0"/>
              </a:rPr>
              <a:t>Clean Energy Incentive Program (CEIP) should be structured as a “pure” federal incentive program with additional federal EPA allowances being provided to incent early investment in eligible renewable energy projects and energy efficiency programs for low income customers. </a:t>
            </a:r>
          </a:p>
          <a:p>
            <a:pPr lvl="1">
              <a:buFont typeface="Arial" panose="020B0604020202020204" pitchFamily="34" charset="0"/>
              <a:buChar char="─"/>
            </a:pPr>
            <a:r>
              <a:rPr lang="en-US" sz="1400" dirty="0" smtClean="0">
                <a:latin typeface="Calibri" panose="020F0502020204030204" pitchFamily="34" charset="0"/>
              </a:rPr>
              <a:t>State allowances should either not be required to be set aside </a:t>
            </a:r>
            <a:r>
              <a:rPr lang="en-US" sz="1400" dirty="0">
                <a:latin typeface="Calibri" panose="020F0502020204030204" pitchFamily="34" charset="0"/>
              </a:rPr>
              <a:t> </a:t>
            </a:r>
            <a:r>
              <a:rPr lang="en-US" sz="1400" dirty="0" smtClean="0">
                <a:latin typeface="Calibri" panose="020F0502020204030204" pitchFamily="34" charset="0"/>
              </a:rPr>
              <a:t>to participate in the CEIP or returned to the affected generation sources after federal allowances have been received. </a:t>
            </a:r>
          </a:p>
          <a:p>
            <a:endParaRPr lang="en-US" sz="1500" dirty="0" smtClean="0">
              <a:latin typeface="Calibri" panose="020F0502020204030204" pitchFamily="34" charset="0"/>
            </a:endParaRPr>
          </a:p>
          <a:p>
            <a:r>
              <a:rPr lang="en-US" sz="1600" dirty="0" smtClean="0">
                <a:latin typeface="Calibri" panose="020F0502020204030204" pitchFamily="34" charset="0"/>
              </a:rPr>
              <a:t>Trading </a:t>
            </a:r>
            <a:r>
              <a:rPr lang="en-US" sz="1600" dirty="0">
                <a:latin typeface="Calibri" panose="020F0502020204030204" pitchFamily="34" charset="0"/>
              </a:rPr>
              <a:t>Program and Market </a:t>
            </a:r>
            <a:r>
              <a:rPr lang="en-US" sz="1600" dirty="0" smtClean="0">
                <a:latin typeface="Calibri" panose="020F0502020204030204" pitchFamily="34" charset="0"/>
              </a:rPr>
              <a:t>Design: </a:t>
            </a:r>
            <a:r>
              <a:rPr lang="en-US" sz="1600" dirty="0">
                <a:latin typeface="Calibri" panose="020F0502020204030204" pitchFamily="34" charset="0"/>
              </a:rPr>
              <a:t>Trading has the potential to increase compliance flexibility for affected electric generating units, mitigate reliability concerns and minimize compliance cost. </a:t>
            </a:r>
          </a:p>
          <a:p>
            <a:pPr lvl="1">
              <a:buFont typeface="Arial" panose="020B0604020202020204" pitchFamily="34" charset="0"/>
              <a:buChar char="─"/>
            </a:pPr>
            <a:r>
              <a:rPr lang="en-US" sz="1400" dirty="0">
                <a:latin typeface="Calibri" panose="020F0502020204030204" pitchFamily="34" charset="0"/>
              </a:rPr>
              <a:t>The Missouri state plan should allow trading and be ”trading ready” to </a:t>
            </a:r>
            <a:r>
              <a:rPr lang="en-US" sz="1400" dirty="0" smtClean="0">
                <a:latin typeface="Calibri" panose="020F0502020204030204" pitchFamily="34" charset="0"/>
              </a:rPr>
              <a:t>afford affected </a:t>
            </a:r>
            <a:r>
              <a:rPr lang="en-US" sz="1400" dirty="0">
                <a:latin typeface="Calibri" panose="020F0502020204030204" pitchFamily="34" charset="0"/>
              </a:rPr>
              <a:t>sources the </a:t>
            </a:r>
            <a:r>
              <a:rPr lang="en-US" sz="1400" dirty="0" smtClean="0">
                <a:latin typeface="Calibri" panose="020F0502020204030204" pitchFamily="34" charset="0"/>
              </a:rPr>
              <a:t>flexibility </a:t>
            </a:r>
            <a:r>
              <a:rPr lang="en-US" sz="1400" dirty="0">
                <a:latin typeface="Calibri" panose="020F0502020204030204" pitchFamily="34" charset="0"/>
              </a:rPr>
              <a:t>to participate </a:t>
            </a:r>
            <a:r>
              <a:rPr lang="en-US" sz="1400" dirty="0" smtClean="0">
                <a:latin typeface="Calibri" panose="020F0502020204030204" pitchFamily="34" charset="0"/>
              </a:rPr>
              <a:t>in trading as </a:t>
            </a:r>
            <a:r>
              <a:rPr lang="en-US" sz="1400" dirty="0">
                <a:latin typeface="Calibri" panose="020F0502020204030204" pitchFamily="34" charset="0"/>
              </a:rPr>
              <a:t>a compliance option.</a:t>
            </a:r>
          </a:p>
          <a:p>
            <a:pPr lvl="1">
              <a:buFont typeface="Arial" panose="020B0604020202020204" pitchFamily="34" charset="0"/>
              <a:buChar char="─"/>
            </a:pPr>
            <a:r>
              <a:rPr lang="en-US" sz="1400" dirty="0" smtClean="0">
                <a:latin typeface="Calibri" panose="020F0502020204030204" pitchFamily="34" charset="0"/>
              </a:rPr>
              <a:t>EPA </a:t>
            </a:r>
            <a:r>
              <a:rPr lang="en-US" sz="1400" dirty="0">
                <a:latin typeface="Calibri" panose="020F0502020204030204" pitchFamily="34" charset="0"/>
              </a:rPr>
              <a:t>should remove restrictions </a:t>
            </a:r>
            <a:r>
              <a:rPr lang="en-US" sz="1400" dirty="0" smtClean="0">
                <a:latin typeface="Calibri" panose="020F0502020204030204" pitchFamily="34" charset="0"/>
              </a:rPr>
              <a:t>on </a:t>
            </a:r>
            <a:r>
              <a:rPr lang="en-US" sz="1400" dirty="0">
                <a:latin typeface="Calibri" panose="020F0502020204030204" pitchFamily="34" charset="0"/>
              </a:rPr>
              <a:t>trading </a:t>
            </a:r>
            <a:r>
              <a:rPr lang="en-US" sz="1400" dirty="0" smtClean="0">
                <a:latin typeface="Calibri" panose="020F0502020204030204" pitchFamily="34" charset="0"/>
              </a:rPr>
              <a:t>(</a:t>
            </a:r>
            <a:r>
              <a:rPr lang="en-US" sz="1400" dirty="0">
                <a:latin typeface="Calibri" panose="020F0502020204030204" pitchFamily="34" charset="0"/>
              </a:rPr>
              <a:t>a) </a:t>
            </a:r>
            <a:r>
              <a:rPr lang="en-US" sz="1400" dirty="0" smtClean="0">
                <a:latin typeface="Calibri" panose="020F0502020204030204" pitchFamily="34" charset="0"/>
              </a:rPr>
              <a:t>between federal </a:t>
            </a:r>
            <a:r>
              <a:rPr lang="en-US" sz="1400" dirty="0">
                <a:latin typeface="Calibri" panose="020F0502020204030204" pitchFamily="34" charset="0"/>
              </a:rPr>
              <a:t>plan and state </a:t>
            </a:r>
            <a:r>
              <a:rPr lang="en-US" sz="1400" dirty="0" smtClean="0">
                <a:latin typeface="Calibri" panose="020F0502020204030204" pitchFamily="34" charset="0"/>
              </a:rPr>
              <a:t>plan states and (</a:t>
            </a:r>
            <a:r>
              <a:rPr lang="en-US" sz="1400" dirty="0">
                <a:latin typeface="Calibri" panose="020F0502020204030204" pitchFamily="34" charset="0"/>
              </a:rPr>
              <a:t>b) </a:t>
            </a:r>
            <a:r>
              <a:rPr lang="en-US" sz="1400" dirty="0" smtClean="0">
                <a:latin typeface="Calibri" panose="020F0502020204030204" pitchFamily="34" charset="0"/>
              </a:rPr>
              <a:t>between rate- </a:t>
            </a:r>
            <a:r>
              <a:rPr lang="en-US" sz="1400" dirty="0">
                <a:latin typeface="Calibri" panose="020F0502020204030204" pitchFamily="34" charset="0"/>
              </a:rPr>
              <a:t>and mass-based </a:t>
            </a:r>
            <a:r>
              <a:rPr lang="en-US" sz="1400" dirty="0" smtClean="0">
                <a:latin typeface="Calibri" panose="020F0502020204030204" pitchFamily="34" charset="0"/>
              </a:rPr>
              <a:t>plans to enable robust trading to provide compliance flexibility.</a:t>
            </a:r>
          </a:p>
          <a:p>
            <a:pPr marL="0" indent="0">
              <a:buNone/>
            </a:pPr>
            <a:endParaRPr lang="en-US" sz="1500" dirty="0" smtClean="0">
              <a:latin typeface="Calibri" panose="020F0502020204030204" pitchFamily="34" charset="0"/>
            </a:endParaRPr>
          </a:p>
          <a:p>
            <a:r>
              <a:rPr lang="en-US" sz="1600" dirty="0" smtClean="0">
                <a:latin typeface="Calibri" panose="020F0502020204030204" pitchFamily="34" charset="0"/>
              </a:rPr>
              <a:t>Reliability Safety Valve: </a:t>
            </a:r>
            <a:r>
              <a:rPr lang="en-US" sz="1600" dirty="0">
                <a:latin typeface="Calibri" panose="020F0502020204030204" pitchFamily="34" charset="0"/>
              </a:rPr>
              <a:t>The state plan must be structured to ensure reliability of the electric system. It is critical for the state to work with the RTOs to identify and address the reliability challenges during the development of the state plan.</a:t>
            </a:r>
          </a:p>
          <a:p>
            <a:endParaRPr lang="en-US" sz="1400" dirty="0">
              <a:latin typeface="+mn-lt"/>
            </a:endParaRPr>
          </a:p>
          <a:p>
            <a:pPr marL="0" indent="0">
              <a:buNone/>
            </a:pPr>
            <a:endParaRPr lang="en-US" sz="1800" dirty="0" smtClean="0">
              <a:solidFill>
                <a:srgbClr val="FF0000"/>
              </a:solidFill>
              <a:latin typeface="+mn-lt"/>
            </a:endParaRPr>
          </a:p>
        </p:txBody>
      </p:sp>
    </p:spTree>
    <p:extLst>
      <p:ext uri="{BB962C8B-B14F-4D97-AF65-F5344CB8AC3E}">
        <p14:creationId xmlns:p14="http://schemas.microsoft.com/office/powerpoint/2010/main" val="3673503496"/>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0.xml><?xml version="1.0" encoding="utf-8"?>
<p:tagLst xmlns:a="http://schemas.openxmlformats.org/drawingml/2006/main" xmlns:r="http://schemas.openxmlformats.org/officeDocument/2006/relationships" xmlns:p="http://schemas.openxmlformats.org/presentationml/2006/main">
  <p:tag name="NAME" val="Moon"/>
</p:tagLst>
</file>

<file path=ppt/tags/tag100.xml><?xml version="1.0" encoding="utf-8"?>
<p:tagLst xmlns:a="http://schemas.openxmlformats.org/drawingml/2006/main" xmlns:r="http://schemas.openxmlformats.org/officeDocument/2006/relationships" xmlns:p="http://schemas.openxmlformats.org/presentationml/2006/main">
  <p:tag name="THINKCELLSHAPEDONOTDELETE" val="peZMJxhNoY0iqqadBRLzTew"/>
</p:tagLst>
</file>

<file path=ppt/tags/tag101.xml><?xml version="1.0" encoding="utf-8"?>
<p:tagLst xmlns:a="http://schemas.openxmlformats.org/drawingml/2006/main" xmlns:r="http://schemas.openxmlformats.org/officeDocument/2006/relationships" xmlns:p="http://schemas.openxmlformats.org/presentationml/2006/main">
  <p:tag name="THINKCELLSHAPEDONOTDELETE" val="pvqZ1dtCBW0GiFsG1AGX0GA"/>
</p:tagLst>
</file>

<file path=ppt/tags/tag102.xml><?xml version="1.0" encoding="utf-8"?>
<p:tagLst xmlns:a="http://schemas.openxmlformats.org/drawingml/2006/main" xmlns:r="http://schemas.openxmlformats.org/officeDocument/2006/relationships" xmlns:p="http://schemas.openxmlformats.org/presentationml/2006/main">
  <p:tag name="NAME" val="Moon"/>
</p:tagLst>
</file>

<file path=ppt/tags/tag103.xml><?xml version="1.0" encoding="utf-8"?>
<p:tagLst xmlns:a="http://schemas.openxmlformats.org/drawingml/2006/main" xmlns:r="http://schemas.openxmlformats.org/officeDocument/2006/relationships" xmlns:p="http://schemas.openxmlformats.org/presentationml/2006/main">
  <p:tag name="NAME" val="Moon"/>
</p:tagLst>
</file>

<file path=ppt/tags/tag104.xml><?xml version="1.0" encoding="utf-8"?>
<p:tagLst xmlns:a="http://schemas.openxmlformats.org/drawingml/2006/main" xmlns:r="http://schemas.openxmlformats.org/officeDocument/2006/relationships" xmlns:p="http://schemas.openxmlformats.org/presentationml/2006/main">
  <p:tag name="NAME" val="Moon"/>
</p:tagLst>
</file>

<file path=ppt/tags/tag105.xml><?xml version="1.0" encoding="utf-8"?>
<p:tagLst xmlns:a="http://schemas.openxmlformats.org/drawingml/2006/main" xmlns:r="http://schemas.openxmlformats.org/officeDocument/2006/relationships" xmlns:p="http://schemas.openxmlformats.org/presentationml/2006/main">
  <p:tag name="NAME" val="Moon"/>
</p:tagLst>
</file>

<file path=ppt/tags/tag106.xml><?xml version="1.0" encoding="utf-8"?>
<p:tagLst xmlns:a="http://schemas.openxmlformats.org/drawingml/2006/main" xmlns:r="http://schemas.openxmlformats.org/officeDocument/2006/relationships" xmlns:p="http://schemas.openxmlformats.org/presentationml/2006/main">
  <p:tag name="NAME" val="Moon"/>
</p:tagLst>
</file>

<file path=ppt/tags/tag107.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08.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09.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1.xml><?xml version="1.0" encoding="utf-8"?>
<p:tagLst xmlns:a="http://schemas.openxmlformats.org/drawingml/2006/main" xmlns:r="http://schemas.openxmlformats.org/officeDocument/2006/relationships" xmlns:p="http://schemas.openxmlformats.org/presentationml/2006/main">
  <p:tag name="NAME" val="Moon"/>
</p:tagLst>
</file>

<file path=ppt/tags/tag110.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11.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12.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13.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14.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15.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16.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17.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8.xml><?xml version="1.0" encoding="utf-8"?>
<p:tagLst xmlns:a="http://schemas.openxmlformats.org/drawingml/2006/main" xmlns:r="http://schemas.openxmlformats.org/officeDocument/2006/relationships" xmlns:p="http://schemas.openxmlformats.org/presentationml/2006/main">
  <p:tag name="THINKCELLSHAPEDONOTDELETE" val="pczeeIYrgmUSnG42gBwixnQ"/>
</p:tagLst>
</file>

<file path=ppt/tags/tag119.xml><?xml version="1.0" encoding="utf-8"?>
<p:tagLst xmlns:a="http://schemas.openxmlformats.org/drawingml/2006/main" xmlns:r="http://schemas.openxmlformats.org/officeDocument/2006/relationships" xmlns:p="http://schemas.openxmlformats.org/presentationml/2006/main">
  <p:tag name="THINKCELLSHAPEDONOTDELETE" val="pK.RWq4wPS0.Hdgbsv4KkaQ"/>
</p:tagLst>
</file>

<file path=ppt/tags/tag12.xml><?xml version="1.0" encoding="utf-8"?>
<p:tagLst xmlns:a="http://schemas.openxmlformats.org/drawingml/2006/main" xmlns:r="http://schemas.openxmlformats.org/officeDocument/2006/relationships" xmlns:p="http://schemas.openxmlformats.org/presentationml/2006/main">
  <p:tag name="NAME" val="Moon"/>
</p:tagLst>
</file>

<file path=ppt/tags/tag120.xml><?xml version="1.0" encoding="utf-8"?>
<p:tagLst xmlns:a="http://schemas.openxmlformats.org/drawingml/2006/main" xmlns:r="http://schemas.openxmlformats.org/officeDocument/2006/relationships" xmlns:p="http://schemas.openxmlformats.org/presentationml/2006/main">
  <p:tag name="THINKCELLSHAPEDONOTDELETE" val="phk9cNcyQGkexCbp2K1itWQ"/>
</p:tagLst>
</file>

<file path=ppt/tags/tag121.xml><?xml version="1.0" encoding="utf-8"?>
<p:tagLst xmlns:a="http://schemas.openxmlformats.org/drawingml/2006/main" xmlns:r="http://schemas.openxmlformats.org/officeDocument/2006/relationships" xmlns:p="http://schemas.openxmlformats.org/presentationml/2006/main">
  <p:tag name="THINKCELLSHAPEDONOTDELETE" val="pHiz5m8bE106wuEKWZXG17g"/>
</p:tagLst>
</file>

<file path=ppt/tags/tag122.xml><?xml version="1.0" encoding="utf-8"?>
<p:tagLst xmlns:a="http://schemas.openxmlformats.org/drawingml/2006/main" xmlns:r="http://schemas.openxmlformats.org/officeDocument/2006/relationships" xmlns:p="http://schemas.openxmlformats.org/presentationml/2006/main">
  <p:tag name="THINKCELLSHAPEDONOTDELETE" val="pra4UeZ4g_EORkx_1lvD4Pw"/>
</p:tagLst>
</file>

<file path=ppt/tags/tag123.xml><?xml version="1.0" encoding="utf-8"?>
<p:tagLst xmlns:a="http://schemas.openxmlformats.org/drawingml/2006/main" xmlns:r="http://schemas.openxmlformats.org/officeDocument/2006/relationships" xmlns:p="http://schemas.openxmlformats.org/presentationml/2006/main">
  <p:tag name="THINKCELLSHAPEDONOTDELETE" val="ptsC0KkqeUEOP.a1uqoZS4A"/>
</p:tagLst>
</file>

<file path=ppt/tags/tag124.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12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26.xml><?xml version="1.0" encoding="utf-8"?>
<p:tagLst xmlns:a="http://schemas.openxmlformats.org/drawingml/2006/main" xmlns:r="http://schemas.openxmlformats.org/officeDocument/2006/relationships" xmlns:p="http://schemas.openxmlformats.org/presentationml/2006/main">
  <p:tag name="THINKCELLSHAPEDONOTDELETE" val="p9RLqBE7LKEO3RYuO1xAVWw"/>
</p:tagLst>
</file>

<file path=ppt/tags/tag127.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128.xml><?xml version="1.0" encoding="utf-8"?>
<p:tagLst xmlns:a="http://schemas.openxmlformats.org/drawingml/2006/main" xmlns:r="http://schemas.openxmlformats.org/officeDocument/2006/relationships" xmlns:p="http://schemas.openxmlformats.org/presentationml/2006/main">
  <p:tag name="THINKCELLSHAPEDONOTDELETE" val="pEGbJvvQjKEizMTq_pCX8xw"/>
</p:tagLst>
</file>

<file path=ppt/tags/tag129.xml><?xml version="1.0" encoding="utf-8"?>
<p:tagLst xmlns:a="http://schemas.openxmlformats.org/drawingml/2006/main" xmlns:r="http://schemas.openxmlformats.org/officeDocument/2006/relationships" xmlns:p="http://schemas.openxmlformats.org/presentationml/2006/main">
  <p:tag name="THINKCELLSHAPEDONOTDELETE" val="pzS8SYa9a.kOJQr_aMzvzgA"/>
</p:tagLst>
</file>

<file path=ppt/tags/tag13.xml><?xml version="1.0" encoding="utf-8"?>
<p:tagLst xmlns:a="http://schemas.openxmlformats.org/drawingml/2006/main" xmlns:r="http://schemas.openxmlformats.org/officeDocument/2006/relationships" xmlns:p="http://schemas.openxmlformats.org/presentationml/2006/main">
  <p:tag name="NAME" val="Moon"/>
</p:tagLst>
</file>

<file path=ppt/tags/tag130.xml><?xml version="1.0" encoding="utf-8"?>
<p:tagLst xmlns:a="http://schemas.openxmlformats.org/drawingml/2006/main" xmlns:r="http://schemas.openxmlformats.org/officeDocument/2006/relationships" xmlns:p="http://schemas.openxmlformats.org/presentationml/2006/main">
  <p:tag name="THINKCELLSHAPEDONOTDELETE" val="pfAXsV0ul7kKJVkn9if3x1w"/>
</p:tagLst>
</file>

<file path=ppt/tags/tag131.xml><?xml version="1.0" encoding="utf-8"?>
<p:tagLst xmlns:a="http://schemas.openxmlformats.org/drawingml/2006/main" xmlns:r="http://schemas.openxmlformats.org/officeDocument/2006/relationships" xmlns:p="http://schemas.openxmlformats.org/presentationml/2006/main">
  <p:tag name="THINKCELLSHAPEDONOTDELETE" val="peZMJxhNoY0iqqadBRLzTew"/>
</p:tagLst>
</file>

<file path=ppt/tags/tag132.xml><?xml version="1.0" encoding="utf-8"?>
<p:tagLst xmlns:a="http://schemas.openxmlformats.org/drawingml/2006/main" xmlns:r="http://schemas.openxmlformats.org/officeDocument/2006/relationships" xmlns:p="http://schemas.openxmlformats.org/presentationml/2006/main">
  <p:tag name="THINKCELLSHAPEDONOTDELETE" val="pvqZ1dtCBW0GiFsG1AGX0GA"/>
</p:tagLst>
</file>

<file path=ppt/tags/tag133.xml><?xml version="1.0" encoding="utf-8"?>
<p:tagLst xmlns:a="http://schemas.openxmlformats.org/drawingml/2006/main" xmlns:r="http://schemas.openxmlformats.org/officeDocument/2006/relationships" xmlns:p="http://schemas.openxmlformats.org/presentationml/2006/main">
  <p:tag name="NAME" val="Moon"/>
</p:tagLst>
</file>

<file path=ppt/tags/tag134.xml><?xml version="1.0" encoding="utf-8"?>
<p:tagLst xmlns:a="http://schemas.openxmlformats.org/drawingml/2006/main" xmlns:r="http://schemas.openxmlformats.org/officeDocument/2006/relationships" xmlns:p="http://schemas.openxmlformats.org/presentationml/2006/main">
  <p:tag name="NAME" val="Moon"/>
</p:tagLst>
</file>

<file path=ppt/tags/tag135.xml><?xml version="1.0" encoding="utf-8"?>
<p:tagLst xmlns:a="http://schemas.openxmlformats.org/drawingml/2006/main" xmlns:r="http://schemas.openxmlformats.org/officeDocument/2006/relationships" xmlns:p="http://schemas.openxmlformats.org/presentationml/2006/main">
  <p:tag name="NAME" val="Moon"/>
</p:tagLst>
</file>

<file path=ppt/tags/tag136.xml><?xml version="1.0" encoding="utf-8"?>
<p:tagLst xmlns:a="http://schemas.openxmlformats.org/drawingml/2006/main" xmlns:r="http://schemas.openxmlformats.org/officeDocument/2006/relationships" xmlns:p="http://schemas.openxmlformats.org/presentationml/2006/main">
  <p:tag name="NAME" val="Moon"/>
</p:tagLst>
</file>

<file path=ppt/tags/tag137.xml><?xml version="1.0" encoding="utf-8"?>
<p:tagLst xmlns:a="http://schemas.openxmlformats.org/drawingml/2006/main" xmlns:r="http://schemas.openxmlformats.org/officeDocument/2006/relationships" xmlns:p="http://schemas.openxmlformats.org/presentationml/2006/main">
  <p:tag name="NAME" val="Moon"/>
</p:tagLst>
</file>

<file path=ppt/tags/tag138.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3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40.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41.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42.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43.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44.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45.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46.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47.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4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49.xml><?xml version="1.0" encoding="utf-8"?>
<p:tagLst xmlns:a="http://schemas.openxmlformats.org/drawingml/2006/main" xmlns:r="http://schemas.openxmlformats.org/officeDocument/2006/relationships" xmlns:p="http://schemas.openxmlformats.org/presentationml/2006/main">
  <p:tag name="THINKCELLSHAPEDONOTDELETE" val="pczeeIYrgmUSnG42gBwixnQ"/>
</p:tagLst>
</file>

<file path=ppt/tags/tag15.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50.xml><?xml version="1.0" encoding="utf-8"?>
<p:tagLst xmlns:a="http://schemas.openxmlformats.org/drawingml/2006/main" xmlns:r="http://schemas.openxmlformats.org/officeDocument/2006/relationships" xmlns:p="http://schemas.openxmlformats.org/presentationml/2006/main">
  <p:tag name="THINKCELLSHAPEDONOTDELETE" val="pK.RWq4wPS0.Hdgbsv4KkaQ"/>
</p:tagLst>
</file>

<file path=ppt/tags/tag151.xml><?xml version="1.0" encoding="utf-8"?>
<p:tagLst xmlns:a="http://schemas.openxmlformats.org/drawingml/2006/main" xmlns:r="http://schemas.openxmlformats.org/officeDocument/2006/relationships" xmlns:p="http://schemas.openxmlformats.org/presentationml/2006/main">
  <p:tag name="THINKCELLSHAPEDONOTDELETE" val="phk9cNcyQGkexCbp2K1itWQ"/>
</p:tagLst>
</file>

<file path=ppt/tags/tag152.xml><?xml version="1.0" encoding="utf-8"?>
<p:tagLst xmlns:a="http://schemas.openxmlformats.org/drawingml/2006/main" xmlns:r="http://schemas.openxmlformats.org/officeDocument/2006/relationships" xmlns:p="http://schemas.openxmlformats.org/presentationml/2006/main">
  <p:tag name="THINKCELLSHAPEDONOTDELETE" val="pHiz5m8bE106wuEKWZXG17g"/>
</p:tagLst>
</file>

<file path=ppt/tags/tag153.xml><?xml version="1.0" encoding="utf-8"?>
<p:tagLst xmlns:a="http://schemas.openxmlformats.org/drawingml/2006/main" xmlns:r="http://schemas.openxmlformats.org/officeDocument/2006/relationships" xmlns:p="http://schemas.openxmlformats.org/presentationml/2006/main">
  <p:tag name="THINKCELLSHAPEDONOTDELETE" val="pra4UeZ4g_EORkx_1lvD4Pw"/>
</p:tagLst>
</file>

<file path=ppt/tags/tag154.xml><?xml version="1.0" encoding="utf-8"?>
<p:tagLst xmlns:a="http://schemas.openxmlformats.org/drawingml/2006/main" xmlns:r="http://schemas.openxmlformats.org/officeDocument/2006/relationships" xmlns:p="http://schemas.openxmlformats.org/presentationml/2006/main">
  <p:tag name="THINKCELLSHAPEDONOTDELETE" val="ptsC0KkqeUEOP.a1uqoZS4A"/>
</p:tagLst>
</file>

<file path=ppt/tags/tag155.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15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7.xml><?xml version="1.0" encoding="utf-8"?>
<p:tagLst xmlns:a="http://schemas.openxmlformats.org/drawingml/2006/main" xmlns:r="http://schemas.openxmlformats.org/officeDocument/2006/relationships" xmlns:p="http://schemas.openxmlformats.org/presentationml/2006/main">
  <p:tag name="THINKCELLSHAPEDONOTDELETE" val="p9RLqBE7LKEO3RYuO1xAVWw"/>
</p:tagLst>
</file>

<file path=ppt/tags/tag158.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159.xml><?xml version="1.0" encoding="utf-8"?>
<p:tagLst xmlns:a="http://schemas.openxmlformats.org/drawingml/2006/main" xmlns:r="http://schemas.openxmlformats.org/officeDocument/2006/relationships" xmlns:p="http://schemas.openxmlformats.org/presentationml/2006/main">
  <p:tag name="THINKCELLSHAPEDONOTDELETE" val="pEGbJvvQjKEizMTq_pCX8xw"/>
</p:tagLst>
</file>

<file path=ppt/tags/tag16.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60.xml><?xml version="1.0" encoding="utf-8"?>
<p:tagLst xmlns:a="http://schemas.openxmlformats.org/drawingml/2006/main" xmlns:r="http://schemas.openxmlformats.org/officeDocument/2006/relationships" xmlns:p="http://schemas.openxmlformats.org/presentationml/2006/main">
  <p:tag name="THINKCELLSHAPEDONOTDELETE" val="pzS8SYa9a.kOJQr_aMzvzgA"/>
</p:tagLst>
</file>

<file path=ppt/tags/tag161.xml><?xml version="1.0" encoding="utf-8"?>
<p:tagLst xmlns:a="http://schemas.openxmlformats.org/drawingml/2006/main" xmlns:r="http://schemas.openxmlformats.org/officeDocument/2006/relationships" xmlns:p="http://schemas.openxmlformats.org/presentationml/2006/main">
  <p:tag name="THINKCELLSHAPEDONOTDELETE" val="pfAXsV0ul7kKJVkn9if3x1w"/>
</p:tagLst>
</file>

<file path=ppt/tags/tag162.xml><?xml version="1.0" encoding="utf-8"?>
<p:tagLst xmlns:a="http://schemas.openxmlformats.org/drawingml/2006/main" xmlns:r="http://schemas.openxmlformats.org/officeDocument/2006/relationships" xmlns:p="http://schemas.openxmlformats.org/presentationml/2006/main">
  <p:tag name="THINKCELLSHAPEDONOTDELETE" val="peZMJxhNoY0iqqadBRLzTew"/>
</p:tagLst>
</file>

<file path=ppt/tags/tag163.xml><?xml version="1.0" encoding="utf-8"?>
<p:tagLst xmlns:a="http://schemas.openxmlformats.org/drawingml/2006/main" xmlns:r="http://schemas.openxmlformats.org/officeDocument/2006/relationships" xmlns:p="http://schemas.openxmlformats.org/presentationml/2006/main">
  <p:tag name="THINKCELLSHAPEDONOTDELETE" val="pvqZ1dtCBW0GiFsG1AGX0GA"/>
</p:tagLst>
</file>

<file path=ppt/tags/tag164.xml><?xml version="1.0" encoding="utf-8"?>
<p:tagLst xmlns:a="http://schemas.openxmlformats.org/drawingml/2006/main" xmlns:r="http://schemas.openxmlformats.org/officeDocument/2006/relationships" xmlns:p="http://schemas.openxmlformats.org/presentationml/2006/main">
  <p:tag name="NAME" val="Moon"/>
</p:tagLst>
</file>

<file path=ppt/tags/tag165.xml><?xml version="1.0" encoding="utf-8"?>
<p:tagLst xmlns:a="http://schemas.openxmlformats.org/drawingml/2006/main" xmlns:r="http://schemas.openxmlformats.org/officeDocument/2006/relationships" xmlns:p="http://schemas.openxmlformats.org/presentationml/2006/main">
  <p:tag name="NAME" val="Moon"/>
</p:tagLst>
</file>

<file path=ppt/tags/tag166.xml><?xml version="1.0" encoding="utf-8"?>
<p:tagLst xmlns:a="http://schemas.openxmlformats.org/drawingml/2006/main" xmlns:r="http://schemas.openxmlformats.org/officeDocument/2006/relationships" xmlns:p="http://schemas.openxmlformats.org/presentationml/2006/main">
  <p:tag name="NAME" val="Moon"/>
</p:tagLst>
</file>

<file path=ppt/tags/tag167.xml><?xml version="1.0" encoding="utf-8"?>
<p:tagLst xmlns:a="http://schemas.openxmlformats.org/drawingml/2006/main" xmlns:r="http://schemas.openxmlformats.org/officeDocument/2006/relationships" xmlns:p="http://schemas.openxmlformats.org/presentationml/2006/main">
  <p:tag name="NAME" val="Moon"/>
</p:tagLst>
</file>

<file path=ppt/tags/tag168.xml><?xml version="1.0" encoding="utf-8"?>
<p:tagLst xmlns:a="http://schemas.openxmlformats.org/drawingml/2006/main" xmlns:r="http://schemas.openxmlformats.org/officeDocument/2006/relationships" xmlns:p="http://schemas.openxmlformats.org/presentationml/2006/main">
  <p:tag name="NAME" val="Moon"/>
</p:tagLst>
</file>

<file path=ppt/tags/tag169.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17.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7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71.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172.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173.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74.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175.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176.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177.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178.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179.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8.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180.xml><?xml version="1.0" encoding="utf-8"?>
<p:tagLst xmlns:a="http://schemas.openxmlformats.org/drawingml/2006/main" xmlns:r="http://schemas.openxmlformats.org/officeDocument/2006/relationships" xmlns:p="http://schemas.openxmlformats.org/presentationml/2006/main">
  <p:tag name="THINKCELLSHAPEDONOTDELETE" val="pczeeIYrgmUSnG42gBwixnQ"/>
</p:tagLst>
</file>

<file path=ppt/tags/tag181.xml><?xml version="1.0" encoding="utf-8"?>
<p:tagLst xmlns:a="http://schemas.openxmlformats.org/drawingml/2006/main" xmlns:r="http://schemas.openxmlformats.org/officeDocument/2006/relationships" xmlns:p="http://schemas.openxmlformats.org/presentationml/2006/main">
  <p:tag name="THINKCELLSHAPEDONOTDELETE" val="pK.RWq4wPS0.Hdgbsv4KkaQ"/>
</p:tagLst>
</file>

<file path=ppt/tags/tag182.xml><?xml version="1.0" encoding="utf-8"?>
<p:tagLst xmlns:a="http://schemas.openxmlformats.org/drawingml/2006/main" xmlns:r="http://schemas.openxmlformats.org/officeDocument/2006/relationships" xmlns:p="http://schemas.openxmlformats.org/presentationml/2006/main">
  <p:tag name="THINKCELLSHAPEDONOTDELETE" val="phk9cNcyQGkexCbp2K1itWQ"/>
</p:tagLst>
</file>

<file path=ppt/tags/tag183.xml><?xml version="1.0" encoding="utf-8"?>
<p:tagLst xmlns:a="http://schemas.openxmlformats.org/drawingml/2006/main" xmlns:r="http://schemas.openxmlformats.org/officeDocument/2006/relationships" xmlns:p="http://schemas.openxmlformats.org/presentationml/2006/main">
  <p:tag name="THINKCELLSHAPEDONOTDELETE" val="pHiz5m8bE106wuEKWZXG17g"/>
</p:tagLst>
</file>

<file path=ppt/tags/tag184.xml><?xml version="1.0" encoding="utf-8"?>
<p:tagLst xmlns:a="http://schemas.openxmlformats.org/drawingml/2006/main" xmlns:r="http://schemas.openxmlformats.org/officeDocument/2006/relationships" xmlns:p="http://schemas.openxmlformats.org/presentationml/2006/main">
  <p:tag name="THINKCELLSHAPEDONOTDELETE" val="pra4UeZ4g_EORkx_1lvD4Pw"/>
</p:tagLst>
</file>

<file path=ppt/tags/tag185.xml><?xml version="1.0" encoding="utf-8"?>
<p:tagLst xmlns:a="http://schemas.openxmlformats.org/drawingml/2006/main" xmlns:r="http://schemas.openxmlformats.org/officeDocument/2006/relationships" xmlns:p="http://schemas.openxmlformats.org/presentationml/2006/main">
  <p:tag name="THINKCELLSHAPEDONOTDELETE" val="ptsC0KkqeUEOP.a1uqoZS4A"/>
</p:tagLst>
</file>

<file path=ppt/tags/tag186.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19.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p9RLqBE7LKEO3RYuO1xAVWw"/>
</p:tagLst>
</file>

<file path=ppt/tags/tag20.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21.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22.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23.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pczeeIYrgmUSnG42gBwixn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pK.RWq4wPS0.Hdgbsv4KkaQ"/>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phk9cNcyQGkexCbp2K1itWQ"/>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pHiz5m8bE106wuEKWZXG17g"/>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pra4UeZ4g_EORkx_1lvD4Pw"/>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ptsC0KkqeUEOP.a1uqoZS4A"/>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p9RLqBE7LKEO3RYuO1xAVWw"/>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pEGbJvvQjKEizMTq_pCX8xw"/>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pzS8SYa9a.kOJQr_aMzvzgA"/>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pfAXsV0ul7kKJVkn9if3x1w"/>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peZMJxhNoY0iqqadBRLzTew"/>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pvqZ1dtCBW0GiFsG1AGX0G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pEGbJvvQjKEizMTq_pCX8xw"/>
</p:tagLst>
</file>

<file path=ppt/tags/tag40.xml><?xml version="1.0" encoding="utf-8"?>
<p:tagLst xmlns:a="http://schemas.openxmlformats.org/drawingml/2006/main" xmlns:r="http://schemas.openxmlformats.org/officeDocument/2006/relationships" xmlns:p="http://schemas.openxmlformats.org/presentationml/2006/main">
  <p:tag name="NAME" val="Moon"/>
</p:tagLst>
</file>

<file path=ppt/tags/tag41.xml><?xml version="1.0" encoding="utf-8"?>
<p:tagLst xmlns:a="http://schemas.openxmlformats.org/drawingml/2006/main" xmlns:r="http://schemas.openxmlformats.org/officeDocument/2006/relationships" xmlns:p="http://schemas.openxmlformats.org/presentationml/2006/main">
  <p:tag name="NAME" val="Moon"/>
</p:tagLst>
</file>

<file path=ppt/tags/tag42.xml><?xml version="1.0" encoding="utf-8"?>
<p:tagLst xmlns:a="http://schemas.openxmlformats.org/drawingml/2006/main" xmlns:r="http://schemas.openxmlformats.org/officeDocument/2006/relationships" xmlns:p="http://schemas.openxmlformats.org/presentationml/2006/main">
  <p:tag name="NAME" val="Moon"/>
</p:tagLst>
</file>

<file path=ppt/tags/tag43.xml><?xml version="1.0" encoding="utf-8"?>
<p:tagLst xmlns:a="http://schemas.openxmlformats.org/drawingml/2006/main" xmlns:r="http://schemas.openxmlformats.org/officeDocument/2006/relationships" xmlns:p="http://schemas.openxmlformats.org/presentationml/2006/main">
  <p:tag name="NAME" val="Moon"/>
</p:tagLst>
</file>

<file path=ppt/tags/tag44.xml><?xml version="1.0" encoding="utf-8"?>
<p:tagLst xmlns:a="http://schemas.openxmlformats.org/drawingml/2006/main" xmlns:r="http://schemas.openxmlformats.org/officeDocument/2006/relationships" xmlns:p="http://schemas.openxmlformats.org/presentationml/2006/main">
  <p:tag name="NAME" val="Moon"/>
</p:tagLst>
</file>

<file path=ppt/tags/tag45.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46.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47.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48.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49.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pzS8SYa9a.kOJQr_aMzvzgA"/>
</p:tagLst>
</file>

<file path=ppt/tags/tag50.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51.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52.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53.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54.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5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6.xml><?xml version="1.0" encoding="utf-8"?>
<p:tagLst xmlns:a="http://schemas.openxmlformats.org/drawingml/2006/main" xmlns:r="http://schemas.openxmlformats.org/officeDocument/2006/relationships" xmlns:p="http://schemas.openxmlformats.org/presentationml/2006/main">
  <p:tag name="THINKCELLSHAPEDONOTDELETE" val="pczeeIYrgmUSnG42gBwixnQ"/>
</p:tagLst>
</file>

<file path=ppt/tags/tag57.xml><?xml version="1.0" encoding="utf-8"?>
<p:tagLst xmlns:a="http://schemas.openxmlformats.org/drawingml/2006/main" xmlns:r="http://schemas.openxmlformats.org/officeDocument/2006/relationships" xmlns:p="http://schemas.openxmlformats.org/presentationml/2006/main">
  <p:tag name="THINKCELLSHAPEDONOTDELETE" val="pK.RWq4wPS0.Hdgbsv4KkaQ"/>
</p:tagLst>
</file>

<file path=ppt/tags/tag58.xml><?xml version="1.0" encoding="utf-8"?>
<p:tagLst xmlns:a="http://schemas.openxmlformats.org/drawingml/2006/main" xmlns:r="http://schemas.openxmlformats.org/officeDocument/2006/relationships" xmlns:p="http://schemas.openxmlformats.org/presentationml/2006/main">
  <p:tag name="THINKCELLSHAPEDONOTDELETE" val="phk9cNcyQGkexCbp2K1itWQ"/>
</p:tagLst>
</file>

<file path=ppt/tags/tag59.xml><?xml version="1.0" encoding="utf-8"?>
<p:tagLst xmlns:a="http://schemas.openxmlformats.org/drawingml/2006/main" xmlns:r="http://schemas.openxmlformats.org/officeDocument/2006/relationships" xmlns:p="http://schemas.openxmlformats.org/presentationml/2006/main">
  <p:tag name="THINKCELLSHAPEDONOTDELETE" val="pHiz5m8bE106wuEKWZXG17g"/>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pfAXsV0ul7kKJVkn9if3x1w"/>
</p:tagLst>
</file>

<file path=ppt/tags/tag60.xml><?xml version="1.0" encoding="utf-8"?>
<p:tagLst xmlns:a="http://schemas.openxmlformats.org/drawingml/2006/main" xmlns:r="http://schemas.openxmlformats.org/officeDocument/2006/relationships" xmlns:p="http://schemas.openxmlformats.org/presentationml/2006/main">
  <p:tag name="THINKCELLSHAPEDONOTDELETE" val="pra4UeZ4g_EORkx_1lvD4Pw"/>
</p:tagLst>
</file>

<file path=ppt/tags/tag61.xml><?xml version="1.0" encoding="utf-8"?>
<p:tagLst xmlns:a="http://schemas.openxmlformats.org/drawingml/2006/main" xmlns:r="http://schemas.openxmlformats.org/officeDocument/2006/relationships" xmlns:p="http://schemas.openxmlformats.org/presentationml/2006/main">
  <p:tag name="THINKCELLSHAPEDONOTDELETE" val="ptsC0KkqeUEOP.a1uqoZS4A"/>
</p:tagLst>
</file>

<file path=ppt/tags/tag62.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6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64.xml><?xml version="1.0" encoding="utf-8"?>
<p:tagLst xmlns:a="http://schemas.openxmlformats.org/drawingml/2006/main" xmlns:r="http://schemas.openxmlformats.org/officeDocument/2006/relationships" xmlns:p="http://schemas.openxmlformats.org/presentationml/2006/main">
  <p:tag name="THINKCELLSHAPEDONOTDELETE" val="p9RLqBE7LKEO3RYuO1xAVWw"/>
</p:tagLst>
</file>

<file path=ppt/tags/tag65.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66.xml><?xml version="1.0" encoding="utf-8"?>
<p:tagLst xmlns:a="http://schemas.openxmlformats.org/drawingml/2006/main" xmlns:r="http://schemas.openxmlformats.org/officeDocument/2006/relationships" xmlns:p="http://schemas.openxmlformats.org/presentationml/2006/main">
  <p:tag name="THINKCELLSHAPEDONOTDELETE" val="pEGbJvvQjKEizMTq_pCX8xw"/>
</p:tagLst>
</file>

<file path=ppt/tags/tag67.xml><?xml version="1.0" encoding="utf-8"?>
<p:tagLst xmlns:a="http://schemas.openxmlformats.org/drawingml/2006/main" xmlns:r="http://schemas.openxmlformats.org/officeDocument/2006/relationships" xmlns:p="http://schemas.openxmlformats.org/presentationml/2006/main">
  <p:tag name="THINKCELLSHAPEDONOTDELETE" val="pzS8SYa9a.kOJQr_aMzvzgA"/>
</p:tagLst>
</file>

<file path=ppt/tags/tag68.xml><?xml version="1.0" encoding="utf-8"?>
<p:tagLst xmlns:a="http://schemas.openxmlformats.org/drawingml/2006/main" xmlns:r="http://schemas.openxmlformats.org/officeDocument/2006/relationships" xmlns:p="http://schemas.openxmlformats.org/presentationml/2006/main">
  <p:tag name="THINKCELLSHAPEDONOTDELETE" val="pfAXsV0ul7kKJVkn9if3x1w"/>
</p:tagLst>
</file>

<file path=ppt/tags/tag69.xml><?xml version="1.0" encoding="utf-8"?>
<p:tagLst xmlns:a="http://schemas.openxmlformats.org/drawingml/2006/main" xmlns:r="http://schemas.openxmlformats.org/officeDocument/2006/relationships" xmlns:p="http://schemas.openxmlformats.org/presentationml/2006/main">
  <p:tag name="THINKCELLSHAPEDONOTDELETE" val="peZMJxhNoY0iqqadBRLzTew"/>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peZMJxhNoY0iqqadBRLzTew"/>
</p:tagLst>
</file>

<file path=ppt/tags/tag70.xml><?xml version="1.0" encoding="utf-8"?>
<p:tagLst xmlns:a="http://schemas.openxmlformats.org/drawingml/2006/main" xmlns:r="http://schemas.openxmlformats.org/officeDocument/2006/relationships" xmlns:p="http://schemas.openxmlformats.org/presentationml/2006/main">
  <p:tag name="THINKCELLSHAPEDONOTDELETE" val="pvqZ1dtCBW0GiFsG1AGX0GA"/>
</p:tagLst>
</file>

<file path=ppt/tags/tag71.xml><?xml version="1.0" encoding="utf-8"?>
<p:tagLst xmlns:a="http://schemas.openxmlformats.org/drawingml/2006/main" xmlns:r="http://schemas.openxmlformats.org/officeDocument/2006/relationships" xmlns:p="http://schemas.openxmlformats.org/presentationml/2006/main">
  <p:tag name="NAME" val="Moon"/>
</p:tagLst>
</file>

<file path=ppt/tags/tag72.xml><?xml version="1.0" encoding="utf-8"?>
<p:tagLst xmlns:a="http://schemas.openxmlformats.org/drawingml/2006/main" xmlns:r="http://schemas.openxmlformats.org/officeDocument/2006/relationships" xmlns:p="http://schemas.openxmlformats.org/presentationml/2006/main">
  <p:tag name="NAME" val="Moon"/>
</p:tagLst>
</file>

<file path=ppt/tags/tag73.xml><?xml version="1.0" encoding="utf-8"?>
<p:tagLst xmlns:a="http://schemas.openxmlformats.org/drawingml/2006/main" xmlns:r="http://schemas.openxmlformats.org/officeDocument/2006/relationships" xmlns:p="http://schemas.openxmlformats.org/presentationml/2006/main">
  <p:tag name="NAME" val="Moon"/>
</p:tagLst>
</file>

<file path=ppt/tags/tag74.xml><?xml version="1.0" encoding="utf-8"?>
<p:tagLst xmlns:a="http://schemas.openxmlformats.org/drawingml/2006/main" xmlns:r="http://schemas.openxmlformats.org/officeDocument/2006/relationships" xmlns:p="http://schemas.openxmlformats.org/presentationml/2006/main">
  <p:tag name="NAME" val="Moon"/>
</p:tagLst>
</file>

<file path=ppt/tags/tag75.xml><?xml version="1.0" encoding="utf-8"?>
<p:tagLst xmlns:a="http://schemas.openxmlformats.org/drawingml/2006/main" xmlns:r="http://schemas.openxmlformats.org/officeDocument/2006/relationships" xmlns:p="http://schemas.openxmlformats.org/presentationml/2006/main">
  <p:tag name="NAME" val="Moon"/>
</p:tagLst>
</file>

<file path=ppt/tags/tag76.xml><?xml version="1.0" encoding="utf-8"?>
<p:tagLst xmlns:a="http://schemas.openxmlformats.org/drawingml/2006/main" xmlns:r="http://schemas.openxmlformats.org/officeDocument/2006/relationships" xmlns:p="http://schemas.openxmlformats.org/presentationml/2006/main">
  <p:tag name="NAME" val="MoonShape"/>
  <p:tag name="ANGLE" val="3"/>
</p:tagLst>
</file>

<file path=ppt/tags/tag77.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78.xml><?xml version="1.0" encoding="utf-8"?>
<p:tagLst xmlns:a="http://schemas.openxmlformats.org/drawingml/2006/main" xmlns:r="http://schemas.openxmlformats.org/officeDocument/2006/relationships" xmlns:p="http://schemas.openxmlformats.org/presentationml/2006/main">
  <p:tag name="NAME" val="MoonShape"/>
  <p:tag name="ANGLE" val="5"/>
</p:tagLst>
</file>

<file path=ppt/tags/tag79.xml><?xml version="1.0" encoding="utf-8"?>
<p:tagLst xmlns:a="http://schemas.openxmlformats.org/drawingml/2006/main" xmlns:r="http://schemas.openxmlformats.org/officeDocument/2006/relationships" xmlns:p="http://schemas.openxmlformats.org/presentationml/2006/main">
  <p:tag name="NAME" val="MoonHalfShape"/>
  <p:tag name="ANGLE" val="5"/>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pvqZ1dtCBW0GiFsG1AGX0GA"/>
</p:tagLst>
</file>

<file path=ppt/tags/tag80.xml><?xml version="1.0" encoding="utf-8"?>
<p:tagLst xmlns:a="http://schemas.openxmlformats.org/drawingml/2006/main" xmlns:r="http://schemas.openxmlformats.org/officeDocument/2006/relationships" xmlns:p="http://schemas.openxmlformats.org/presentationml/2006/main">
  <p:tag name="NAME" val="MoonShape"/>
  <p:tag name="ANGLE" val="4"/>
</p:tagLst>
</file>

<file path=ppt/tags/tag81.xml><?xml version="1.0" encoding="utf-8"?>
<p:tagLst xmlns:a="http://schemas.openxmlformats.org/drawingml/2006/main" xmlns:r="http://schemas.openxmlformats.org/officeDocument/2006/relationships" xmlns:p="http://schemas.openxmlformats.org/presentationml/2006/main">
  <p:tag name="NAME" val="MoonHalfShape"/>
  <p:tag name="ANGLE" val="4"/>
</p:tagLst>
</file>

<file path=ppt/tags/tag82.xml><?xml version="1.0" encoding="utf-8"?>
<p:tagLst xmlns:a="http://schemas.openxmlformats.org/drawingml/2006/main" xmlns:r="http://schemas.openxmlformats.org/officeDocument/2006/relationships" xmlns:p="http://schemas.openxmlformats.org/presentationml/2006/main">
  <p:tag name="NAME" val="MoonShape"/>
  <p:tag name="ANGLE" val="2"/>
</p:tagLst>
</file>

<file path=ppt/tags/tag83.xml><?xml version="1.0" encoding="utf-8"?>
<p:tagLst xmlns:a="http://schemas.openxmlformats.org/drawingml/2006/main" xmlns:r="http://schemas.openxmlformats.org/officeDocument/2006/relationships" xmlns:p="http://schemas.openxmlformats.org/presentationml/2006/main">
  <p:tag name="NAME" val="MoonHalfShape"/>
  <p:tag name="ANGLE" val="2"/>
</p:tagLst>
</file>

<file path=ppt/tags/tag84.xml><?xml version="1.0" encoding="utf-8"?>
<p:tagLst xmlns:a="http://schemas.openxmlformats.org/drawingml/2006/main" xmlns:r="http://schemas.openxmlformats.org/officeDocument/2006/relationships" xmlns:p="http://schemas.openxmlformats.org/presentationml/2006/main">
  <p:tag name="NAME" val="MoonShape"/>
  <p:tag name="ANGLE" val="1"/>
</p:tagLst>
</file>

<file path=ppt/tags/tag85.xml><?xml version="1.0" encoding="utf-8"?>
<p:tagLst xmlns:a="http://schemas.openxmlformats.org/drawingml/2006/main" xmlns:r="http://schemas.openxmlformats.org/officeDocument/2006/relationships" xmlns:p="http://schemas.openxmlformats.org/presentationml/2006/main">
  <p:tag name="NAME" val="MoonHalfShape"/>
  <p:tag name="ANGLE" val="1"/>
</p:tagLst>
</file>

<file path=ppt/tags/tag8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87.xml><?xml version="1.0" encoding="utf-8"?>
<p:tagLst xmlns:a="http://schemas.openxmlformats.org/drawingml/2006/main" xmlns:r="http://schemas.openxmlformats.org/officeDocument/2006/relationships" xmlns:p="http://schemas.openxmlformats.org/presentationml/2006/main">
  <p:tag name="THINKCELLSHAPEDONOTDELETE" val="pczeeIYrgmUSnG42gBwixnQ"/>
</p:tagLst>
</file>

<file path=ppt/tags/tag88.xml><?xml version="1.0" encoding="utf-8"?>
<p:tagLst xmlns:a="http://schemas.openxmlformats.org/drawingml/2006/main" xmlns:r="http://schemas.openxmlformats.org/officeDocument/2006/relationships" xmlns:p="http://schemas.openxmlformats.org/presentationml/2006/main">
  <p:tag name="THINKCELLSHAPEDONOTDELETE" val="pK.RWq4wPS0.Hdgbsv4KkaQ"/>
</p:tagLst>
</file>

<file path=ppt/tags/tag89.xml><?xml version="1.0" encoding="utf-8"?>
<p:tagLst xmlns:a="http://schemas.openxmlformats.org/drawingml/2006/main" xmlns:r="http://schemas.openxmlformats.org/officeDocument/2006/relationships" xmlns:p="http://schemas.openxmlformats.org/presentationml/2006/main">
  <p:tag name="THINKCELLSHAPEDONOTDELETE" val="phk9cNcyQGkexCbp2K1itWQ"/>
</p:tagLst>
</file>

<file path=ppt/tags/tag9.xml><?xml version="1.0" encoding="utf-8"?>
<p:tagLst xmlns:a="http://schemas.openxmlformats.org/drawingml/2006/main" xmlns:r="http://schemas.openxmlformats.org/officeDocument/2006/relationships" xmlns:p="http://schemas.openxmlformats.org/presentationml/2006/main">
  <p:tag name="NAME" val="Moon"/>
</p:tagLst>
</file>

<file path=ppt/tags/tag90.xml><?xml version="1.0" encoding="utf-8"?>
<p:tagLst xmlns:a="http://schemas.openxmlformats.org/drawingml/2006/main" xmlns:r="http://schemas.openxmlformats.org/officeDocument/2006/relationships" xmlns:p="http://schemas.openxmlformats.org/presentationml/2006/main">
  <p:tag name="THINKCELLSHAPEDONOTDELETE" val="pHiz5m8bE106wuEKWZXG17g"/>
</p:tagLst>
</file>

<file path=ppt/tags/tag91.xml><?xml version="1.0" encoding="utf-8"?>
<p:tagLst xmlns:a="http://schemas.openxmlformats.org/drawingml/2006/main" xmlns:r="http://schemas.openxmlformats.org/officeDocument/2006/relationships" xmlns:p="http://schemas.openxmlformats.org/presentationml/2006/main">
  <p:tag name="THINKCELLSHAPEDONOTDELETE" val="pra4UeZ4g_EORkx_1lvD4Pw"/>
</p:tagLst>
</file>

<file path=ppt/tags/tag92.xml><?xml version="1.0" encoding="utf-8"?>
<p:tagLst xmlns:a="http://schemas.openxmlformats.org/drawingml/2006/main" xmlns:r="http://schemas.openxmlformats.org/officeDocument/2006/relationships" xmlns:p="http://schemas.openxmlformats.org/presentationml/2006/main">
  <p:tag name="THINKCELLSHAPEDONOTDELETE" val="ptsC0KkqeUEOP.a1uqoZS4A"/>
</p:tagLst>
</file>

<file path=ppt/tags/tag93.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9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5.xml><?xml version="1.0" encoding="utf-8"?>
<p:tagLst xmlns:a="http://schemas.openxmlformats.org/drawingml/2006/main" xmlns:r="http://schemas.openxmlformats.org/officeDocument/2006/relationships" xmlns:p="http://schemas.openxmlformats.org/presentationml/2006/main">
  <p:tag name="THINKCELLSHAPEDONOTDELETE" val="p9RLqBE7LKEO3RYuO1xAVWw"/>
</p:tagLst>
</file>

<file path=ppt/tags/tag96.xml><?xml version="1.0" encoding="utf-8"?>
<p:tagLst xmlns:a="http://schemas.openxmlformats.org/drawingml/2006/main" xmlns:r="http://schemas.openxmlformats.org/officeDocument/2006/relationships" xmlns:p="http://schemas.openxmlformats.org/presentationml/2006/main">
  <p:tag name="THINKCELLSHAPEDONOTDELETE" val="p5zwNx5qiqUWwYtUscF9FqA"/>
</p:tagLst>
</file>

<file path=ppt/tags/tag97.xml><?xml version="1.0" encoding="utf-8"?>
<p:tagLst xmlns:a="http://schemas.openxmlformats.org/drawingml/2006/main" xmlns:r="http://schemas.openxmlformats.org/officeDocument/2006/relationships" xmlns:p="http://schemas.openxmlformats.org/presentationml/2006/main">
  <p:tag name="THINKCELLSHAPEDONOTDELETE" val="pEGbJvvQjKEizMTq_pCX8xw"/>
</p:tagLst>
</file>

<file path=ppt/tags/tag98.xml><?xml version="1.0" encoding="utf-8"?>
<p:tagLst xmlns:a="http://schemas.openxmlformats.org/drawingml/2006/main" xmlns:r="http://schemas.openxmlformats.org/officeDocument/2006/relationships" xmlns:p="http://schemas.openxmlformats.org/presentationml/2006/main">
  <p:tag name="THINKCELLSHAPEDONOTDELETE" val="pzS8SYa9a.kOJQr_aMzvzgA"/>
</p:tagLst>
</file>

<file path=ppt/tags/tag99.xml><?xml version="1.0" encoding="utf-8"?>
<p:tagLst xmlns:a="http://schemas.openxmlformats.org/drawingml/2006/main" xmlns:r="http://schemas.openxmlformats.org/officeDocument/2006/relationships" xmlns:p="http://schemas.openxmlformats.org/presentationml/2006/main">
  <p:tag name="THINKCELLSHAPEDONOTDELETE" val="pfAXsV0ul7kKJVkn9if3x1w"/>
</p:tagLst>
</file>

<file path=ppt/theme/theme1.xml><?xml version="1.0" encoding="utf-8"?>
<a:theme xmlns:a="http://schemas.openxmlformats.org/drawingml/2006/main" name="1_Office Theme">
  <a:themeElements>
    <a:clrScheme name="Ameren Corporate">
      <a:dk1>
        <a:srgbClr val="555555"/>
      </a:dk1>
      <a:lt1>
        <a:sysClr val="window" lastClr="FFFFFF"/>
      </a:lt1>
      <a:dk2>
        <a:srgbClr val="555555"/>
      </a:dk2>
      <a:lt2>
        <a:srgbClr val="FFFFFF"/>
      </a:lt2>
      <a:accent1>
        <a:srgbClr val="439639"/>
      </a:accent1>
      <a:accent2>
        <a:srgbClr val="1B6CB5"/>
      </a:accent2>
      <a:accent3>
        <a:srgbClr val="7BC143"/>
      </a:accent3>
      <a:accent4>
        <a:srgbClr val="72CDF4"/>
      </a:accent4>
      <a:accent5>
        <a:srgbClr val="F48C24"/>
      </a:accent5>
      <a:accent6>
        <a:srgbClr val="EE3224"/>
      </a:accent6>
      <a:hlink>
        <a:srgbClr val="1B6CB5"/>
      </a:hlink>
      <a:folHlink>
        <a:srgbClr val="72CDF4"/>
      </a:folHlink>
    </a:clrScheme>
    <a:fontScheme name="Ameren Corpor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plate4[1]">
  <a:themeElements>
    <a:clrScheme name="Ameren Theme">
      <a:dk1>
        <a:sysClr val="windowText" lastClr="000000"/>
      </a:dk1>
      <a:lt1>
        <a:sysClr val="window" lastClr="FFFFFF"/>
      </a:lt1>
      <a:dk2>
        <a:srgbClr val="555555"/>
      </a:dk2>
      <a:lt2>
        <a:srgbClr val="CCCCCC"/>
      </a:lt2>
      <a:accent1>
        <a:srgbClr val="439639"/>
      </a:accent1>
      <a:accent2>
        <a:srgbClr val="1B6CB5"/>
      </a:accent2>
      <a:accent3>
        <a:srgbClr val="72CDF4"/>
      </a:accent3>
      <a:accent4>
        <a:srgbClr val="7BC143"/>
      </a:accent4>
      <a:accent5>
        <a:srgbClr val="D98C24"/>
      </a:accent5>
      <a:accent6>
        <a:srgbClr val="EE3224"/>
      </a:accent6>
      <a:hlink>
        <a:srgbClr val="1B6CB5"/>
      </a:hlink>
      <a:folHlink>
        <a:srgbClr val="72CDF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Ameren_CF_QRE012">
  <a:themeElements>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Ameren_CF_QRE012">
  <a:themeElements>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3_Ameren_CF_QRE012">
  <a:themeElements>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Ameren_CF_QRE012">
  <a:themeElements>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5_Ameren_CF_QRE012">
  <a:themeElements>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clrMap bg1="lt1" tx1="dk1" bg2="lt2" tx2="dk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012 ARC Theme1">
  <a:themeElements>
    <a:clrScheme name="Custom 1">
      <a:dk1>
        <a:sysClr val="windowText" lastClr="000000"/>
      </a:dk1>
      <a:lt1>
        <a:sysClr val="window" lastClr="FFFFFF"/>
      </a:lt1>
      <a:dk2>
        <a:srgbClr val="555555"/>
      </a:dk2>
      <a:lt2>
        <a:srgbClr val="CCCCCC"/>
      </a:lt2>
      <a:accent1>
        <a:srgbClr val="439639"/>
      </a:accent1>
      <a:accent2>
        <a:srgbClr val="1B6CB5"/>
      </a:accent2>
      <a:accent3>
        <a:srgbClr val="72CDF4"/>
      </a:accent3>
      <a:accent4>
        <a:srgbClr val="7BC143"/>
      </a:accent4>
      <a:accent5>
        <a:srgbClr val="D98C24"/>
      </a:accent5>
      <a:accent6>
        <a:srgbClr val="EE3224"/>
      </a:accent6>
      <a:hlink>
        <a:srgbClr val="1B6CB5"/>
      </a:hlink>
      <a:folHlink>
        <a:srgbClr val="72CDF4"/>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9.xml><?xml version="1.0" encoding="utf-8"?>
<a:theme xmlns:a="http://schemas.openxmlformats.org/drawingml/2006/main" name="6_Ameren_CF_QRE012">
  <a:themeElements>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fontScheme name="McKJapanese">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w="9525">
          <a:solidFill>
            <a:schemeClr val="accent6"/>
          </a:solidFill>
        </a:ln>
      </a:spPr>
      <a:bodyPr rtlCol="0" anchor="ctr"/>
      <a:lstStyle>
        <a:defPPr algn="ctr">
          <a:defRPr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6"/>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raClrScheme>
      <a:clrScheme name="Current">
        <a:dk1>
          <a:srgbClr val="000000"/>
        </a:dk1>
        <a:lt1>
          <a:srgbClr val="FFFFFF"/>
        </a:lt1>
        <a:dk2>
          <a:srgbClr val="439639"/>
        </a:dk2>
        <a:lt2>
          <a:srgbClr val="CCCCCC"/>
        </a:lt2>
        <a:accent1>
          <a:srgbClr val="CCCCCC"/>
        </a:accent1>
        <a:accent2>
          <a:srgbClr val="979797"/>
        </a:accent2>
        <a:accent3>
          <a:srgbClr val="7BC143"/>
        </a:accent3>
        <a:accent4>
          <a:srgbClr val="439639"/>
        </a:accent4>
        <a:accent5>
          <a:srgbClr val="555555"/>
        </a:accent5>
        <a:accent6>
          <a:srgbClr val="808080"/>
        </a:accent6>
        <a:hlink>
          <a:srgbClr val="7BC11B"/>
        </a:hlink>
        <a:folHlink>
          <a:srgbClr val="439639"/>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62453</TotalTime>
  <Words>668</Words>
  <Application>Microsoft Office PowerPoint</Application>
  <PresentationFormat>On-screen Show (4:3)</PresentationFormat>
  <Paragraphs>45</Paragraphs>
  <Slides>4</Slides>
  <Notes>3</Notes>
  <HiddenSlides>0</HiddenSlides>
  <MMClips>0</MMClips>
  <ScaleCrop>false</ScaleCrop>
  <HeadingPairs>
    <vt:vector size="6" baseType="variant">
      <vt:variant>
        <vt:lpstr>Theme</vt:lpstr>
      </vt:variant>
      <vt:variant>
        <vt:i4>9</vt:i4>
      </vt:variant>
      <vt:variant>
        <vt:lpstr>Embedded OLE Servers</vt:lpstr>
      </vt:variant>
      <vt:variant>
        <vt:i4>1</vt:i4>
      </vt:variant>
      <vt:variant>
        <vt:lpstr>Slide Titles</vt:lpstr>
      </vt:variant>
      <vt:variant>
        <vt:i4>4</vt:i4>
      </vt:variant>
    </vt:vector>
  </HeadingPairs>
  <TitlesOfParts>
    <vt:vector size="14" baseType="lpstr">
      <vt:lpstr>1_Office Theme</vt:lpstr>
      <vt:lpstr>Template4[1]</vt:lpstr>
      <vt:lpstr>1_Ameren_CF_QRE012</vt:lpstr>
      <vt:lpstr>2_Ameren_CF_QRE012</vt:lpstr>
      <vt:lpstr>3_Ameren_CF_QRE012</vt:lpstr>
      <vt:lpstr>4_Ameren_CF_QRE012</vt:lpstr>
      <vt:lpstr>5_Ameren_CF_QRE012</vt:lpstr>
      <vt:lpstr>2012 ARC Theme1</vt:lpstr>
      <vt:lpstr>6_Ameren_CF_QRE012</vt:lpstr>
      <vt:lpstr>think-cell Slide</vt:lpstr>
      <vt:lpstr>  </vt:lpstr>
      <vt:lpstr>Clean Power Plan</vt:lpstr>
      <vt:lpstr>Clean Power Plan</vt:lpstr>
      <vt:lpstr>Clean Power Plan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MSV</dc:creator>
  <cp:lastModifiedBy>Administrator</cp:lastModifiedBy>
  <cp:revision>2507</cp:revision>
  <cp:lastPrinted>2016-02-03T20:41:47Z</cp:lastPrinted>
  <dcterms:created xsi:type="dcterms:W3CDTF">2011-05-26T16:17:28Z</dcterms:created>
  <dcterms:modified xsi:type="dcterms:W3CDTF">2016-02-04T15:51:06Z</dcterms:modified>
</cp:coreProperties>
</file>