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1"/>
    <p:sldMasterId id="2147483743" r:id="rId2"/>
  </p:sldMasterIdLst>
  <p:notesMasterIdLst>
    <p:notesMasterId r:id="rId16"/>
  </p:notesMasterIdLst>
  <p:handoutMasterIdLst>
    <p:handoutMasterId r:id="rId17"/>
  </p:handoutMasterIdLst>
  <p:sldIdLst>
    <p:sldId id="272" r:id="rId3"/>
    <p:sldId id="273" r:id="rId4"/>
    <p:sldId id="274" r:id="rId5"/>
    <p:sldId id="278" r:id="rId6"/>
    <p:sldId id="285" r:id="rId7"/>
    <p:sldId id="279" r:id="rId8"/>
    <p:sldId id="275" r:id="rId9"/>
    <p:sldId id="280" r:id="rId10"/>
    <p:sldId id="277" r:id="rId11"/>
    <p:sldId id="281" r:id="rId12"/>
    <p:sldId id="283" r:id="rId13"/>
    <p:sldId id="284" r:id="rId14"/>
    <p:sldId id="27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AF34"/>
    <a:srgbClr val="555555"/>
    <a:srgbClr val="FF9300"/>
    <a:srgbClr val="EF720D"/>
    <a:srgbClr val="1B6CB5"/>
    <a:srgbClr val="64BCDF"/>
    <a:srgbClr val="00619E"/>
    <a:srgbClr val="0064A4"/>
    <a:srgbClr val="408134"/>
    <a:srgbClr val="377C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4" autoAdjust="0"/>
    <p:restoredTop sz="72558" autoAdjust="0"/>
  </p:normalViewPr>
  <p:slideViewPr>
    <p:cSldViewPr snapToGrid="0" snapToObjects="1" showGuides="1">
      <p:cViewPr varScale="1">
        <p:scale>
          <a:sx n="54" d="100"/>
          <a:sy n="54" d="100"/>
        </p:scale>
        <p:origin x="48" y="660"/>
      </p:cViewPr>
      <p:guideLst>
        <p:guide orient="horz"/>
        <p:guide pos="5759"/>
      </p:guideLst>
    </p:cSldViewPr>
  </p:slideViewPr>
  <p:outlineViewPr>
    <p:cViewPr>
      <p:scale>
        <a:sx n="33" d="100"/>
        <a:sy n="33" d="100"/>
      </p:scale>
      <p:origin x="0" y="-2205"/>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1AD756-4C1F-40BA-9D02-CFD1B866F1AA}" type="datetimeFigureOut">
              <a:rPr lang="en-US" smtClean="0"/>
              <a:t>3/24/2021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C80F4B-9133-4C16-8E28-9F166AB74A1E}" type="slidenum">
              <a:rPr lang="en-US" smtClean="0"/>
              <a:t>‹#›</a:t>
            </a:fld>
            <a:endParaRPr lang="en-US" dirty="0"/>
          </a:p>
        </p:txBody>
      </p:sp>
    </p:spTree>
    <p:extLst>
      <p:ext uri="{BB962C8B-B14F-4D97-AF65-F5344CB8AC3E}">
        <p14:creationId xmlns:p14="http://schemas.microsoft.com/office/powerpoint/2010/main" val="247216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8C9E6-607C-C84F-8FA8-BFFE481699E2}" type="datetimeFigureOut">
              <a:rPr lang="en-US" smtClean="0"/>
              <a:t>3/24/2021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7112-69DB-484F-8176-3B8A9AE615D4}" type="slidenum">
              <a:rPr lang="en-US" smtClean="0"/>
              <a:t>‹#›</a:t>
            </a:fld>
            <a:endParaRPr lang="en-US" dirty="0"/>
          </a:p>
        </p:txBody>
      </p:sp>
    </p:spTree>
    <p:extLst>
      <p:ext uri="{BB962C8B-B14F-4D97-AF65-F5344CB8AC3E}">
        <p14:creationId xmlns:p14="http://schemas.microsoft.com/office/powerpoint/2010/main" val="174155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E7112-69DB-484F-8176-3B8A9AE615D4}" type="slidenum">
              <a:rPr lang="en-US" smtClean="0"/>
              <a:t>3</a:t>
            </a:fld>
            <a:endParaRPr lang="en-US" dirty="0"/>
          </a:p>
        </p:txBody>
      </p:sp>
    </p:spTree>
    <p:extLst>
      <p:ext uri="{BB962C8B-B14F-4D97-AF65-F5344CB8AC3E}">
        <p14:creationId xmlns:p14="http://schemas.microsoft.com/office/powerpoint/2010/main" val="125290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8E7112-69DB-484F-8176-3B8A9AE615D4}" type="slidenum">
              <a:rPr lang="en-US" smtClean="0"/>
              <a:t>7</a:t>
            </a:fld>
            <a:endParaRPr lang="en-US" dirty="0"/>
          </a:p>
        </p:txBody>
      </p:sp>
    </p:spTree>
    <p:extLst>
      <p:ext uri="{BB962C8B-B14F-4D97-AF65-F5344CB8AC3E}">
        <p14:creationId xmlns:p14="http://schemas.microsoft.com/office/powerpoint/2010/main" val="37961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E7112-69DB-484F-8176-3B8A9AE615D4}" type="slidenum">
              <a:rPr lang="en-US" smtClean="0"/>
              <a:t>8</a:t>
            </a:fld>
            <a:endParaRPr lang="en-US" dirty="0"/>
          </a:p>
        </p:txBody>
      </p:sp>
    </p:spTree>
    <p:extLst>
      <p:ext uri="{BB962C8B-B14F-4D97-AF65-F5344CB8AC3E}">
        <p14:creationId xmlns:p14="http://schemas.microsoft.com/office/powerpoint/2010/main" val="189273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EA0C3-1D70-8141-86FD-7818C80F1804}" type="slidenum">
              <a:rPr lang="en-US" smtClean="0"/>
              <a:t>9</a:t>
            </a:fld>
            <a:endParaRPr lang="en-US" dirty="0"/>
          </a:p>
        </p:txBody>
      </p:sp>
    </p:spTree>
    <p:extLst>
      <p:ext uri="{BB962C8B-B14F-4D97-AF65-F5344CB8AC3E}">
        <p14:creationId xmlns:p14="http://schemas.microsoft.com/office/powerpoint/2010/main" val="122606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E7112-69DB-484F-8176-3B8A9AE615D4}" type="slidenum">
              <a:rPr lang="en-US" smtClean="0"/>
              <a:t>13</a:t>
            </a:fld>
            <a:endParaRPr lang="en-US" dirty="0"/>
          </a:p>
        </p:txBody>
      </p:sp>
    </p:spTree>
    <p:extLst>
      <p:ext uri="{BB962C8B-B14F-4D97-AF65-F5344CB8AC3E}">
        <p14:creationId xmlns:p14="http://schemas.microsoft.com/office/powerpoint/2010/main" val="145447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2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Sidebar">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5168900" cy="259257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lang="en-US" sz="1600" kern="1200" dirty="0">
                <a:solidFill>
                  <a:srgbClr val="555555"/>
                </a:solidFill>
                <a:latin typeface="+mn-lt"/>
                <a:ea typeface="+mn-ea"/>
                <a:cs typeface="+mn-cs"/>
              </a:defRPr>
            </a:lvl1pPr>
            <a:lvl2pPr>
              <a:defRPr sz="1400"/>
            </a:lvl2pPr>
            <a:lvl3pPr>
              <a:defRPr sz="1400"/>
            </a:lvl3pPr>
            <a:lvl4pPr>
              <a:defRPr sz="1400"/>
            </a:lvl4pPr>
            <a:lvl5pPr>
              <a:defRPr sz="1400"/>
            </a:lvl5pPr>
          </a:lstStyle>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pPr>
            <a:r>
              <a:rPr lang="en-US"/>
              <a:t>Edit Master text styles</a:t>
            </a:r>
          </a:p>
          <a:p>
            <a:pPr marL="171450" marR="0" lvl="1"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pPr>
            <a:r>
              <a:rPr lang="en-US"/>
              <a:t>Second level</a:t>
            </a:r>
          </a:p>
          <a:p>
            <a:pPr marL="171450" marR="0" lvl="2"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pPr>
            <a:r>
              <a:rPr lang="en-US"/>
              <a:t>Third level</a:t>
            </a:r>
          </a:p>
          <a:p>
            <a:pPr marL="171450" marR="0" lvl="3"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pPr>
            <a:r>
              <a:rPr lang="en-US"/>
              <a:t>Fourth level</a:t>
            </a:r>
          </a:p>
        </p:txBody>
      </p:sp>
      <p:sp>
        <p:nvSpPr>
          <p:cNvPr id="18" name="Title 1"/>
          <p:cNvSpPr>
            <a:spLocks noGrp="1"/>
          </p:cNvSpPr>
          <p:nvPr>
            <p:ph type="ctrTitle"/>
          </p:nvPr>
        </p:nvSpPr>
        <p:spPr>
          <a:xfrm>
            <a:off x="304800" y="192024"/>
            <a:ext cx="51689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9" name="Subtitle 2"/>
          <p:cNvSpPr>
            <a:spLocks noGrp="1"/>
          </p:cNvSpPr>
          <p:nvPr>
            <p:ph type="subTitle" idx="1"/>
          </p:nvPr>
        </p:nvSpPr>
        <p:spPr>
          <a:xfrm>
            <a:off x="304800" y="537210"/>
            <a:ext cx="5194897"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33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mp; Text 1">
    <p:spTree>
      <p:nvGrpSpPr>
        <p:cNvPr id="1" name=""/>
        <p:cNvGrpSpPr/>
        <p:nvPr/>
      </p:nvGrpSpPr>
      <p:grpSpPr>
        <a:xfrm>
          <a:off x="0" y="0"/>
          <a:ext cx="0" cy="0"/>
          <a:chOff x="0" y="0"/>
          <a:chExt cx="0" cy="0"/>
        </a:xfrm>
      </p:grpSpPr>
      <p:sp>
        <p:nvSpPr>
          <p:cNvPr id="15" name="Rectangle 14"/>
          <p:cNvSpPr/>
          <p:nvPr userDrawn="1"/>
        </p:nvSpPr>
        <p:spPr>
          <a:xfrm>
            <a:off x="-133350" y="945197"/>
            <a:ext cx="4572000" cy="3608154"/>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4908550" y="1874838"/>
            <a:ext cx="3873500" cy="21463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hart Placeholder 13"/>
          <p:cNvSpPr>
            <a:spLocks noGrp="1"/>
          </p:cNvSpPr>
          <p:nvPr>
            <p:ph type="chart" sz="quarter" idx="15" hasCustomPrompt="1"/>
          </p:nvPr>
        </p:nvSpPr>
        <p:spPr>
          <a:xfrm>
            <a:off x="622300" y="1874838"/>
            <a:ext cx="3117850" cy="21463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1" name="Text Placeholder 20"/>
          <p:cNvSpPr>
            <a:spLocks noGrp="1"/>
          </p:cNvSpPr>
          <p:nvPr>
            <p:ph type="body" sz="quarter" idx="16" hasCustomPrompt="1"/>
          </p:nvPr>
        </p:nvSpPr>
        <p:spPr>
          <a:xfrm>
            <a:off x="6223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7" name="Title 1"/>
          <p:cNvSpPr>
            <a:spLocks noGrp="1"/>
          </p:cNvSpPr>
          <p:nvPr>
            <p:ph type="ctrTitle"/>
          </p:nvPr>
        </p:nvSpPr>
        <p:spPr>
          <a:xfrm>
            <a:off x="4908550" y="1109663"/>
            <a:ext cx="38735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8" name="Subtitle 2"/>
          <p:cNvSpPr txBox="1">
            <a:spLocks/>
          </p:cNvSpPr>
          <p:nvPr userDrawn="1"/>
        </p:nvSpPr>
        <p:spPr>
          <a:xfrm>
            <a:off x="4908550" y="1460500"/>
            <a:ext cx="3873500" cy="323850"/>
          </a:xfrm>
          <a:prstGeom prst="rect">
            <a:avLst/>
          </a:prstGeom>
        </p:spPr>
        <p:txBody>
          <a:bodyPr anchor="ctr"/>
          <a:lstStyle>
            <a:lvl1pPr marL="0" indent="0" algn="l" defTabSz="457200" rtl="0" eaLnBrk="1" latinLnBrk="0" hangingPunct="1">
              <a:spcBef>
                <a:spcPct val="20000"/>
              </a:spcBef>
              <a:buFont typeface="Arial"/>
              <a:buNone/>
              <a:defRPr sz="1400" kern="1200">
                <a:solidFill>
                  <a:srgbClr val="0064A4"/>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Click to edit Master subtitle style</a:t>
            </a:r>
          </a:p>
        </p:txBody>
      </p:sp>
    </p:spTree>
    <p:extLst>
      <p:ext uri="{BB962C8B-B14F-4D97-AF65-F5344CB8AC3E}">
        <p14:creationId xmlns:p14="http://schemas.microsoft.com/office/powerpoint/2010/main" val="14956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2">
    <p:spTree>
      <p:nvGrpSpPr>
        <p:cNvPr id="1" name=""/>
        <p:cNvGrpSpPr/>
        <p:nvPr/>
      </p:nvGrpSpPr>
      <p:grpSpPr>
        <a:xfrm>
          <a:off x="0" y="0"/>
          <a:ext cx="0" cy="0"/>
          <a:chOff x="0" y="0"/>
          <a:chExt cx="0" cy="0"/>
        </a:xfrm>
      </p:grpSpPr>
      <p:sp>
        <p:nvSpPr>
          <p:cNvPr id="5" name="Rectangle 4"/>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0">
            <a:extLst>
              <a:ext uri="{FF2B5EF4-FFF2-40B4-BE49-F238E27FC236}">
                <a16:creationId xmlns:a16="http://schemas.microsoft.com/office/drawing/2014/main" id="{6806B00F-267B-9344-8AB1-1CA0FBAC8FCC}"/>
              </a:ext>
            </a:extLst>
          </p:cNvPr>
          <p:cNvSpPr>
            <a:spLocks noGrp="1"/>
          </p:cNvSpPr>
          <p:nvPr>
            <p:ph type="body" sz="quarter" idx="17" hasCustomPrompt="1"/>
          </p:nvPr>
        </p:nvSpPr>
        <p:spPr>
          <a:xfrm>
            <a:off x="5334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8" name="Content Placeholder 7"/>
          <p:cNvSpPr>
            <a:spLocks noGrp="1"/>
          </p:cNvSpPr>
          <p:nvPr>
            <p:ph sz="quarter" idx="13"/>
          </p:nvPr>
        </p:nvSpPr>
        <p:spPr>
          <a:xfrm>
            <a:off x="304800" y="1033272"/>
            <a:ext cx="3873500" cy="24257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hart Placeholder 13"/>
          <p:cNvSpPr>
            <a:spLocks noGrp="1"/>
          </p:cNvSpPr>
          <p:nvPr>
            <p:ph type="chart" sz="quarter" idx="15" hasCustomPrompt="1"/>
          </p:nvPr>
        </p:nvSpPr>
        <p:spPr>
          <a:xfrm>
            <a:off x="5334000" y="1835150"/>
            <a:ext cx="3117850" cy="21082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7"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168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amp; Text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F9494E7-8B31-FD47-AACE-A640E9DBFEBF}"/>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20">
            <a:extLst>
              <a:ext uri="{FF2B5EF4-FFF2-40B4-BE49-F238E27FC236}">
                <a16:creationId xmlns:a16="http://schemas.microsoft.com/office/drawing/2014/main" id="{DE7175CD-97DA-9549-85FE-B3F064241F7B}"/>
              </a:ext>
            </a:extLst>
          </p:cNvPr>
          <p:cNvSpPr>
            <a:spLocks noGrp="1"/>
          </p:cNvSpPr>
          <p:nvPr>
            <p:ph type="body" sz="quarter" idx="17" hasCustomPrompt="1"/>
          </p:nvPr>
        </p:nvSpPr>
        <p:spPr>
          <a:xfrm>
            <a:off x="5334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8" name="Content Placeholder 7"/>
          <p:cNvSpPr>
            <a:spLocks noGrp="1"/>
          </p:cNvSpPr>
          <p:nvPr>
            <p:ph sz="quarter" idx="13"/>
          </p:nvPr>
        </p:nvSpPr>
        <p:spPr>
          <a:xfrm>
            <a:off x="304800" y="1033272"/>
            <a:ext cx="3898900" cy="19510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7"/>
          <p:cNvSpPr>
            <a:spLocks noGrp="1"/>
          </p:cNvSpPr>
          <p:nvPr>
            <p:ph sz="quarter" idx="14"/>
          </p:nvPr>
        </p:nvSpPr>
        <p:spPr>
          <a:xfrm>
            <a:off x="304800" y="3524250"/>
            <a:ext cx="38989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hart Placeholder 13"/>
          <p:cNvSpPr>
            <a:spLocks noGrp="1"/>
          </p:cNvSpPr>
          <p:nvPr>
            <p:ph type="chart" sz="quarter" idx="15" hasCustomPrompt="1"/>
          </p:nvPr>
        </p:nvSpPr>
        <p:spPr>
          <a:xfrm>
            <a:off x="5334000" y="1517650"/>
            <a:ext cx="3117850" cy="1819275"/>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1" name="Content Placeholder 7"/>
          <p:cNvSpPr>
            <a:spLocks noGrp="1"/>
          </p:cNvSpPr>
          <p:nvPr>
            <p:ph sz="quarter" idx="16"/>
          </p:nvPr>
        </p:nvSpPr>
        <p:spPr>
          <a:xfrm>
            <a:off x="5334000" y="3524250"/>
            <a:ext cx="311785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064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C27F37-16D7-D74A-BC79-3C9E6BAC29D5}"/>
              </a:ext>
            </a:extLst>
          </p:cNvPr>
          <p:cNvSpPr/>
          <p:nvPr userDrawn="1"/>
        </p:nvSpPr>
        <p:spPr>
          <a:xfrm>
            <a:off x="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 Placeholder 20">
            <a:extLst>
              <a:ext uri="{FF2B5EF4-FFF2-40B4-BE49-F238E27FC236}">
                <a16:creationId xmlns:a16="http://schemas.microsoft.com/office/drawing/2014/main" id="{1D1069CE-AEC4-D14E-8C9F-C56BD33D24E2}"/>
              </a:ext>
            </a:extLst>
          </p:cNvPr>
          <p:cNvSpPr>
            <a:spLocks noGrp="1"/>
          </p:cNvSpPr>
          <p:nvPr>
            <p:ph type="body" sz="quarter" idx="20" hasCustomPrompt="1"/>
          </p:nvPr>
        </p:nvSpPr>
        <p:spPr>
          <a:xfrm>
            <a:off x="762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742950" y="1924493"/>
            <a:ext cx="3117850" cy="2098232"/>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0" name="Chart Placeholder 13"/>
          <p:cNvSpPr>
            <a:spLocks noGrp="1"/>
          </p:cNvSpPr>
          <p:nvPr>
            <p:ph type="chart" sz="quarter" idx="19" hasCustomPrompt="1"/>
          </p:nvPr>
        </p:nvSpPr>
        <p:spPr>
          <a:xfrm>
            <a:off x="5340350" y="1924493"/>
            <a:ext cx="3117850" cy="2098232"/>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7" name="Text Placeholder 20">
            <a:extLst>
              <a:ext uri="{FF2B5EF4-FFF2-40B4-BE49-F238E27FC236}">
                <a16:creationId xmlns:a16="http://schemas.microsoft.com/office/drawing/2014/main" id="{7062B51A-1CC3-5D4B-B87B-E7EAA83DEF0E}"/>
              </a:ext>
            </a:extLst>
          </p:cNvPr>
          <p:cNvSpPr>
            <a:spLocks noGrp="1"/>
          </p:cNvSpPr>
          <p:nvPr userDrawn="1">
            <p:ph type="body" sz="quarter" idx="21" hasCustomPrompt="1"/>
          </p:nvPr>
        </p:nvSpPr>
        <p:spPr>
          <a:xfrm>
            <a:off x="5334000" y="123494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Tree>
    <p:extLst>
      <p:ext uri="{BB962C8B-B14F-4D97-AF65-F5344CB8AC3E}">
        <p14:creationId xmlns:p14="http://schemas.microsoft.com/office/powerpoint/2010/main" val="29387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pt 2">
    <p:spTree>
      <p:nvGrpSpPr>
        <p:cNvPr id="1" name=""/>
        <p:cNvGrpSpPr/>
        <p:nvPr/>
      </p:nvGrpSpPr>
      <p:grpSpPr>
        <a:xfrm>
          <a:off x="0" y="0"/>
          <a:ext cx="0" cy="0"/>
          <a:chOff x="0" y="0"/>
          <a:chExt cx="0" cy="0"/>
        </a:xfrm>
      </p:grpSpPr>
      <p:sp>
        <p:nvSpPr>
          <p:cNvPr id="12" name="Rectangle 11"/>
          <p:cNvSpPr/>
          <p:nvPr userDrawn="1"/>
        </p:nvSpPr>
        <p:spPr>
          <a:xfrm>
            <a:off x="0" y="945197"/>
            <a:ext cx="9144000" cy="3608154"/>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Text Placeholder 20"/>
          <p:cNvSpPr>
            <a:spLocks noGrp="1"/>
          </p:cNvSpPr>
          <p:nvPr>
            <p:ph type="body" sz="quarter" idx="17" hasCustomPrompt="1"/>
          </p:nvPr>
        </p:nvSpPr>
        <p:spPr>
          <a:xfrm>
            <a:off x="742950"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742950"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19" name="Text Placeholder 20"/>
          <p:cNvSpPr>
            <a:spLocks noGrp="1"/>
          </p:cNvSpPr>
          <p:nvPr>
            <p:ph type="body" sz="quarter" idx="18" hasCustomPrompt="1"/>
          </p:nvPr>
        </p:nvSpPr>
        <p:spPr>
          <a:xfrm>
            <a:off x="5244653"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20" name="Chart Placeholder 13"/>
          <p:cNvSpPr>
            <a:spLocks noGrp="1"/>
          </p:cNvSpPr>
          <p:nvPr>
            <p:ph type="chart" sz="quarter" idx="19" hasCustomPrompt="1"/>
          </p:nvPr>
        </p:nvSpPr>
        <p:spPr>
          <a:xfrm>
            <a:off x="5244653"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5" name="Straight Connector 14"/>
          <p:cNvCxnSpPr/>
          <p:nvPr userDrawn="1"/>
        </p:nvCxnSpPr>
        <p:spPr>
          <a:xfrm>
            <a:off x="4572000" y="1267225"/>
            <a:ext cx="0" cy="31783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8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hart Lef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05332C-558C-7F43-A15B-1D5E2D2788E0}"/>
              </a:ext>
            </a:extLst>
          </p:cNvPr>
          <p:cNvSpPr/>
          <p:nvPr userDrawn="1"/>
        </p:nvSpPr>
        <p:spPr>
          <a:xfrm>
            <a:off x="0" y="945197"/>
            <a:ext cx="9144000" cy="3608154"/>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Text Placeholder 20"/>
          <p:cNvSpPr>
            <a:spLocks noGrp="1"/>
          </p:cNvSpPr>
          <p:nvPr>
            <p:ph type="body" sz="quarter" idx="17" hasCustomPrompt="1"/>
          </p:nvPr>
        </p:nvSpPr>
        <p:spPr>
          <a:xfrm>
            <a:off x="530290"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530290"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7"/>
          <p:cNvSpPr>
            <a:spLocks noGrp="1"/>
          </p:cNvSpPr>
          <p:nvPr>
            <p:ph sz="quarter" idx="13"/>
          </p:nvPr>
        </p:nvSpPr>
        <p:spPr>
          <a:xfrm>
            <a:off x="4572000" y="1548837"/>
            <a:ext cx="4263656" cy="310844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sz="quarter" idx="18" hasCustomPrompt="1"/>
          </p:nvPr>
        </p:nvSpPr>
        <p:spPr>
          <a:xfrm>
            <a:off x="4572000" y="1042988"/>
            <a:ext cx="4264025" cy="371475"/>
          </a:xfrm>
          <a:prstGeom prst="rect">
            <a:avLst/>
          </a:prstGeom>
        </p:spPr>
        <p:txBody>
          <a:bodyPr/>
          <a:lstStyle>
            <a:lvl1pPr marL="0" indent="0" algn="l">
              <a:buNone/>
              <a:defRPr sz="1800" b="1">
                <a:solidFill>
                  <a:srgbClr val="1B6CB5"/>
                </a:solidFill>
              </a:defRPr>
            </a:lvl1pPr>
          </a:lstStyle>
          <a:p>
            <a:pPr lvl="0"/>
            <a:r>
              <a:rPr lang="en-US" dirty="0"/>
              <a:t>Click to edit subhead</a:t>
            </a:r>
          </a:p>
        </p:txBody>
      </p:sp>
    </p:spTree>
    <p:extLst>
      <p:ext uri="{BB962C8B-B14F-4D97-AF65-F5344CB8AC3E}">
        <p14:creationId xmlns:p14="http://schemas.microsoft.com/office/powerpoint/2010/main" val="236408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mp; Text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ADA6D7C-0E40-804D-B622-8824DD4AD8A5}"/>
              </a:ext>
            </a:extLst>
          </p:cNvPr>
          <p:cNvSpPr/>
          <p:nvPr userDrawn="1"/>
        </p:nvSpPr>
        <p:spPr>
          <a:xfrm>
            <a:off x="0" y="2432311"/>
            <a:ext cx="9144000" cy="212103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Content Placeholder 7"/>
          <p:cNvSpPr>
            <a:spLocks noGrp="1"/>
          </p:cNvSpPr>
          <p:nvPr userDrawn="1">
            <p:ph sz="quarter" idx="13"/>
          </p:nvPr>
        </p:nvSpPr>
        <p:spPr>
          <a:xfrm>
            <a:off x="304800" y="1033272"/>
            <a:ext cx="8496300" cy="1197344"/>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hart Placeholder 13"/>
          <p:cNvSpPr>
            <a:spLocks noGrp="1"/>
          </p:cNvSpPr>
          <p:nvPr userDrawn="1">
            <p:ph type="chart" sz="quarter" idx="15" hasCustomPrompt="1"/>
          </p:nvPr>
        </p:nvSpPr>
        <p:spPr>
          <a:xfrm>
            <a:off x="787400" y="2857500"/>
            <a:ext cx="2419350" cy="17907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5" name="Text Placeholder 20"/>
          <p:cNvSpPr>
            <a:spLocks noGrp="1"/>
          </p:cNvSpPr>
          <p:nvPr userDrawn="1">
            <p:ph type="body" sz="quarter" idx="16" hasCustomPrompt="1"/>
          </p:nvPr>
        </p:nvSpPr>
        <p:spPr>
          <a:xfrm>
            <a:off x="3975100" y="2857500"/>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4" name="Content Placeholder 7"/>
          <p:cNvSpPr>
            <a:spLocks noGrp="1"/>
          </p:cNvSpPr>
          <p:nvPr userDrawn="1">
            <p:ph sz="quarter" idx="17"/>
          </p:nvPr>
        </p:nvSpPr>
        <p:spPr>
          <a:xfrm>
            <a:off x="3975100" y="3422650"/>
            <a:ext cx="4826000" cy="12255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4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1"/>
          <p:cNvSpPr>
            <a:spLocks noGrp="1"/>
          </p:cNvSpPr>
          <p:nvPr userDrawn="1">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Subtitle 2"/>
          <p:cNvSpPr>
            <a:spLocks noGrp="1"/>
          </p:cNvSpPr>
          <p:nvPr userDrawn="1">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864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mp; Text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F33A5B-3E1A-F34E-A8C9-CD3A0EC359DF}"/>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Content Placeholder 7"/>
          <p:cNvSpPr>
            <a:spLocks noGrp="1"/>
          </p:cNvSpPr>
          <p:nvPr>
            <p:ph sz="quarter" idx="13"/>
          </p:nvPr>
        </p:nvSpPr>
        <p:spPr>
          <a:xfrm>
            <a:off x="304800" y="3670300"/>
            <a:ext cx="84963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hart Placeholder 13"/>
          <p:cNvSpPr>
            <a:spLocks noGrp="1"/>
          </p:cNvSpPr>
          <p:nvPr>
            <p:ph type="chart" sz="quarter" idx="15" hasCustomPrompt="1"/>
          </p:nvPr>
        </p:nvSpPr>
        <p:spPr>
          <a:xfrm>
            <a:off x="4572000" y="1033272"/>
            <a:ext cx="4229100" cy="2209658"/>
          </a:xfrm>
          <a:prstGeom prst="rect">
            <a:avLst/>
          </a:prstGeom>
        </p:spPr>
        <p:txBody>
          <a:bodyPr vert="horz" anchor="ctr"/>
          <a:lstStyle>
            <a:lvl1pPr marL="0" indent="0" algn="ctr">
              <a:buNone/>
              <a:defRPr baseline="0">
                <a:solidFill>
                  <a:srgbClr val="555555"/>
                </a:solidFill>
              </a:defRPr>
            </a:lvl1pPr>
          </a:lstStyle>
          <a:p>
            <a:r>
              <a:rPr lang="en-US" dirty="0"/>
              <a:t>Click to Add Chart</a:t>
            </a:r>
          </a:p>
        </p:txBody>
      </p:sp>
      <p:sp>
        <p:nvSpPr>
          <p:cNvPr id="15" name="Text Placeholder 20"/>
          <p:cNvSpPr>
            <a:spLocks noGrp="1"/>
          </p:cNvSpPr>
          <p:nvPr>
            <p:ph type="body" sz="quarter" idx="16" hasCustomPrompt="1"/>
          </p:nvPr>
        </p:nvSpPr>
        <p:spPr>
          <a:xfrm>
            <a:off x="304800" y="1033272"/>
            <a:ext cx="387350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4" name="Content Placeholder 7"/>
          <p:cNvSpPr>
            <a:spLocks noGrp="1"/>
          </p:cNvSpPr>
          <p:nvPr>
            <p:ph sz="quarter" idx="17"/>
          </p:nvPr>
        </p:nvSpPr>
        <p:spPr>
          <a:xfrm>
            <a:off x="304800" y="1467293"/>
            <a:ext cx="3873500" cy="17756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1980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4 Contents">
    <p:spTree>
      <p:nvGrpSpPr>
        <p:cNvPr id="1" name=""/>
        <p:cNvGrpSpPr/>
        <p:nvPr/>
      </p:nvGrpSpPr>
      <p:grpSpPr>
        <a:xfrm>
          <a:off x="0" y="0"/>
          <a:ext cx="0" cy="0"/>
          <a:chOff x="0" y="0"/>
          <a:chExt cx="0" cy="0"/>
        </a:xfrm>
      </p:grpSpPr>
      <p:sp>
        <p:nvSpPr>
          <p:cNvPr id="14" name="Content Placeholder 7"/>
          <p:cNvSpPr>
            <a:spLocks noGrp="1"/>
          </p:cNvSpPr>
          <p:nvPr>
            <p:ph sz="quarter" idx="17"/>
          </p:nvPr>
        </p:nvSpPr>
        <p:spPr>
          <a:xfrm>
            <a:off x="304800" y="1033272"/>
            <a:ext cx="8534400" cy="116662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hart Placeholder 13"/>
          <p:cNvSpPr>
            <a:spLocks noGrp="1"/>
          </p:cNvSpPr>
          <p:nvPr>
            <p:ph type="chart" sz="quarter" idx="15"/>
          </p:nvPr>
        </p:nvSpPr>
        <p:spPr>
          <a:xfrm>
            <a:off x="304800" y="2457450"/>
            <a:ext cx="1835150" cy="1790700"/>
          </a:xfrm>
          <a:prstGeom prst="rect">
            <a:avLst/>
          </a:prstGeom>
        </p:spPr>
        <p:txBody>
          <a:bodyPr vert="horz"/>
          <a:lstStyle/>
          <a:p>
            <a:r>
              <a:rPr lang="en-US" dirty="0"/>
              <a:t>Click icon to add chart</a:t>
            </a:r>
          </a:p>
        </p:txBody>
      </p:sp>
      <p:sp>
        <p:nvSpPr>
          <p:cNvPr id="17" name="Chart Placeholder 13"/>
          <p:cNvSpPr>
            <a:spLocks noGrp="1"/>
          </p:cNvSpPr>
          <p:nvPr>
            <p:ph type="chart" sz="quarter" idx="19"/>
          </p:nvPr>
        </p:nvSpPr>
        <p:spPr>
          <a:xfrm>
            <a:off x="4813498" y="2457450"/>
            <a:ext cx="1835150" cy="1790700"/>
          </a:xfrm>
          <a:prstGeom prst="rect">
            <a:avLst/>
          </a:prstGeom>
        </p:spPr>
        <p:txBody>
          <a:bodyPr vert="horz"/>
          <a:lstStyle/>
          <a:p>
            <a:r>
              <a:rPr lang="en-US" dirty="0"/>
              <a:t>Click icon to add chart</a:t>
            </a:r>
          </a:p>
        </p:txBody>
      </p:sp>
      <p:sp>
        <p:nvSpPr>
          <p:cNvPr id="13" name="Rectangle 12"/>
          <p:cNvSpPr/>
          <p:nvPr userDrawn="1"/>
        </p:nvSpPr>
        <p:spPr>
          <a:xfrm>
            <a:off x="2537883" y="2457450"/>
            <a:ext cx="1835150" cy="1790700"/>
          </a:xfrm>
          <a:prstGeom prst="rect">
            <a:avLst/>
          </a:prstGeom>
          <a:solidFill>
            <a:schemeClr val="bg1">
              <a:lumMod val="85000"/>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7"/>
          <p:cNvSpPr>
            <a:spLocks noGrp="1"/>
          </p:cNvSpPr>
          <p:nvPr>
            <p:ph sz="quarter" idx="21"/>
          </p:nvPr>
        </p:nvSpPr>
        <p:spPr>
          <a:xfrm>
            <a:off x="2633133" y="2571750"/>
            <a:ext cx="1640418" cy="15684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20" name="Rectangle 19"/>
          <p:cNvSpPr/>
          <p:nvPr userDrawn="1"/>
        </p:nvSpPr>
        <p:spPr>
          <a:xfrm>
            <a:off x="7103532" y="2457450"/>
            <a:ext cx="1835150" cy="1790700"/>
          </a:xfrm>
          <a:prstGeom prst="rect">
            <a:avLst/>
          </a:prstGeom>
          <a:solidFill>
            <a:schemeClr val="bg1">
              <a:lumMod val="85000"/>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7"/>
          <p:cNvSpPr>
            <a:spLocks noGrp="1"/>
          </p:cNvSpPr>
          <p:nvPr>
            <p:ph sz="quarter" idx="22"/>
          </p:nvPr>
        </p:nvSpPr>
        <p:spPr>
          <a:xfrm>
            <a:off x="7198782" y="2571750"/>
            <a:ext cx="1640418" cy="15684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18"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99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5" name="Subtitle 2"/>
          <p:cNvSpPr>
            <a:spLocks noGrp="1"/>
          </p:cNvSpPr>
          <p:nvPr userDrawn="1">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887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amp;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FEB082-914A-DA41-AC6E-40177BC76DCD}"/>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Content Placeholder 7"/>
          <p:cNvSpPr>
            <a:spLocks noGrp="1"/>
          </p:cNvSpPr>
          <p:nvPr>
            <p:ph sz="quarter" idx="17"/>
          </p:nvPr>
        </p:nvSpPr>
        <p:spPr>
          <a:xfrm>
            <a:off x="30480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23" name="Text Placeholder 20"/>
          <p:cNvSpPr>
            <a:spLocks noGrp="1"/>
          </p:cNvSpPr>
          <p:nvPr>
            <p:ph type="body" sz="quarter" idx="16" hasCustomPrompt="1"/>
          </p:nvPr>
        </p:nvSpPr>
        <p:spPr>
          <a:xfrm>
            <a:off x="30480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0" name="Content Placeholder 7"/>
          <p:cNvSpPr>
            <a:spLocks noGrp="1"/>
          </p:cNvSpPr>
          <p:nvPr>
            <p:ph sz="quarter" idx="18"/>
          </p:nvPr>
        </p:nvSpPr>
        <p:spPr>
          <a:xfrm>
            <a:off x="252095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31" name="Text Placeholder 20"/>
          <p:cNvSpPr>
            <a:spLocks noGrp="1"/>
          </p:cNvSpPr>
          <p:nvPr>
            <p:ph type="body" sz="quarter" idx="19" hasCustomPrompt="1"/>
          </p:nvPr>
        </p:nvSpPr>
        <p:spPr>
          <a:xfrm>
            <a:off x="252095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2" name="Content Placeholder 7"/>
          <p:cNvSpPr>
            <a:spLocks noGrp="1"/>
          </p:cNvSpPr>
          <p:nvPr>
            <p:ph sz="quarter" idx="20"/>
          </p:nvPr>
        </p:nvSpPr>
        <p:spPr>
          <a:xfrm>
            <a:off x="473710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33" name="Text Placeholder 20"/>
          <p:cNvSpPr>
            <a:spLocks noGrp="1"/>
          </p:cNvSpPr>
          <p:nvPr>
            <p:ph type="body" sz="quarter" idx="21" hasCustomPrompt="1"/>
          </p:nvPr>
        </p:nvSpPr>
        <p:spPr>
          <a:xfrm>
            <a:off x="473710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4" name="Content Placeholder 7"/>
          <p:cNvSpPr>
            <a:spLocks noGrp="1"/>
          </p:cNvSpPr>
          <p:nvPr>
            <p:ph sz="quarter" idx="22"/>
          </p:nvPr>
        </p:nvSpPr>
        <p:spPr>
          <a:xfrm>
            <a:off x="695325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a:t>Edit Master text styles</a:t>
            </a:r>
          </a:p>
        </p:txBody>
      </p:sp>
      <p:sp>
        <p:nvSpPr>
          <p:cNvPr id="35" name="Text Placeholder 20"/>
          <p:cNvSpPr>
            <a:spLocks noGrp="1"/>
          </p:cNvSpPr>
          <p:nvPr>
            <p:ph type="body" sz="quarter" idx="23" hasCustomPrompt="1"/>
          </p:nvPr>
        </p:nvSpPr>
        <p:spPr>
          <a:xfrm>
            <a:off x="695325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5" name="SmartArt Placeholder 4"/>
          <p:cNvSpPr>
            <a:spLocks noGrp="1"/>
          </p:cNvSpPr>
          <p:nvPr>
            <p:ph type="dgm" sz="quarter" idx="24"/>
          </p:nvPr>
        </p:nvSpPr>
        <p:spPr>
          <a:xfrm>
            <a:off x="304800" y="1033272"/>
            <a:ext cx="8502650" cy="1901314"/>
          </a:xfrm>
          <a:prstGeom prst="rect">
            <a:avLst/>
          </a:prstGeom>
        </p:spPr>
        <p:txBody>
          <a:bodyPr vert="horz"/>
          <a:lstStyle/>
          <a:p>
            <a:r>
              <a:rPr lang="en-US" dirty="0"/>
              <a:t>Click icon to add SmartArt graphic</a:t>
            </a:r>
          </a:p>
        </p:txBody>
      </p:sp>
      <p:sp>
        <p:nvSpPr>
          <p:cNvPr id="20"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1"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0849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Workflows">
    <p:spTree>
      <p:nvGrpSpPr>
        <p:cNvPr id="1" name=""/>
        <p:cNvGrpSpPr/>
        <p:nvPr/>
      </p:nvGrpSpPr>
      <p:grpSpPr>
        <a:xfrm>
          <a:off x="0" y="0"/>
          <a:ext cx="0" cy="0"/>
          <a:chOff x="0" y="0"/>
          <a:chExt cx="0" cy="0"/>
        </a:xfrm>
      </p:grpSpPr>
      <p:sp>
        <p:nvSpPr>
          <p:cNvPr id="26" name="Content Placeholder 7"/>
          <p:cNvSpPr>
            <a:spLocks noGrp="1"/>
          </p:cNvSpPr>
          <p:nvPr>
            <p:ph sz="quarter" idx="17"/>
          </p:nvPr>
        </p:nvSpPr>
        <p:spPr>
          <a:xfrm>
            <a:off x="304800" y="1033271"/>
            <a:ext cx="8534400" cy="11251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8" name="SmartArt Placeholder 7"/>
          <p:cNvSpPr>
            <a:spLocks noGrp="1"/>
          </p:cNvSpPr>
          <p:nvPr>
            <p:ph type="dgm" sz="quarter" idx="18"/>
          </p:nvPr>
        </p:nvSpPr>
        <p:spPr>
          <a:xfrm>
            <a:off x="304800" y="2349500"/>
            <a:ext cx="8534400" cy="2179970"/>
          </a:xfrm>
          <a:prstGeom prst="rect">
            <a:avLst/>
          </a:prstGeom>
        </p:spPr>
        <p:txBody>
          <a:bodyPr vert="horz"/>
          <a:lstStyle/>
          <a:p>
            <a:r>
              <a:rPr lang="en-US" dirty="0"/>
              <a:t>Click icon to add SmartArt graphic</a:t>
            </a:r>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111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ization Chart">
    <p:spTree>
      <p:nvGrpSpPr>
        <p:cNvPr id="1" name=""/>
        <p:cNvGrpSpPr/>
        <p:nvPr/>
      </p:nvGrpSpPr>
      <p:grpSpPr>
        <a:xfrm>
          <a:off x="0" y="0"/>
          <a:ext cx="0" cy="0"/>
          <a:chOff x="0" y="0"/>
          <a:chExt cx="0" cy="0"/>
        </a:xfrm>
      </p:grpSpPr>
      <p:sp>
        <p:nvSpPr>
          <p:cNvPr id="8" name="SmartArt Placeholder 7"/>
          <p:cNvSpPr>
            <a:spLocks noGrp="1"/>
          </p:cNvSpPr>
          <p:nvPr>
            <p:ph type="dgm" sz="quarter" idx="18"/>
          </p:nvPr>
        </p:nvSpPr>
        <p:spPr>
          <a:xfrm>
            <a:off x="304800" y="1033271"/>
            <a:ext cx="8534400" cy="3549361"/>
          </a:xfrm>
          <a:prstGeom prst="rect">
            <a:avLst/>
          </a:prstGeom>
        </p:spPr>
        <p:txBody>
          <a:bodyPr vert="horz"/>
          <a:lstStyle/>
          <a:p>
            <a:r>
              <a:rPr lang="en-US" dirty="0"/>
              <a:t>Click icon to add SmartArt graphic</a:t>
            </a:r>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27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wimlanes">
    <p:spTree>
      <p:nvGrpSpPr>
        <p:cNvPr id="1" name=""/>
        <p:cNvGrpSpPr/>
        <p:nvPr/>
      </p:nvGrpSpPr>
      <p:grpSpPr>
        <a:xfrm>
          <a:off x="0" y="0"/>
          <a:ext cx="0" cy="0"/>
          <a:chOff x="0" y="0"/>
          <a:chExt cx="0" cy="0"/>
        </a:xfrm>
      </p:grpSpPr>
      <p:sp>
        <p:nvSpPr>
          <p:cNvPr id="8" name="SmartArt Placeholder 7"/>
          <p:cNvSpPr>
            <a:spLocks noGrp="1"/>
          </p:cNvSpPr>
          <p:nvPr>
            <p:ph type="dgm" sz="quarter" idx="18"/>
          </p:nvPr>
        </p:nvSpPr>
        <p:spPr>
          <a:xfrm>
            <a:off x="304800" y="1033271"/>
            <a:ext cx="8534400" cy="3517463"/>
          </a:xfrm>
          <a:prstGeom prst="rect">
            <a:avLst/>
          </a:prstGeom>
        </p:spPr>
        <p:txBody>
          <a:bodyPr vert="horz"/>
          <a:lstStyle/>
          <a:p>
            <a:r>
              <a:rPr lang="en-US" dirty="0"/>
              <a:t>Click icon to add SmartArt graphic</a:t>
            </a:r>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239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304800" y="1033271"/>
            <a:ext cx="8509000" cy="3559993"/>
          </a:xfrm>
          <a:prstGeom prst="rect">
            <a:avLst/>
          </a:prstGeom>
        </p:spPr>
        <p:txBody>
          <a:bodyPr vert="horz"/>
          <a:lstStyle/>
          <a:p>
            <a:r>
              <a:rPr lang="en-US" dirty="0"/>
              <a:t>Click icon to add table</a:t>
            </a:r>
          </a:p>
        </p:txBody>
      </p:sp>
      <p:sp>
        <p:nvSpPr>
          <p:cNvPr id="10"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1"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729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Step Diagram">
    <p:spTree>
      <p:nvGrpSpPr>
        <p:cNvPr id="1" name=""/>
        <p:cNvGrpSpPr/>
        <p:nvPr/>
      </p:nvGrpSpPr>
      <p:grpSpPr>
        <a:xfrm>
          <a:off x="0" y="0"/>
          <a:ext cx="0" cy="0"/>
          <a:chOff x="0" y="0"/>
          <a:chExt cx="0" cy="0"/>
        </a:xfrm>
      </p:grpSpPr>
      <p:sp>
        <p:nvSpPr>
          <p:cNvPr id="4" name="Rectangle 3"/>
          <p:cNvSpPr/>
          <p:nvPr userDrawn="1"/>
        </p:nvSpPr>
        <p:spPr>
          <a:xfrm>
            <a:off x="1381125" y="1469319"/>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 Placeholder 20"/>
          <p:cNvSpPr>
            <a:spLocks noGrp="1"/>
          </p:cNvSpPr>
          <p:nvPr>
            <p:ph type="body" sz="quarter" idx="16" hasCustomPrompt="1"/>
          </p:nvPr>
        </p:nvSpPr>
        <p:spPr>
          <a:xfrm>
            <a:off x="1381125" y="1469319"/>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35" name="Rectangle 34"/>
          <p:cNvSpPr/>
          <p:nvPr userDrawn="1"/>
        </p:nvSpPr>
        <p:spPr>
          <a:xfrm flipH="1">
            <a:off x="5496348" y="1469319"/>
            <a:ext cx="210312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H="1">
            <a:off x="5222028" y="1798813"/>
            <a:ext cx="237744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4947708" y="2128307"/>
            <a:ext cx="265176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H="1">
            <a:off x="4673388" y="2457801"/>
            <a:ext cx="292608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H="1">
            <a:off x="4399068" y="2787295"/>
            <a:ext cx="3200400" cy="2222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H="1">
            <a:off x="4124748" y="3116789"/>
            <a:ext cx="347472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1" name="Rectangle 40"/>
          <p:cNvSpPr/>
          <p:nvPr userDrawn="1"/>
        </p:nvSpPr>
        <p:spPr>
          <a:xfrm flipH="1">
            <a:off x="3850428" y="3446283"/>
            <a:ext cx="374904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2" name="Rectangle 41"/>
          <p:cNvSpPr/>
          <p:nvPr userDrawn="1"/>
        </p:nvSpPr>
        <p:spPr>
          <a:xfrm flipH="1">
            <a:off x="3576107" y="3775777"/>
            <a:ext cx="402336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3" name="Rectangle 42"/>
          <p:cNvSpPr/>
          <p:nvPr userDrawn="1"/>
        </p:nvSpPr>
        <p:spPr>
          <a:xfrm flipH="1">
            <a:off x="3301787" y="4105271"/>
            <a:ext cx="429768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5" name="Text Placeholder 20"/>
          <p:cNvSpPr>
            <a:spLocks noGrp="1"/>
          </p:cNvSpPr>
          <p:nvPr userDrawn="1">
            <p:ph type="body" sz="quarter" idx="26" hasCustomPrompt="1"/>
          </p:nvPr>
        </p:nvSpPr>
        <p:spPr>
          <a:xfrm>
            <a:off x="5222028" y="1809750"/>
            <a:ext cx="237743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5" name="Text Placeholder 20"/>
          <p:cNvSpPr>
            <a:spLocks noGrp="1"/>
          </p:cNvSpPr>
          <p:nvPr>
            <p:ph type="body" sz="quarter" idx="27" hasCustomPrompt="1"/>
          </p:nvPr>
        </p:nvSpPr>
        <p:spPr>
          <a:xfrm>
            <a:off x="5496348" y="1469319"/>
            <a:ext cx="210311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6" name="Text Placeholder 20"/>
          <p:cNvSpPr>
            <a:spLocks noGrp="1"/>
          </p:cNvSpPr>
          <p:nvPr>
            <p:ph type="body" sz="quarter" idx="28" hasCustomPrompt="1"/>
          </p:nvPr>
        </p:nvSpPr>
        <p:spPr>
          <a:xfrm>
            <a:off x="4947708" y="2118076"/>
            <a:ext cx="265175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7" name="Text Placeholder 20"/>
          <p:cNvSpPr>
            <a:spLocks noGrp="1"/>
          </p:cNvSpPr>
          <p:nvPr>
            <p:ph type="body" sz="quarter" idx="29" hasCustomPrompt="1"/>
          </p:nvPr>
        </p:nvSpPr>
        <p:spPr>
          <a:xfrm>
            <a:off x="4673388" y="2458858"/>
            <a:ext cx="292607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9" name="Text Placeholder 20"/>
          <p:cNvSpPr>
            <a:spLocks noGrp="1"/>
          </p:cNvSpPr>
          <p:nvPr>
            <p:ph type="body" sz="quarter" idx="30" hasCustomPrompt="1"/>
          </p:nvPr>
        </p:nvSpPr>
        <p:spPr>
          <a:xfrm>
            <a:off x="4399068" y="2787295"/>
            <a:ext cx="3200399" cy="222250"/>
          </a:xfrm>
          <a:prstGeom prst="rect">
            <a:avLst/>
          </a:prstGeom>
          <a:solidFill>
            <a:schemeClr val="bg1">
              <a:lumMod val="85000"/>
            </a:schemeClr>
          </a:solid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60" name="Text Placeholder 20"/>
          <p:cNvSpPr>
            <a:spLocks noGrp="1"/>
          </p:cNvSpPr>
          <p:nvPr>
            <p:ph type="body" sz="quarter" idx="31" hasCustomPrompt="1"/>
          </p:nvPr>
        </p:nvSpPr>
        <p:spPr>
          <a:xfrm>
            <a:off x="4124748" y="3116789"/>
            <a:ext cx="3474719"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1" name="Text Placeholder 20"/>
          <p:cNvSpPr>
            <a:spLocks noGrp="1"/>
          </p:cNvSpPr>
          <p:nvPr>
            <p:ph type="body" sz="quarter" idx="32" hasCustomPrompt="1"/>
          </p:nvPr>
        </p:nvSpPr>
        <p:spPr>
          <a:xfrm>
            <a:off x="3850429" y="3432522"/>
            <a:ext cx="3749040"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2" name="Text Placeholder 20"/>
          <p:cNvSpPr>
            <a:spLocks noGrp="1"/>
          </p:cNvSpPr>
          <p:nvPr>
            <p:ph type="body" sz="quarter" idx="33" hasCustomPrompt="1"/>
          </p:nvPr>
        </p:nvSpPr>
        <p:spPr>
          <a:xfrm>
            <a:off x="3576107" y="3775777"/>
            <a:ext cx="4023362"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3" name="Text Placeholder 20"/>
          <p:cNvSpPr>
            <a:spLocks noGrp="1"/>
          </p:cNvSpPr>
          <p:nvPr>
            <p:ph type="body" sz="quarter" idx="34" hasCustomPrompt="1"/>
          </p:nvPr>
        </p:nvSpPr>
        <p:spPr>
          <a:xfrm>
            <a:off x="3301787" y="4109148"/>
            <a:ext cx="4297682"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5" name="Rectangle 64"/>
          <p:cNvSpPr/>
          <p:nvPr userDrawn="1"/>
        </p:nvSpPr>
        <p:spPr>
          <a:xfrm>
            <a:off x="1381125" y="1798813"/>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 Placeholder 20"/>
          <p:cNvSpPr>
            <a:spLocks noGrp="1"/>
          </p:cNvSpPr>
          <p:nvPr>
            <p:ph type="body" sz="quarter" idx="36" hasCustomPrompt="1"/>
          </p:nvPr>
        </p:nvSpPr>
        <p:spPr>
          <a:xfrm>
            <a:off x="1381125" y="1798813"/>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67" name="Rectangle 66"/>
          <p:cNvSpPr/>
          <p:nvPr userDrawn="1"/>
        </p:nvSpPr>
        <p:spPr>
          <a:xfrm>
            <a:off x="1381125" y="2118076"/>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 Placeholder 20"/>
          <p:cNvSpPr>
            <a:spLocks noGrp="1"/>
          </p:cNvSpPr>
          <p:nvPr>
            <p:ph type="body" sz="quarter" idx="37" hasCustomPrompt="1"/>
          </p:nvPr>
        </p:nvSpPr>
        <p:spPr>
          <a:xfrm>
            <a:off x="1381125" y="2118076"/>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69" name="Rectangle 68"/>
          <p:cNvSpPr/>
          <p:nvPr userDrawn="1"/>
        </p:nvSpPr>
        <p:spPr>
          <a:xfrm>
            <a:off x="1381125" y="2457801"/>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Text Placeholder 20"/>
          <p:cNvSpPr>
            <a:spLocks noGrp="1"/>
          </p:cNvSpPr>
          <p:nvPr>
            <p:ph type="body" sz="quarter" idx="38" hasCustomPrompt="1"/>
          </p:nvPr>
        </p:nvSpPr>
        <p:spPr>
          <a:xfrm>
            <a:off x="1381125" y="2457801"/>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1" name="Rectangle 70"/>
          <p:cNvSpPr/>
          <p:nvPr userDrawn="1"/>
        </p:nvSpPr>
        <p:spPr>
          <a:xfrm>
            <a:off x="1381125" y="2787295"/>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 Placeholder 20"/>
          <p:cNvSpPr>
            <a:spLocks noGrp="1"/>
          </p:cNvSpPr>
          <p:nvPr>
            <p:ph type="body" sz="quarter" idx="39" hasCustomPrompt="1"/>
          </p:nvPr>
        </p:nvSpPr>
        <p:spPr>
          <a:xfrm>
            <a:off x="1381125" y="2787295"/>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3" name="Rectangle 72"/>
          <p:cNvSpPr/>
          <p:nvPr userDrawn="1"/>
        </p:nvSpPr>
        <p:spPr>
          <a:xfrm>
            <a:off x="1381125" y="3116789"/>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 Placeholder 20"/>
          <p:cNvSpPr>
            <a:spLocks noGrp="1"/>
          </p:cNvSpPr>
          <p:nvPr>
            <p:ph type="body" sz="quarter" idx="40" hasCustomPrompt="1"/>
          </p:nvPr>
        </p:nvSpPr>
        <p:spPr>
          <a:xfrm>
            <a:off x="1381125" y="3116789"/>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5" name="Rectangle 74"/>
          <p:cNvSpPr/>
          <p:nvPr userDrawn="1"/>
        </p:nvSpPr>
        <p:spPr>
          <a:xfrm>
            <a:off x="1381125" y="3432522"/>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Text Placeholder 20"/>
          <p:cNvSpPr>
            <a:spLocks noGrp="1"/>
          </p:cNvSpPr>
          <p:nvPr>
            <p:ph type="body" sz="quarter" idx="41" hasCustomPrompt="1"/>
          </p:nvPr>
        </p:nvSpPr>
        <p:spPr>
          <a:xfrm>
            <a:off x="1381125" y="3432522"/>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7" name="Rectangle 76"/>
          <p:cNvSpPr/>
          <p:nvPr userDrawn="1"/>
        </p:nvSpPr>
        <p:spPr>
          <a:xfrm>
            <a:off x="1381125" y="3775777"/>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 Placeholder 20"/>
          <p:cNvSpPr>
            <a:spLocks noGrp="1"/>
          </p:cNvSpPr>
          <p:nvPr>
            <p:ph type="body" sz="quarter" idx="42" hasCustomPrompt="1"/>
          </p:nvPr>
        </p:nvSpPr>
        <p:spPr>
          <a:xfrm>
            <a:off x="1381125" y="3775777"/>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9" name="Rectangle 78"/>
          <p:cNvSpPr/>
          <p:nvPr userDrawn="1"/>
        </p:nvSpPr>
        <p:spPr>
          <a:xfrm>
            <a:off x="1381125" y="4105271"/>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 Placeholder 20"/>
          <p:cNvSpPr>
            <a:spLocks noGrp="1"/>
          </p:cNvSpPr>
          <p:nvPr>
            <p:ph type="body" sz="quarter" idx="43" hasCustomPrompt="1"/>
          </p:nvPr>
        </p:nvSpPr>
        <p:spPr>
          <a:xfrm>
            <a:off x="1381125" y="4105271"/>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49"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50"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7370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ck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D9D2C7-C1EF-CB43-AA64-02C75E7EB6B8}"/>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Table Placeholder 4"/>
          <p:cNvSpPr>
            <a:spLocks noGrp="1"/>
          </p:cNvSpPr>
          <p:nvPr>
            <p:ph type="tbl" sz="quarter" idx="17"/>
          </p:nvPr>
        </p:nvSpPr>
        <p:spPr>
          <a:xfrm>
            <a:off x="301751" y="1033271"/>
            <a:ext cx="8523271" cy="1773723"/>
          </a:xfrm>
          <a:prstGeom prst="rect">
            <a:avLst/>
          </a:prstGeom>
        </p:spPr>
        <p:txBody>
          <a:bodyPr vert="horz"/>
          <a:lstStyle/>
          <a:p>
            <a:r>
              <a:rPr lang="en-US" dirty="0"/>
              <a:t>Click icon to add table</a:t>
            </a:r>
          </a:p>
        </p:txBody>
      </p:sp>
      <p:sp>
        <p:nvSpPr>
          <p:cNvPr id="12" name="Chart Placeholder 13"/>
          <p:cNvSpPr>
            <a:spLocks noGrp="1"/>
          </p:cNvSpPr>
          <p:nvPr>
            <p:ph type="chart" sz="quarter" idx="15"/>
          </p:nvPr>
        </p:nvSpPr>
        <p:spPr>
          <a:xfrm>
            <a:off x="301751" y="3312186"/>
            <a:ext cx="2114550" cy="1377950"/>
          </a:xfrm>
          <a:prstGeom prst="rect">
            <a:avLst/>
          </a:prstGeom>
        </p:spPr>
        <p:txBody>
          <a:bodyPr vert="horz"/>
          <a:lstStyle/>
          <a:p>
            <a:r>
              <a:rPr lang="en-US" dirty="0"/>
              <a:t>Click icon to add chart</a:t>
            </a:r>
          </a:p>
        </p:txBody>
      </p:sp>
      <p:sp>
        <p:nvSpPr>
          <p:cNvPr id="22" name="Chart Placeholder 13"/>
          <p:cNvSpPr>
            <a:spLocks noGrp="1"/>
          </p:cNvSpPr>
          <p:nvPr>
            <p:ph type="chart" sz="quarter" idx="18"/>
          </p:nvPr>
        </p:nvSpPr>
        <p:spPr>
          <a:xfrm>
            <a:off x="3524250" y="3312186"/>
            <a:ext cx="2114550" cy="1377950"/>
          </a:xfrm>
          <a:prstGeom prst="rect">
            <a:avLst/>
          </a:prstGeom>
        </p:spPr>
        <p:txBody>
          <a:bodyPr vert="horz"/>
          <a:lstStyle/>
          <a:p>
            <a:r>
              <a:rPr lang="en-US" dirty="0"/>
              <a:t>Click icon to add chart</a:t>
            </a:r>
          </a:p>
        </p:txBody>
      </p:sp>
      <p:sp>
        <p:nvSpPr>
          <p:cNvPr id="23" name="Chart Placeholder 13"/>
          <p:cNvSpPr>
            <a:spLocks noGrp="1"/>
          </p:cNvSpPr>
          <p:nvPr>
            <p:ph type="chart" sz="quarter" idx="19"/>
          </p:nvPr>
        </p:nvSpPr>
        <p:spPr>
          <a:xfrm>
            <a:off x="6710472" y="3312186"/>
            <a:ext cx="2114550" cy="1377950"/>
          </a:xfrm>
          <a:prstGeom prst="rect">
            <a:avLst/>
          </a:prstGeom>
        </p:spPr>
        <p:txBody>
          <a:bodyPr vert="horz"/>
          <a:lstStyle/>
          <a:p>
            <a:r>
              <a:rPr lang="en-US" dirty="0"/>
              <a:t>Click icon to add chart</a:t>
            </a:r>
          </a:p>
        </p:txBody>
      </p:sp>
      <p:sp>
        <p:nvSpPr>
          <p:cNvPr id="15"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8047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ck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33FFF3-6939-A14A-853E-F698D615EA06}"/>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2" name="Chart Placeholder 13"/>
          <p:cNvSpPr>
            <a:spLocks noGrp="1"/>
          </p:cNvSpPr>
          <p:nvPr>
            <p:ph type="chart" sz="quarter" idx="15"/>
          </p:nvPr>
        </p:nvSpPr>
        <p:spPr>
          <a:xfrm>
            <a:off x="304800" y="1033272"/>
            <a:ext cx="2438400" cy="1826886"/>
          </a:xfrm>
          <a:prstGeom prst="rect">
            <a:avLst/>
          </a:prstGeom>
        </p:spPr>
        <p:txBody>
          <a:bodyPr vert="horz"/>
          <a:lstStyle/>
          <a:p>
            <a:r>
              <a:rPr lang="en-US" dirty="0"/>
              <a:t>Click icon to add chart</a:t>
            </a:r>
          </a:p>
        </p:txBody>
      </p:sp>
      <p:sp>
        <p:nvSpPr>
          <p:cNvPr id="13" name="Content Placeholder 7"/>
          <p:cNvSpPr>
            <a:spLocks noGrp="1"/>
          </p:cNvSpPr>
          <p:nvPr>
            <p:ph sz="quarter" idx="17"/>
          </p:nvPr>
        </p:nvSpPr>
        <p:spPr>
          <a:xfrm>
            <a:off x="3359150" y="1033272"/>
            <a:ext cx="2438400" cy="182688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hart Placeholder 13"/>
          <p:cNvSpPr>
            <a:spLocks noGrp="1"/>
          </p:cNvSpPr>
          <p:nvPr>
            <p:ph type="chart" sz="quarter" idx="18"/>
          </p:nvPr>
        </p:nvSpPr>
        <p:spPr>
          <a:xfrm>
            <a:off x="6400800" y="1033272"/>
            <a:ext cx="2438400" cy="1826886"/>
          </a:xfrm>
          <a:prstGeom prst="rect">
            <a:avLst/>
          </a:prstGeom>
        </p:spPr>
        <p:txBody>
          <a:bodyPr vert="horz"/>
          <a:lstStyle/>
          <a:p>
            <a:r>
              <a:rPr lang="en-US" dirty="0"/>
              <a:t>Click icon to add chart</a:t>
            </a:r>
          </a:p>
        </p:txBody>
      </p:sp>
      <p:sp>
        <p:nvSpPr>
          <p:cNvPr id="16" name="Content Placeholder 7"/>
          <p:cNvSpPr>
            <a:spLocks noGrp="1"/>
          </p:cNvSpPr>
          <p:nvPr>
            <p:ph sz="quarter" idx="19"/>
          </p:nvPr>
        </p:nvSpPr>
        <p:spPr>
          <a:xfrm>
            <a:off x="30480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7"/>
          <p:cNvSpPr>
            <a:spLocks noGrp="1"/>
          </p:cNvSpPr>
          <p:nvPr>
            <p:ph sz="quarter" idx="20"/>
          </p:nvPr>
        </p:nvSpPr>
        <p:spPr>
          <a:xfrm>
            <a:off x="335915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7"/>
          <p:cNvSpPr>
            <a:spLocks noGrp="1"/>
          </p:cNvSpPr>
          <p:nvPr>
            <p:ph sz="quarter" idx="21"/>
          </p:nvPr>
        </p:nvSpPr>
        <p:spPr>
          <a:xfrm>
            <a:off x="640080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3746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mp; Imag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1B3A9AD-6EAD-7A4E-8380-FA37B807ED78}"/>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Picture Placeholder 6"/>
          <p:cNvSpPr>
            <a:spLocks noGrp="1"/>
          </p:cNvSpPr>
          <p:nvPr>
            <p:ph type="pic" sz="quarter" idx="15"/>
          </p:nvPr>
        </p:nvSpPr>
        <p:spPr>
          <a:xfrm>
            <a:off x="5264150" y="1033271"/>
            <a:ext cx="3219450" cy="3294179"/>
          </a:xfrm>
          <a:prstGeom prst="rect">
            <a:avLst/>
          </a:prstGeom>
        </p:spPr>
        <p:txBody>
          <a:bodyPr vert="horz"/>
          <a:lstStyle/>
          <a:p>
            <a:r>
              <a:rPr lang="en-US" dirty="0"/>
              <a:t>Click icon to add picture</a:t>
            </a:r>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89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mp; Image 1 Thir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B0E5DB-3DEA-9446-8AE2-0F74F136BA67}"/>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304799" y="1033272"/>
            <a:ext cx="5383619"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7" name="Picture Placeholder 6"/>
          <p:cNvSpPr>
            <a:spLocks noGrp="1"/>
          </p:cNvSpPr>
          <p:nvPr>
            <p:ph type="pic" sz="quarter" idx="15"/>
          </p:nvPr>
        </p:nvSpPr>
        <p:spPr>
          <a:xfrm>
            <a:off x="6134986" y="1033271"/>
            <a:ext cx="2803747" cy="3294179"/>
          </a:xfrm>
          <a:prstGeom prst="rect">
            <a:avLst/>
          </a:prstGeom>
        </p:spPr>
        <p:txBody>
          <a:bodyPr vert="horz"/>
          <a:lstStyle/>
          <a:p>
            <a:r>
              <a:rPr lang="en-US" dirty="0"/>
              <a:t>Click icon to add picture</a:t>
            </a:r>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622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1 Column">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4799" y="540314"/>
            <a:ext cx="7578606" cy="261049"/>
          </a:xfrm>
          <a:prstGeom prst="rect">
            <a:avLst/>
          </a:prstGeom>
        </p:spPr>
        <p:txBody>
          <a:bodyPr/>
          <a:lstStyle>
            <a:lvl1pPr marL="0" indent="0">
              <a:buNone/>
              <a:defRPr lang="en-US" sz="1400" b="1" kern="1200" dirty="0" smtClean="0">
                <a:solidFill>
                  <a:srgbClr val="1B6CB5"/>
                </a:solidFill>
                <a:latin typeface="+mn-lt"/>
                <a:ea typeface="+mn-ea"/>
                <a:cs typeface="+mn-cs"/>
              </a:defRPr>
            </a:lvl1pPr>
          </a:lstStyle>
          <a:p>
            <a:pPr lvl="0"/>
            <a:r>
              <a:rPr lang="en-US"/>
              <a:t>Edit Master text styles</a:t>
            </a:r>
          </a:p>
        </p:txBody>
      </p:sp>
      <p:sp>
        <p:nvSpPr>
          <p:cNvPr id="2" name="Title 1"/>
          <p:cNvSpPr>
            <a:spLocks noGrp="1"/>
          </p:cNvSpPr>
          <p:nvPr userDrawn="1">
            <p:ph type="ctrTitle"/>
          </p:nvPr>
        </p:nvSpPr>
        <p:spPr>
          <a:xfrm>
            <a:off x="304799" y="192024"/>
            <a:ext cx="7499585"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304800" y="1033272"/>
            <a:ext cx="8482584" cy="139928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solidFill>
                  <a:srgbClr val="555555"/>
                </a:solidFill>
              </a:defRPr>
            </a:lvl2pPr>
            <a:lvl3pPr>
              <a:defRPr sz="1400">
                <a:solidFill>
                  <a:srgbClr val="555555"/>
                </a:solidFill>
              </a:defRPr>
            </a:lvl3pPr>
            <a:lvl4pPr>
              <a:defRPr sz="1400">
                <a:solidFill>
                  <a:srgbClr val="555555"/>
                </a:solidFill>
              </a:defRPr>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454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mp; Im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267ED5-B92D-CB4A-8548-58FF3C8A9E57}"/>
              </a:ext>
            </a:extLst>
          </p:cNvPr>
          <p:cNvSpPr/>
          <p:nvPr userDrawn="1"/>
        </p:nvSpPr>
        <p:spPr>
          <a:xfrm>
            <a:off x="-6350" y="926409"/>
            <a:ext cx="42926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908550" y="1024599"/>
            <a:ext cx="38735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3" name="Subtitle 2"/>
          <p:cNvSpPr>
            <a:spLocks noGrp="1"/>
          </p:cNvSpPr>
          <p:nvPr>
            <p:ph type="subTitle" idx="1"/>
          </p:nvPr>
        </p:nvSpPr>
        <p:spPr>
          <a:xfrm>
            <a:off x="4908550" y="1375436"/>
            <a:ext cx="3873500" cy="323850"/>
          </a:xfrm>
          <a:prstGeom prst="rect">
            <a:avLst/>
          </a:prstGeom>
        </p:spPr>
        <p:txBody>
          <a:bodyPr anchor="ctr"/>
          <a:lstStyle>
            <a:lvl1pPr marL="0" indent="0" algn="l">
              <a:buNone/>
              <a:defRPr sz="1400" b="1">
                <a:solidFill>
                  <a:srgbClr val="0064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ontent Placeholder 7"/>
          <p:cNvSpPr>
            <a:spLocks noGrp="1"/>
          </p:cNvSpPr>
          <p:nvPr>
            <p:ph sz="quarter" idx="13"/>
          </p:nvPr>
        </p:nvSpPr>
        <p:spPr>
          <a:xfrm>
            <a:off x="4908550" y="1966712"/>
            <a:ext cx="38735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7"/>
          <p:cNvSpPr>
            <a:spLocks noGrp="1"/>
          </p:cNvSpPr>
          <p:nvPr>
            <p:ph sz="quarter" idx="14"/>
          </p:nvPr>
        </p:nvSpPr>
        <p:spPr>
          <a:xfrm>
            <a:off x="4908550" y="3122412"/>
            <a:ext cx="38735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5" name="Picture Placeholder 4"/>
          <p:cNvSpPr>
            <a:spLocks noGrp="1"/>
          </p:cNvSpPr>
          <p:nvPr>
            <p:ph type="pic" sz="quarter" idx="15"/>
          </p:nvPr>
        </p:nvSpPr>
        <p:spPr>
          <a:xfrm>
            <a:off x="0" y="0"/>
            <a:ext cx="4286250" cy="5143500"/>
          </a:xfrm>
          <a:prstGeom prst="rect">
            <a:avLst/>
          </a:prstGeom>
        </p:spPr>
        <p:txBody>
          <a:bodyPr vert="horz" anchor="ctr"/>
          <a:lstStyle>
            <a:lvl1pPr algn="ctr">
              <a:defRPr/>
            </a:lvl1pPr>
          </a:lstStyle>
          <a:p>
            <a:r>
              <a:rPr lang="en-US" dirty="0"/>
              <a:t>Click icon to add picture</a:t>
            </a:r>
          </a:p>
        </p:txBody>
      </p:sp>
    </p:spTree>
    <p:extLst>
      <p:ext uri="{BB962C8B-B14F-4D97-AF65-F5344CB8AC3E}">
        <p14:creationId xmlns:p14="http://schemas.microsoft.com/office/powerpoint/2010/main" val="193194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28B0E2-F9AE-4146-BB35-112E1B3EEFF6}"/>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5" hasCustomPrompt="1"/>
          </p:nvPr>
        </p:nvSpPr>
        <p:spPr>
          <a:xfrm>
            <a:off x="6528391" y="0"/>
            <a:ext cx="2644553" cy="5143500"/>
          </a:xfrm>
          <a:prstGeom prst="rect">
            <a:avLst/>
          </a:prstGeom>
        </p:spPr>
        <p:txBody>
          <a:bodyPr vert="horz" anchor="ctr"/>
          <a:lstStyle>
            <a:lvl1pPr marL="0" indent="0" algn="ctr">
              <a:buNone/>
              <a:defRPr>
                <a:solidFill>
                  <a:srgbClr val="555555"/>
                </a:solidFill>
              </a:defRPr>
            </a:lvl1pPr>
          </a:lstStyle>
          <a:p>
            <a:r>
              <a:rPr lang="en-US" dirty="0"/>
              <a:t>Click to Add Picture</a:t>
            </a:r>
          </a:p>
        </p:txBody>
      </p:sp>
      <p:sp>
        <p:nvSpPr>
          <p:cNvPr id="13"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549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mp; 3 Image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7C782D-76C9-E84B-AFDC-06BC87906866}"/>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5" hasCustomPrompt="1"/>
          </p:nvPr>
        </p:nvSpPr>
        <p:spPr>
          <a:xfrm>
            <a:off x="6847849" y="850427"/>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
        <p:nvSpPr>
          <p:cNvPr id="13"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Picture Placeholder 4"/>
          <p:cNvSpPr>
            <a:spLocks noGrp="1"/>
          </p:cNvSpPr>
          <p:nvPr>
            <p:ph type="pic" sz="quarter" idx="16" hasCustomPrompt="1"/>
          </p:nvPr>
        </p:nvSpPr>
        <p:spPr>
          <a:xfrm>
            <a:off x="6847849" y="2144052"/>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
        <p:nvSpPr>
          <p:cNvPr id="17" name="Picture Placeholder 4"/>
          <p:cNvSpPr>
            <a:spLocks noGrp="1"/>
          </p:cNvSpPr>
          <p:nvPr>
            <p:ph type="pic" sz="quarter" idx="17" hasCustomPrompt="1"/>
          </p:nvPr>
        </p:nvSpPr>
        <p:spPr>
          <a:xfrm>
            <a:off x="6832770" y="3437677"/>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Tree>
    <p:extLst>
      <p:ext uri="{BB962C8B-B14F-4D97-AF65-F5344CB8AC3E}">
        <p14:creationId xmlns:p14="http://schemas.microsoft.com/office/powerpoint/2010/main" val="32483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mp; Im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E5324A-FD41-D149-A329-96FCF70252CA}"/>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0" y="2774950"/>
            <a:ext cx="9150350" cy="1642260"/>
          </a:xfrm>
          <a:prstGeom prst="rect">
            <a:avLst/>
          </a:prstGeom>
        </p:spPr>
        <p:txBody>
          <a:bodyPr vert="horz"/>
          <a:lstStyle/>
          <a:p>
            <a:r>
              <a:rPr lang="en-US" dirty="0"/>
              <a:t>Click icon to add picture</a:t>
            </a:r>
          </a:p>
        </p:txBody>
      </p:sp>
      <p:sp>
        <p:nvSpPr>
          <p:cNvPr id="15"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Content Placeholder 7"/>
          <p:cNvSpPr>
            <a:spLocks noGrp="1"/>
          </p:cNvSpPr>
          <p:nvPr>
            <p:ph sz="quarter" idx="17"/>
          </p:nvPr>
        </p:nvSpPr>
        <p:spPr>
          <a:xfrm>
            <a:off x="304800" y="1033272"/>
            <a:ext cx="8496300" cy="1273993"/>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93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mp; Image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32748B-33E4-814E-8268-8A85D59CA1BA}"/>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304800" y="2908300"/>
            <a:ext cx="3873500" cy="1765300"/>
          </a:xfrm>
          <a:prstGeom prst="rect">
            <a:avLst/>
          </a:prstGeom>
        </p:spPr>
        <p:txBody>
          <a:bodyPr vert="horz"/>
          <a:lstStyle/>
          <a:p>
            <a:r>
              <a:rPr lang="en-US" dirty="0"/>
              <a:t>Click icon to add picture</a:t>
            </a:r>
          </a:p>
        </p:txBody>
      </p:sp>
      <p:sp>
        <p:nvSpPr>
          <p:cNvPr id="12" name="Picture Placeholder 6"/>
          <p:cNvSpPr>
            <a:spLocks noGrp="1"/>
          </p:cNvSpPr>
          <p:nvPr>
            <p:ph type="pic" sz="quarter" idx="19"/>
          </p:nvPr>
        </p:nvSpPr>
        <p:spPr>
          <a:xfrm>
            <a:off x="4927600" y="2908300"/>
            <a:ext cx="3873500" cy="1765300"/>
          </a:xfrm>
          <a:prstGeom prst="rect">
            <a:avLst/>
          </a:prstGeom>
        </p:spPr>
        <p:txBody>
          <a:bodyPr vert="horz"/>
          <a:lstStyle/>
          <a:p>
            <a:r>
              <a:rPr lang="en-US" dirty="0"/>
              <a:t>Click icon to add picture</a:t>
            </a:r>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Content Placeholder 7"/>
          <p:cNvSpPr>
            <a:spLocks noGrp="1"/>
          </p:cNvSpPr>
          <p:nvPr>
            <p:ph sz="quarter" idx="17"/>
          </p:nvPr>
        </p:nvSpPr>
        <p:spPr>
          <a:xfrm>
            <a:off x="304800" y="1033272"/>
            <a:ext cx="8496300" cy="115510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1711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mp; Imag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FBAC7E-46EC-784B-A683-2D05B2B056C9}"/>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304800" y="2908300"/>
            <a:ext cx="2641600" cy="1765300"/>
          </a:xfrm>
          <a:prstGeom prst="rect">
            <a:avLst/>
          </a:prstGeom>
        </p:spPr>
        <p:txBody>
          <a:bodyPr vert="horz"/>
          <a:lstStyle/>
          <a:p>
            <a:r>
              <a:rPr lang="en-US" dirty="0"/>
              <a:t>Click icon to add picture</a:t>
            </a:r>
          </a:p>
        </p:txBody>
      </p:sp>
      <p:sp>
        <p:nvSpPr>
          <p:cNvPr id="14" name="Content Placeholder 7"/>
          <p:cNvSpPr>
            <a:spLocks noGrp="1"/>
          </p:cNvSpPr>
          <p:nvPr>
            <p:ph sz="quarter" idx="17"/>
          </p:nvPr>
        </p:nvSpPr>
        <p:spPr>
          <a:xfrm>
            <a:off x="304800" y="1031359"/>
            <a:ext cx="8496300" cy="1165742"/>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13" name="Picture Placeholder 6"/>
          <p:cNvSpPr>
            <a:spLocks noGrp="1"/>
          </p:cNvSpPr>
          <p:nvPr>
            <p:ph type="pic" sz="quarter" idx="19"/>
          </p:nvPr>
        </p:nvSpPr>
        <p:spPr>
          <a:xfrm>
            <a:off x="3232150" y="2908300"/>
            <a:ext cx="2641600" cy="1765300"/>
          </a:xfrm>
          <a:prstGeom prst="rect">
            <a:avLst/>
          </a:prstGeom>
        </p:spPr>
        <p:txBody>
          <a:bodyPr vert="horz"/>
          <a:lstStyle/>
          <a:p>
            <a:r>
              <a:rPr lang="en-US" dirty="0"/>
              <a:t>Click icon to add picture</a:t>
            </a:r>
          </a:p>
        </p:txBody>
      </p:sp>
      <p:sp>
        <p:nvSpPr>
          <p:cNvPr id="15" name="Picture Placeholder 6"/>
          <p:cNvSpPr>
            <a:spLocks noGrp="1"/>
          </p:cNvSpPr>
          <p:nvPr>
            <p:ph type="pic" sz="quarter" idx="20"/>
          </p:nvPr>
        </p:nvSpPr>
        <p:spPr>
          <a:xfrm>
            <a:off x="6159500" y="2908300"/>
            <a:ext cx="2641600" cy="1765300"/>
          </a:xfrm>
          <a:prstGeom prst="rect">
            <a:avLst/>
          </a:prstGeom>
        </p:spPr>
        <p:txBody>
          <a:bodyPr vert="horz"/>
          <a:lstStyle/>
          <a:p>
            <a:r>
              <a:rPr lang="en-US" dirty="0"/>
              <a:t>Click icon to add picture</a:t>
            </a:r>
          </a:p>
        </p:txBody>
      </p:sp>
      <p:sp>
        <p:nvSpPr>
          <p:cNvPr id="17"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022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with Emphatic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5400" y="495300"/>
            <a:ext cx="3403600" cy="4051300"/>
          </a:xfrm>
          <a:prstGeom prst="rect">
            <a:avLst/>
          </a:prstGeom>
        </p:spPr>
        <p:txBody>
          <a:bodyPr/>
          <a:lstStyle/>
          <a:p>
            <a:r>
              <a:rPr lang="en-US" dirty="0"/>
              <a:t>Click icon to add picture</a:t>
            </a:r>
          </a:p>
        </p:txBody>
      </p:sp>
      <p:sp>
        <p:nvSpPr>
          <p:cNvPr id="7" name="Text Placeholder 6"/>
          <p:cNvSpPr>
            <a:spLocks noGrp="1"/>
          </p:cNvSpPr>
          <p:nvPr>
            <p:ph type="body" sz="quarter" idx="11"/>
          </p:nvPr>
        </p:nvSpPr>
        <p:spPr>
          <a:xfrm>
            <a:off x="3738563" y="2063750"/>
            <a:ext cx="5061726" cy="914400"/>
          </a:xfrm>
          <a:prstGeom prst="rect">
            <a:avLst/>
          </a:prstGeom>
        </p:spPr>
        <p:txBody>
          <a:bodyPr anchor="ctr" anchorCtr="0"/>
          <a:lstStyle>
            <a:lvl1pPr marL="0" indent="0">
              <a:buNone/>
              <a:defRPr lang="en-US" sz="4000" kern="1200" dirty="0" smtClean="0">
                <a:solidFill>
                  <a:srgbClr val="555555"/>
                </a:solidFill>
                <a:latin typeface="Arial Narrow" panose="020B0606020202030204" pitchFamily="34" charset="0"/>
                <a:ea typeface="+mn-ea"/>
                <a:cs typeface="+mn-cs"/>
              </a:defRPr>
            </a:lvl1pPr>
          </a:lstStyle>
          <a:p>
            <a:pPr lvl="0"/>
            <a:r>
              <a:rPr lang="en-US"/>
              <a:t>Edit Master text styles</a:t>
            </a:r>
          </a:p>
        </p:txBody>
      </p:sp>
    </p:spTree>
    <p:extLst>
      <p:ext uri="{BB962C8B-B14F-4D97-AF65-F5344CB8AC3E}">
        <p14:creationId xmlns:p14="http://schemas.microsoft.com/office/powerpoint/2010/main" val="368856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xed Photo with Emphatic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CAA7B9-DBAD-6D47-BE52-9FBCBBA2125F}"/>
              </a:ext>
            </a:extLst>
          </p:cNvPr>
          <p:cNvPicPr>
            <a:picLocks noChangeAspect="1"/>
          </p:cNvPicPr>
          <p:nvPr userDrawn="1"/>
        </p:nvPicPr>
        <p:blipFill rotWithShape="1">
          <a:blip r:embed="rId2"/>
          <a:srcRect l="27064" r="17345"/>
          <a:stretch/>
        </p:blipFill>
        <p:spPr>
          <a:xfrm>
            <a:off x="0" y="495300"/>
            <a:ext cx="3378200" cy="4051300"/>
          </a:xfrm>
          <a:prstGeom prst="rect">
            <a:avLst/>
          </a:prstGeom>
        </p:spPr>
      </p:pic>
      <p:sp>
        <p:nvSpPr>
          <p:cNvPr id="7" name="Text Placeholder 6"/>
          <p:cNvSpPr>
            <a:spLocks noGrp="1"/>
          </p:cNvSpPr>
          <p:nvPr>
            <p:ph type="body" sz="quarter" idx="11"/>
          </p:nvPr>
        </p:nvSpPr>
        <p:spPr>
          <a:xfrm>
            <a:off x="3738563" y="2063750"/>
            <a:ext cx="5061726" cy="914400"/>
          </a:xfrm>
          <a:prstGeom prst="rect">
            <a:avLst/>
          </a:prstGeom>
        </p:spPr>
        <p:txBody>
          <a:bodyPr anchor="ctr" anchorCtr="0"/>
          <a:lstStyle>
            <a:lvl1pPr marL="0" indent="0">
              <a:buNone/>
              <a:defRPr lang="en-US" sz="4000" kern="1200" dirty="0" smtClean="0">
                <a:solidFill>
                  <a:srgbClr val="555555"/>
                </a:solidFill>
                <a:latin typeface="Arial Narrow" panose="020B0606020202030204" pitchFamily="34" charset="0"/>
                <a:ea typeface="+mn-ea"/>
                <a:cs typeface="+mn-cs"/>
              </a:defRPr>
            </a:lvl1pPr>
          </a:lstStyle>
          <a:p>
            <a:pPr lvl="0"/>
            <a:r>
              <a:rPr lang="en-US"/>
              <a:t>Edit Master text styles</a:t>
            </a:r>
          </a:p>
        </p:txBody>
      </p:sp>
    </p:spTree>
    <p:extLst>
      <p:ext uri="{BB962C8B-B14F-4D97-AF65-F5344CB8AC3E}">
        <p14:creationId xmlns:p14="http://schemas.microsoft.com/office/powerpoint/2010/main" val="109520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5020D5-74BB-2A40-97D6-E13B7EC0D438}"/>
              </a:ext>
            </a:extLst>
          </p:cNvPr>
          <p:cNvPicPr>
            <a:picLocks noChangeAspect="1"/>
          </p:cNvPicPr>
          <p:nvPr userDrawn="1"/>
        </p:nvPicPr>
        <p:blipFill rotWithShape="1">
          <a:blip r:embed="rId2"/>
          <a:srcRect t="20005" r="24425" b="15849"/>
          <a:stretch/>
        </p:blipFill>
        <p:spPr>
          <a:xfrm>
            <a:off x="0" y="1"/>
            <a:ext cx="9144000" cy="5172648"/>
          </a:xfrm>
          <a:prstGeom prst="rect">
            <a:avLst/>
          </a:prstGeom>
        </p:spPr>
      </p:pic>
      <p:pic>
        <p:nvPicPr>
          <p:cNvPr id="4" name="Picture 3"/>
          <p:cNvPicPr>
            <a:picLocks noChangeAspect="1"/>
          </p:cNvPicPr>
          <p:nvPr userDrawn="1"/>
        </p:nvPicPr>
        <p:blipFill>
          <a:blip r:embed="rId3"/>
          <a:stretch>
            <a:fillRect/>
          </a:stretch>
        </p:blipFill>
        <p:spPr>
          <a:xfrm>
            <a:off x="-1" y="0"/>
            <a:ext cx="4408371" cy="5172648"/>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B7EBF3E5-499B-7945-AD53-8EB595325D6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309190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6EAD39-C593-7046-8F31-DB70D3849F80}"/>
              </a:ext>
            </a:extLst>
          </p:cNvPr>
          <p:cNvPicPr>
            <a:picLocks noChangeAspect="1"/>
          </p:cNvPicPr>
          <p:nvPr userDrawn="1"/>
        </p:nvPicPr>
        <p:blipFill rotWithShape="1">
          <a:blip r:embed="rId2"/>
          <a:srcRect t="1912" r="8460" b="17680"/>
          <a:stretch/>
        </p:blipFill>
        <p:spPr>
          <a:xfrm>
            <a:off x="0" y="0"/>
            <a:ext cx="9144000" cy="5354637"/>
          </a:xfrm>
          <a:prstGeom prst="rect">
            <a:avLst/>
          </a:prstGeom>
        </p:spPr>
      </p:pic>
      <p:sp>
        <p:nvSpPr>
          <p:cNvPr id="3" name="Text Placeholder 11">
            <a:extLst>
              <a:ext uri="{FF2B5EF4-FFF2-40B4-BE49-F238E27FC236}">
                <a16:creationId xmlns:a16="http://schemas.microsoft.com/office/drawing/2014/main" id="{99093903-13DB-964F-9CDF-41D689FA6FC6}"/>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5" name="Picture 4">
            <a:extLst>
              <a:ext uri="{FF2B5EF4-FFF2-40B4-BE49-F238E27FC236}">
                <a16:creationId xmlns:a16="http://schemas.microsoft.com/office/drawing/2014/main" id="{CE76D11C-8DBA-BF4B-8B4B-BB0B8077D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259109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2 Column">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04799" y="192024"/>
            <a:ext cx="7631289"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8" name="Content Placeholder 7"/>
          <p:cNvSpPr>
            <a:spLocks noGrp="1"/>
          </p:cNvSpPr>
          <p:nvPr userDrawn="1">
            <p:ph sz="quarter" idx="13"/>
          </p:nvPr>
        </p:nvSpPr>
        <p:spPr>
          <a:xfrm>
            <a:off x="304800" y="1033272"/>
            <a:ext cx="4140200" cy="329184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solidFill>
                  <a:srgbClr val="555555"/>
                </a:solidFill>
              </a:defRPr>
            </a:lvl2pPr>
            <a:lvl3pPr>
              <a:defRPr sz="1400">
                <a:solidFill>
                  <a:srgbClr val="555555"/>
                </a:solidFill>
              </a:defRPr>
            </a:lvl3pPr>
            <a:lvl4pPr>
              <a:defRPr sz="1400">
                <a:solidFill>
                  <a:srgbClr val="555555"/>
                </a:solidFill>
              </a:defRPr>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7"/>
          <p:cNvSpPr>
            <a:spLocks noGrp="1"/>
          </p:cNvSpPr>
          <p:nvPr userDrawn="1">
            <p:ph sz="quarter" idx="14"/>
          </p:nvPr>
        </p:nvSpPr>
        <p:spPr>
          <a:xfrm>
            <a:off x="4673600" y="1033272"/>
            <a:ext cx="4140200" cy="329184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solidFill>
                  <a:srgbClr val="555555"/>
                </a:solidFill>
              </a:defRPr>
            </a:lvl2pPr>
            <a:lvl3pPr>
              <a:defRPr sz="1400">
                <a:solidFill>
                  <a:srgbClr val="555555"/>
                </a:solidFill>
              </a:defRPr>
            </a:lvl3pPr>
            <a:lvl4pPr>
              <a:defRPr sz="1400">
                <a:solidFill>
                  <a:srgbClr val="555555"/>
                </a:solidFill>
              </a:defRPr>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ubtitle 2"/>
          <p:cNvSpPr>
            <a:spLocks noGrp="1"/>
          </p:cNvSpPr>
          <p:nvPr userDrawn="1">
            <p:ph type="subTitle" idx="1"/>
          </p:nvPr>
        </p:nvSpPr>
        <p:spPr>
          <a:xfrm>
            <a:off x="304800" y="537210"/>
            <a:ext cx="7669671"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191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A03CF-2509-E242-BA63-378E6D076844}"/>
              </a:ext>
            </a:extLst>
          </p:cNvPr>
          <p:cNvPicPr>
            <a:picLocks noChangeAspect="1"/>
          </p:cNvPicPr>
          <p:nvPr userDrawn="1"/>
        </p:nvPicPr>
        <p:blipFill rotWithShape="1">
          <a:blip r:embed="rId2"/>
          <a:srcRect t="13062" b="2494"/>
          <a:stretch/>
        </p:blipFill>
        <p:spPr>
          <a:xfrm>
            <a:off x="-20781" y="0"/>
            <a:ext cx="9164781" cy="5159428"/>
          </a:xfrm>
          <a:prstGeom prst="rect">
            <a:avLst/>
          </a:prstGeom>
        </p:spPr>
      </p:pic>
      <p:pic>
        <p:nvPicPr>
          <p:cNvPr id="16" name="Picture 15">
            <a:extLst>
              <a:ext uri="{FF2B5EF4-FFF2-40B4-BE49-F238E27FC236}">
                <a16:creationId xmlns:a16="http://schemas.microsoft.com/office/drawing/2014/main" id="{15412428-9717-CC45-BF25-8DAA69A7532C}"/>
              </a:ext>
            </a:extLst>
          </p:cNvPr>
          <p:cNvPicPr>
            <a:picLocks noChangeAspect="1"/>
          </p:cNvPicPr>
          <p:nvPr userDrawn="1"/>
        </p:nvPicPr>
        <p:blipFill>
          <a:blip r:embed="rId3"/>
          <a:stretch>
            <a:fillRect/>
          </a:stretch>
        </p:blipFill>
        <p:spPr>
          <a:xfrm rot="10800000">
            <a:off x="4951529" y="2707"/>
            <a:ext cx="4192471" cy="5172648"/>
          </a:xfrm>
          <a:prstGeom prst="rect">
            <a:avLst/>
          </a:prstGeom>
        </p:spPr>
      </p:pic>
      <p:sp>
        <p:nvSpPr>
          <p:cNvPr id="3" name="Text Placeholder 11">
            <a:extLst>
              <a:ext uri="{FF2B5EF4-FFF2-40B4-BE49-F238E27FC236}">
                <a16:creationId xmlns:a16="http://schemas.microsoft.com/office/drawing/2014/main" id="{52A00D9C-297B-8D42-9EFB-BEDEEED1E80B}"/>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FCFD67D9-B1A5-F84A-BBBC-8B7E20FE8125}"/>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377261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08BEC-D0C7-2048-BADE-9D711C87DED9}"/>
              </a:ext>
            </a:extLst>
          </p:cNvPr>
          <p:cNvPicPr>
            <a:picLocks noChangeAspect="1"/>
          </p:cNvPicPr>
          <p:nvPr userDrawn="1"/>
        </p:nvPicPr>
        <p:blipFill rotWithShape="1">
          <a:blip r:embed="rId2"/>
          <a:srcRect b="15656"/>
          <a:stretch/>
        </p:blipFill>
        <p:spPr>
          <a:xfrm>
            <a:off x="0" y="1"/>
            <a:ext cx="9144000" cy="5143500"/>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Section Title</a:t>
            </a:r>
          </a:p>
        </p:txBody>
      </p:sp>
      <p:pic>
        <p:nvPicPr>
          <p:cNvPr id="8" name="Picture 7">
            <a:extLst>
              <a:ext uri="{FF2B5EF4-FFF2-40B4-BE49-F238E27FC236}">
                <a16:creationId xmlns:a16="http://schemas.microsoft.com/office/drawing/2014/main" id="{BC0268D0-5863-5C46-A1B4-6E3A2C0B69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42344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6159D-9442-8445-95C9-44D6B8445979}"/>
              </a:ext>
            </a:extLst>
          </p:cNvPr>
          <p:cNvPicPr>
            <a:picLocks noChangeAspect="1"/>
          </p:cNvPicPr>
          <p:nvPr userDrawn="1"/>
        </p:nvPicPr>
        <p:blipFill rotWithShape="1">
          <a:blip r:embed="rId2"/>
          <a:srcRect b="15625"/>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76617D3A-D62E-6F4A-BD27-26A21EF6A3CB}"/>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3" name="Text Placeholder 11">
            <a:extLst>
              <a:ext uri="{FF2B5EF4-FFF2-40B4-BE49-F238E27FC236}">
                <a16:creationId xmlns:a16="http://schemas.microsoft.com/office/drawing/2014/main" id="{BF506A94-5677-9445-B5D2-26E0A2AB037B}"/>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D7C5C58B-CE70-B34B-9D10-460A3E487BD6}"/>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138046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Slid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410212-0CB1-6441-A3A6-7505B24B6818}"/>
              </a:ext>
            </a:extLst>
          </p:cNvPr>
          <p:cNvPicPr>
            <a:picLocks noChangeAspect="1"/>
          </p:cNvPicPr>
          <p:nvPr userDrawn="1"/>
        </p:nvPicPr>
        <p:blipFill rotWithShape="1">
          <a:blip r:embed="rId2"/>
          <a:srcRect l="11150" t="29986" r="5870" b="-396"/>
          <a:stretch/>
        </p:blipFill>
        <p:spPr>
          <a:xfrm>
            <a:off x="0" y="2707"/>
            <a:ext cx="9144000" cy="5172648"/>
          </a:xfrm>
          <a:prstGeom prst="rect">
            <a:avLst/>
          </a:prstGeom>
        </p:spPr>
      </p:pic>
      <p:pic>
        <p:nvPicPr>
          <p:cNvPr id="10" name="Picture 9">
            <a:extLst>
              <a:ext uri="{FF2B5EF4-FFF2-40B4-BE49-F238E27FC236}">
                <a16:creationId xmlns:a16="http://schemas.microsoft.com/office/drawing/2014/main" id="{9508E4CD-2F55-6343-8C4A-FAD0B4D7A6E8}"/>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5" name="Text Placeholder 11">
            <a:extLst>
              <a:ext uri="{FF2B5EF4-FFF2-40B4-BE49-F238E27FC236}">
                <a16:creationId xmlns:a16="http://schemas.microsoft.com/office/drawing/2014/main" id="{395588E2-EA7E-6740-8648-424AD159E116}"/>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57F2A4CD-EC77-8C4A-B934-0A90E1D23380}"/>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39294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Slid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C75BE-8EC7-3045-8AB4-C466930B0607}"/>
              </a:ext>
            </a:extLst>
          </p:cNvPr>
          <p:cNvPicPr>
            <a:picLocks noChangeAspect="1"/>
          </p:cNvPicPr>
          <p:nvPr userDrawn="1"/>
        </p:nvPicPr>
        <p:blipFill rotWithShape="1">
          <a:blip r:embed="rId2"/>
          <a:srcRect l="10134" t="19068" r="9389" b="13032"/>
          <a:stretch/>
        </p:blipFill>
        <p:spPr>
          <a:xfrm>
            <a:off x="0" y="0"/>
            <a:ext cx="9144000" cy="5143500"/>
          </a:xfrm>
          <a:prstGeom prst="rect">
            <a:avLst/>
          </a:prstGeom>
        </p:spPr>
      </p:pic>
      <p:sp>
        <p:nvSpPr>
          <p:cNvPr id="10" name="Text Placeholder 11">
            <a:extLst>
              <a:ext uri="{FF2B5EF4-FFF2-40B4-BE49-F238E27FC236}">
                <a16:creationId xmlns:a16="http://schemas.microsoft.com/office/drawing/2014/main" id="{B5EFC98B-6B7B-9447-B26D-6CE12481E837}"/>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8920C7D6-5F6A-184E-AFC3-45172714E7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277297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Slide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08A0D-89F7-CA42-B1BC-D88C4F94688F}"/>
              </a:ext>
            </a:extLst>
          </p:cNvPr>
          <p:cNvPicPr>
            <a:picLocks noChangeAspect="1"/>
          </p:cNvPicPr>
          <p:nvPr userDrawn="1"/>
        </p:nvPicPr>
        <p:blipFill rotWithShape="1">
          <a:blip r:embed="rId2"/>
          <a:srcRect l="14577" t="24647" b="3300"/>
          <a:stretch/>
        </p:blipFill>
        <p:spPr>
          <a:xfrm>
            <a:off x="0" y="0"/>
            <a:ext cx="9144000" cy="5143500"/>
          </a:xfrm>
          <a:prstGeom prst="rect">
            <a:avLst/>
          </a:prstGeom>
        </p:spPr>
      </p:pic>
      <p:sp>
        <p:nvSpPr>
          <p:cNvPr id="4" name="Text Placeholder 11">
            <a:extLst>
              <a:ext uri="{FF2B5EF4-FFF2-40B4-BE49-F238E27FC236}">
                <a16:creationId xmlns:a16="http://schemas.microsoft.com/office/drawing/2014/main" id="{6BA0B943-D4A6-6144-90AD-8DAD2889BB64}"/>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4AD5BA4A-E486-C14B-B449-EEAC2513E826}"/>
              </a:ext>
            </a:extLst>
          </p:cNvPr>
          <p:cNvPicPr>
            <a:picLocks noChangeAspect="1"/>
          </p:cNvPicPr>
          <p:nvPr userDrawn="1"/>
        </p:nvPicPr>
        <p:blipFill>
          <a:blip r:embed="rId3"/>
          <a:stretch>
            <a:fillRect/>
          </a:stretch>
        </p:blipFill>
        <p:spPr>
          <a:xfrm>
            <a:off x="8091311" y="178888"/>
            <a:ext cx="839036" cy="431504"/>
          </a:xfrm>
          <a:prstGeom prst="rect">
            <a:avLst/>
          </a:prstGeom>
        </p:spPr>
      </p:pic>
    </p:spTree>
    <p:extLst>
      <p:ext uri="{BB962C8B-B14F-4D97-AF65-F5344CB8AC3E}">
        <p14:creationId xmlns:p14="http://schemas.microsoft.com/office/powerpoint/2010/main" val="290468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Slide 8">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F9FF1-253A-924C-BB1A-C90D09144058}"/>
              </a:ext>
            </a:extLst>
          </p:cNvPr>
          <p:cNvPicPr>
            <a:picLocks noChangeAspect="1"/>
          </p:cNvPicPr>
          <p:nvPr userDrawn="1"/>
        </p:nvPicPr>
        <p:blipFill rotWithShape="1">
          <a:blip r:embed="rId2"/>
          <a:srcRect l="7776" t="4767" b="17442"/>
          <a:stretch/>
        </p:blipFill>
        <p:spPr>
          <a:xfrm>
            <a:off x="0" y="0"/>
            <a:ext cx="9143999" cy="5143500"/>
          </a:xfrm>
          <a:prstGeom prst="rect">
            <a:avLst/>
          </a:prstGeom>
        </p:spPr>
      </p:pic>
      <p:pic>
        <p:nvPicPr>
          <p:cNvPr id="5" name="Picture 4">
            <a:extLst>
              <a:ext uri="{FF2B5EF4-FFF2-40B4-BE49-F238E27FC236}">
                <a16:creationId xmlns:a16="http://schemas.microsoft.com/office/drawing/2014/main" id="{16895430-10CB-E543-BA83-AB624C5C35AC}"/>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4" name="Text Placeholder 11">
            <a:extLst>
              <a:ext uri="{FF2B5EF4-FFF2-40B4-BE49-F238E27FC236}">
                <a16:creationId xmlns:a16="http://schemas.microsoft.com/office/drawing/2014/main" id="{54725A4F-45C0-CD43-8C54-088174425648}"/>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EFB827CC-E40D-9544-9BB3-A91755302CD3}"/>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42569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Slide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D1A6E-1B39-A54C-BA22-AB1A7701DF1E}"/>
              </a:ext>
            </a:extLst>
          </p:cNvPr>
          <p:cNvPicPr>
            <a:picLocks noChangeAspect="1"/>
          </p:cNvPicPr>
          <p:nvPr userDrawn="1"/>
        </p:nvPicPr>
        <p:blipFill rotWithShape="1">
          <a:blip r:embed="rId2"/>
          <a:srcRect l="8133" b="22488"/>
          <a:stretch/>
        </p:blipFill>
        <p:spPr>
          <a:xfrm>
            <a:off x="0" y="0"/>
            <a:ext cx="9142116" cy="5143500"/>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Section Title</a:t>
            </a:r>
          </a:p>
        </p:txBody>
      </p:sp>
      <p:pic>
        <p:nvPicPr>
          <p:cNvPr id="7" name="Picture 6">
            <a:extLst>
              <a:ext uri="{FF2B5EF4-FFF2-40B4-BE49-F238E27FC236}">
                <a16:creationId xmlns:a16="http://schemas.microsoft.com/office/drawing/2014/main" id="{F099D9B1-0BA4-9547-8337-E31E27EF781D}"/>
              </a:ext>
            </a:extLst>
          </p:cNvPr>
          <p:cNvPicPr>
            <a:picLocks noChangeAspect="1"/>
          </p:cNvPicPr>
          <p:nvPr userDrawn="1"/>
        </p:nvPicPr>
        <p:blipFill>
          <a:blip r:embed="rId3"/>
          <a:stretch>
            <a:fillRect/>
          </a:stretch>
        </p:blipFill>
        <p:spPr>
          <a:xfrm>
            <a:off x="8091310" y="178888"/>
            <a:ext cx="846487" cy="435336"/>
          </a:xfrm>
          <a:prstGeom prst="rect">
            <a:avLst/>
          </a:prstGeom>
        </p:spPr>
      </p:pic>
    </p:spTree>
    <p:extLst>
      <p:ext uri="{BB962C8B-B14F-4D97-AF65-F5344CB8AC3E}">
        <p14:creationId xmlns:p14="http://schemas.microsoft.com/office/powerpoint/2010/main" val="20233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45F664-F43B-C047-B7EE-64D5CAF95487}"/>
              </a:ext>
            </a:extLst>
          </p:cNvPr>
          <p:cNvSpPr/>
          <p:nvPr userDrawn="1"/>
        </p:nvSpPr>
        <p:spPr>
          <a:xfrm>
            <a:off x="0" y="4967156"/>
            <a:ext cx="9144000" cy="195132"/>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46E3D51-8D6A-C648-834B-E9339A323B25}"/>
              </a:ext>
            </a:extLst>
          </p:cNvPr>
          <p:cNvSpPr txBox="1">
            <a:spLocks/>
          </p:cNvSpPr>
          <p:nvPr userDrawn="1"/>
        </p:nvSpPr>
        <p:spPr>
          <a:xfrm>
            <a:off x="8712200" y="4965700"/>
            <a:ext cx="438150" cy="177800"/>
          </a:xfrm>
          <a:prstGeom prst="rect">
            <a:avLst/>
          </a:prstGeom>
          <a:noFill/>
          <a:ln>
            <a:noFill/>
          </a:ln>
          <a:effectLst/>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5A92CE-986F-7D4E-8205-EC373F8C631F}" type="slidenum">
              <a:rPr lang="en-US" smtClean="0"/>
              <a:pPr/>
              <a:t>‹#›</a:t>
            </a:fld>
            <a:endParaRPr lang="en-US" dirty="0"/>
          </a:p>
        </p:txBody>
      </p:sp>
      <p:pic>
        <p:nvPicPr>
          <p:cNvPr id="9" name="Picture 8">
            <a:extLst>
              <a:ext uri="{FF2B5EF4-FFF2-40B4-BE49-F238E27FC236}">
                <a16:creationId xmlns:a16="http://schemas.microsoft.com/office/drawing/2014/main" id="{6FA3BF34-21C7-724A-881E-D2FBF3B10598}"/>
              </a:ext>
            </a:extLst>
          </p:cNvPr>
          <p:cNvPicPr>
            <a:picLocks noChangeAspect="1"/>
          </p:cNvPicPr>
          <p:nvPr userDrawn="1"/>
        </p:nvPicPr>
        <p:blipFill rotWithShape="1">
          <a:blip r:embed="rId2"/>
          <a:srcRect t="38034" b="31404"/>
          <a:stretch/>
        </p:blipFill>
        <p:spPr>
          <a:xfrm>
            <a:off x="-6350" y="4604011"/>
            <a:ext cx="9144000" cy="349323"/>
          </a:xfrm>
          <a:prstGeom prst="rect">
            <a:avLst/>
          </a:prstGeom>
        </p:spPr>
      </p:pic>
      <p:pic>
        <p:nvPicPr>
          <p:cNvPr id="8" name="Picture 7">
            <a:extLst>
              <a:ext uri="{FF2B5EF4-FFF2-40B4-BE49-F238E27FC236}">
                <a16:creationId xmlns:a16="http://schemas.microsoft.com/office/drawing/2014/main" id="{636764CA-B0C3-1644-9613-FACFC9045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5920" y="1339704"/>
            <a:ext cx="4044134" cy="2074272"/>
          </a:xfrm>
          <a:prstGeom prst="rect">
            <a:avLst/>
          </a:prstGeom>
        </p:spPr>
      </p:pic>
    </p:spTree>
    <p:extLst>
      <p:ext uri="{BB962C8B-B14F-4D97-AF65-F5344CB8AC3E}">
        <p14:creationId xmlns:p14="http://schemas.microsoft.com/office/powerpoint/2010/main" val="266063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0231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3 Column">
    <p:spTree>
      <p:nvGrpSpPr>
        <p:cNvPr id="1" name=""/>
        <p:cNvGrpSpPr/>
        <p:nvPr/>
      </p:nvGrpSpPr>
      <p:grpSpPr>
        <a:xfrm>
          <a:off x="0" y="0"/>
          <a:ext cx="0" cy="0"/>
          <a:chOff x="0" y="0"/>
          <a:chExt cx="0" cy="0"/>
        </a:xfrm>
      </p:grpSpPr>
      <p:sp>
        <p:nvSpPr>
          <p:cNvPr id="8" name="Content Placeholder 7"/>
          <p:cNvSpPr>
            <a:spLocks noGrp="1"/>
          </p:cNvSpPr>
          <p:nvPr userDrawn="1">
            <p:ph sz="quarter" idx="13"/>
          </p:nvPr>
        </p:nvSpPr>
        <p:spPr>
          <a:xfrm>
            <a:off x="3048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7"/>
          <p:cNvSpPr>
            <a:spLocks noGrp="1"/>
          </p:cNvSpPr>
          <p:nvPr userDrawn="1">
            <p:ph sz="quarter" idx="14"/>
          </p:nvPr>
        </p:nvSpPr>
        <p:spPr>
          <a:xfrm>
            <a:off x="32893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7"/>
          <p:cNvSpPr>
            <a:spLocks noGrp="1"/>
          </p:cNvSpPr>
          <p:nvPr userDrawn="1">
            <p:ph sz="quarter" idx="15"/>
          </p:nvPr>
        </p:nvSpPr>
        <p:spPr>
          <a:xfrm>
            <a:off x="62738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1"/>
          <p:cNvSpPr>
            <a:spLocks noGrp="1"/>
          </p:cNvSpPr>
          <p:nvPr userDrawn="1">
            <p:ph type="ctrTitle"/>
          </p:nvPr>
        </p:nvSpPr>
        <p:spPr>
          <a:xfrm>
            <a:off x="304800" y="192024"/>
            <a:ext cx="7612474"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5" name="Subtitle 2"/>
          <p:cNvSpPr>
            <a:spLocks noGrp="1"/>
          </p:cNvSpPr>
          <p:nvPr userDrawn="1">
            <p:ph type="subTitle" idx="1"/>
          </p:nvPr>
        </p:nvSpPr>
        <p:spPr>
          <a:xfrm>
            <a:off x="304800" y="537210"/>
            <a:ext cx="7650761"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105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5" name="Subtitle 2"/>
          <p:cNvSpPr>
            <a:spLocks noGrp="1"/>
          </p:cNvSpPr>
          <p:nvPr userDrawn="1">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5293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1 Column">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4799" y="540314"/>
            <a:ext cx="7578606" cy="261049"/>
          </a:xfrm>
          <a:prstGeom prst="rect">
            <a:avLst/>
          </a:prstGeom>
        </p:spPr>
        <p:txBody>
          <a:bodyPr/>
          <a:lstStyle>
            <a:lvl1pPr marL="0" indent="0">
              <a:buNone/>
              <a:defRPr lang="en-US" sz="1400" b="1" kern="1200" dirty="0" smtClean="0">
                <a:solidFill>
                  <a:srgbClr val="1B6CB5"/>
                </a:solidFill>
                <a:latin typeface="+mn-lt"/>
                <a:ea typeface="+mn-ea"/>
                <a:cs typeface="+mn-cs"/>
              </a:defRPr>
            </a:lvl1pPr>
          </a:lstStyle>
          <a:p>
            <a:pPr lvl="0"/>
            <a:r>
              <a:rPr lang="en-US" dirty="0"/>
              <a:t>Click to edit Master text styles</a:t>
            </a:r>
          </a:p>
        </p:txBody>
      </p:sp>
      <p:sp>
        <p:nvSpPr>
          <p:cNvPr id="2" name="Title 1"/>
          <p:cNvSpPr>
            <a:spLocks noGrp="1"/>
          </p:cNvSpPr>
          <p:nvPr userDrawn="1">
            <p:ph type="ctrTitle"/>
          </p:nvPr>
        </p:nvSpPr>
        <p:spPr>
          <a:xfrm>
            <a:off x="304799" y="192024"/>
            <a:ext cx="7499585"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8" name="Content Placeholder 7"/>
          <p:cNvSpPr>
            <a:spLocks noGrp="1"/>
          </p:cNvSpPr>
          <p:nvPr>
            <p:ph sz="quarter" idx="13"/>
          </p:nvPr>
        </p:nvSpPr>
        <p:spPr>
          <a:xfrm>
            <a:off x="304800" y="1033272"/>
            <a:ext cx="8482584" cy="139928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3" name="Footer Placeholder 2"/>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731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sic 2 Column">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04799" y="192024"/>
            <a:ext cx="7631289"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8" name="Content Placeholder 7"/>
          <p:cNvSpPr>
            <a:spLocks noGrp="1"/>
          </p:cNvSpPr>
          <p:nvPr userDrawn="1">
            <p:ph sz="quarter" idx="13"/>
          </p:nvPr>
        </p:nvSpPr>
        <p:spPr>
          <a:xfrm>
            <a:off x="304800" y="1033272"/>
            <a:ext cx="4140200" cy="329184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ontent Placeholder 7"/>
          <p:cNvSpPr>
            <a:spLocks noGrp="1"/>
          </p:cNvSpPr>
          <p:nvPr userDrawn="1">
            <p:ph sz="quarter" idx="14"/>
          </p:nvPr>
        </p:nvSpPr>
        <p:spPr>
          <a:xfrm>
            <a:off x="4673600" y="1033272"/>
            <a:ext cx="4140200" cy="329184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Subtitle 2"/>
          <p:cNvSpPr>
            <a:spLocks noGrp="1"/>
          </p:cNvSpPr>
          <p:nvPr userDrawn="1">
            <p:ph type="subTitle" idx="1"/>
          </p:nvPr>
        </p:nvSpPr>
        <p:spPr>
          <a:xfrm>
            <a:off x="304800" y="537210"/>
            <a:ext cx="7669671"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 name="Footer Placeholder 2"/>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52054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3 Column">
    <p:spTree>
      <p:nvGrpSpPr>
        <p:cNvPr id="1" name=""/>
        <p:cNvGrpSpPr/>
        <p:nvPr/>
      </p:nvGrpSpPr>
      <p:grpSpPr>
        <a:xfrm>
          <a:off x="0" y="0"/>
          <a:ext cx="0" cy="0"/>
          <a:chOff x="0" y="0"/>
          <a:chExt cx="0" cy="0"/>
        </a:xfrm>
      </p:grpSpPr>
      <p:sp>
        <p:nvSpPr>
          <p:cNvPr id="8" name="Content Placeholder 7"/>
          <p:cNvSpPr>
            <a:spLocks noGrp="1"/>
          </p:cNvSpPr>
          <p:nvPr userDrawn="1">
            <p:ph sz="quarter" idx="13"/>
          </p:nvPr>
        </p:nvSpPr>
        <p:spPr>
          <a:xfrm>
            <a:off x="3048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Content Placeholder 7"/>
          <p:cNvSpPr>
            <a:spLocks noGrp="1"/>
          </p:cNvSpPr>
          <p:nvPr userDrawn="1">
            <p:ph sz="quarter" idx="14"/>
          </p:nvPr>
        </p:nvSpPr>
        <p:spPr>
          <a:xfrm>
            <a:off x="32893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3" name="Content Placeholder 7"/>
          <p:cNvSpPr>
            <a:spLocks noGrp="1"/>
          </p:cNvSpPr>
          <p:nvPr userDrawn="1">
            <p:ph sz="quarter" idx="15"/>
          </p:nvPr>
        </p:nvSpPr>
        <p:spPr>
          <a:xfrm>
            <a:off x="6273800" y="1033272"/>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4" name="Title 1"/>
          <p:cNvSpPr>
            <a:spLocks noGrp="1"/>
          </p:cNvSpPr>
          <p:nvPr userDrawn="1">
            <p:ph type="ctrTitle"/>
          </p:nvPr>
        </p:nvSpPr>
        <p:spPr>
          <a:xfrm>
            <a:off x="304800" y="192024"/>
            <a:ext cx="7612474"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5" name="Subtitle 2"/>
          <p:cNvSpPr>
            <a:spLocks noGrp="1"/>
          </p:cNvSpPr>
          <p:nvPr userDrawn="1">
            <p:ph type="subTitle" idx="1"/>
          </p:nvPr>
        </p:nvSpPr>
        <p:spPr>
          <a:xfrm>
            <a:off x="304800" y="537210"/>
            <a:ext cx="7650761"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7370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sic 4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0" name="Content Placeholder 7"/>
          <p:cNvSpPr>
            <a:spLocks noGrp="1"/>
          </p:cNvSpPr>
          <p:nvPr>
            <p:ph sz="quarter" idx="14"/>
          </p:nvPr>
        </p:nvSpPr>
        <p:spPr>
          <a:xfrm>
            <a:off x="2465917"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1" name="Content Placeholder 7"/>
          <p:cNvSpPr>
            <a:spLocks noGrp="1"/>
          </p:cNvSpPr>
          <p:nvPr>
            <p:ph sz="quarter" idx="15"/>
          </p:nvPr>
        </p:nvSpPr>
        <p:spPr>
          <a:xfrm>
            <a:off x="4627034"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4" name="Content Placeholder 7"/>
          <p:cNvSpPr>
            <a:spLocks noGrp="1"/>
          </p:cNvSpPr>
          <p:nvPr>
            <p:ph sz="quarter" idx="16"/>
          </p:nvPr>
        </p:nvSpPr>
        <p:spPr>
          <a:xfrm>
            <a:off x="6788150"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5" name="Title 1"/>
          <p:cNvSpPr>
            <a:spLocks noGrp="1"/>
          </p:cNvSpPr>
          <p:nvPr>
            <p:ph type="ctrTitle"/>
          </p:nvPr>
        </p:nvSpPr>
        <p:spPr>
          <a:xfrm>
            <a:off x="304799" y="192024"/>
            <a:ext cx="7680207"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Subtitle 2"/>
          <p:cNvSpPr>
            <a:spLocks noGrp="1"/>
          </p:cNvSpPr>
          <p:nvPr>
            <p:ph type="subTitle" idx="1"/>
          </p:nvPr>
        </p:nvSpPr>
        <p:spPr>
          <a:xfrm>
            <a:off x="304800" y="537210"/>
            <a:ext cx="7718835"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28887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mp; 2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8521700" cy="1571705"/>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ontent Placeholder 7"/>
          <p:cNvSpPr>
            <a:spLocks noGrp="1"/>
          </p:cNvSpPr>
          <p:nvPr>
            <p:ph sz="quarter" idx="14"/>
          </p:nvPr>
        </p:nvSpPr>
        <p:spPr>
          <a:xfrm>
            <a:off x="304800" y="2755900"/>
            <a:ext cx="40894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0" name="Content Placeholder 7"/>
          <p:cNvSpPr>
            <a:spLocks noGrp="1"/>
          </p:cNvSpPr>
          <p:nvPr>
            <p:ph sz="quarter" idx="15"/>
          </p:nvPr>
        </p:nvSpPr>
        <p:spPr>
          <a:xfrm>
            <a:off x="4737100" y="2755900"/>
            <a:ext cx="40894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5"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8478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mp; 3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Content Placeholder 7"/>
          <p:cNvSpPr>
            <a:spLocks noGrp="1"/>
          </p:cNvSpPr>
          <p:nvPr>
            <p:ph sz="quarter" idx="14"/>
          </p:nvPr>
        </p:nvSpPr>
        <p:spPr>
          <a:xfrm>
            <a:off x="32893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3" name="Content Placeholder 7"/>
          <p:cNvSpPr>
            <a:spLocks noGrp="1"/>
          </p:cNvSpPr>
          <p:nvPr>
            <p:ph sz="quarter" idx="15"/>
          </p:nvPr>
        </p:nvSpPr>
        <p:spPr>
          <a:xfrm>
            <a:off x="62738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5" name="Title 1"/>
          <p:cNvSpPr>
            <a:spLocks noGrp="1"/>
          </p:cNvSpPr>
          <p:nvPr>
            <p:ph type="ctrTitle"/>
          </p:nvPr>
        </p:nvSpPr>
        <p:spPr>
          <a:xfrm>
            <a:off x="304800" y="192024"/>
            <a:ext cx="76200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Subtitle 2"/>
          <p:cNvSpPr>
            <a:spLocks noGrp="1"/>
          </p:cNvSpPr>
          <p:nvPr>
            <p:ph type="subTitle" idx="1"/>
          </p:nvPr>
        </p:nvSpPr>
        <p:spPr>
          <a:xfrm>
            <a:off x="304800" y="537210"/>
            <a:ext cx="7658325"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Content Placeholder 7"/>
          <p:cNvSpPr>
            <a:spLocks noGrp="1"/>
          </p:cNvSpPr>
          <p:nvPr>
            <p:ph sz="quarter" idx="16"/>
          </p:nvPr>
        </p:nvSpPr>
        <p:spPr>
          <a:xfrm>
            <a:off x="304800" y="1033272"/>
            <a:ext cx="8521700" cy="140024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2" name="Footer Placeholder 1"/>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4333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mp; 4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0" name="Content Placeholder 7"/>
          <p:cNvSpPr>
            <a:spLocks noGrp="1"/>
          </p:cNvSpPr>
          <p:nvPr>
            <p:ph sz="quarter" idx="14"/>
          </p:nvPr>
        </p:nvSpPr>
        <p:spPr>
          <a:xfrm>
            <a:off x="2465917"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1" name="Content Placeholder 7"/>
          <p:cNvSpPr>
            <a:spLocks noGrp="1"/>
          </p:cNvSpPr>
          <p:nvPr>
            <p:ph sz="quarter" idx="15"/>
          </p:nvPr>
        </p:nvSpPr>
        <p:spPr>
          <a:xfrm>
            <a:off x="4627034"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4" name="Content Placeholder 7"/>
          <p:cNvSpPr>
            <a:spLocks noGrp="1"/>
          </p:cNvSpPr>
          <p:nvPr>
            <p:ph sz="quarter" idx="16"/>
          </p:nvPr>
        </p:nvSpPr>
        <p:spPr>
          <a:xfrm>
            <a:off x="6788150"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a:p>
            <a:pPr lvl="0"/>
            <a:endParaRPr lang="en-US" dirty="0"/>
          </a:p>
        </p:txBody>
      </p:sp>
      <p:sp>
        <p:nvSpPr>
          <p:cNvPr id="16" name="Title 1"/>
          <p:cNvSpPr>
            <a:spLocks noGrp="1"/>
          </p:cNvSpPr>
          <p:nvPr>
            <p:ph type="ctrTitle"/>
          </p:nvPr>
        </p:nvSpPr>
        <p:spPr>
          <a:xfrm>
            <a:off x="304800" y="192024"/>
            <a:ext cx="7665156"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Content Placeholder 7"/>
          <p:cNvSpPr>
            <a:spLocks noGrp="1"/>
          </p:cNvSpPr>
          <p:nvPr>
            <p:ph sz="quarter" idx="17"/>
          </p:nvPr>
        </p:nvSpPr>
        <p:spPr>
          <a:xfrm>
            <a:off x="304800" y="1033272"/>
            <a:ext cx="8521700" cy="140024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8" name="Subtitle 2"/>
          <p:cNvSpPr>
            <a:spLocks noGrp="1"/>
          </p:cNvSpPr>
          <p:nvPr>
            <p:ph type="subTitle" idx="1"/>
          </p:nvPr>
        </p:nvSpPr>
        <p:spPr>
          <a:xfrm>
            <a:off x="304801" y="537210"/>
            <a:ext cx="7703708"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52671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mp; Sidebar">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5168900" cy="259257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lang="en-US" sz="1600" kern="1200" dirty="0">
                <a:solidFill>
                  <a:srgbClr val="555555"/>
                </a:solidFill>
                <a:latin typeface="+mn-lt"/>
                <a:ea typeface="+mn-ea"/>
                <a:cs typeface="+mn-cs"/>
              </a:defRPr>
            </a:lvl1pPr>
            <a:lvl2pPr>
              <a:defRPr sz="1400"/>
            </a:lvl2pPr>
            <a:lvl3pPr>
              <a:defRPr sz="1400"/>
            </a:lvl3pPr>
            <a:lvl4pPr>
              <a:defRPr sz="1400"/>
            </a:lvl4pPr>
            <a:lvl5pPr>
              <a:defRPr sz="1400"/>
            </a:lvl5pPr>
          </a:lstStyle>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8" name="Title 1"/>
          <p:cNvSpPr>
            <a:spLocks noGrp="1"/>
          </p:cNvSpPr>
          <p:nvPr>
            <p:ph type="ctrTitle"/>
          </p:nvPr>
        </p:nvSpPr>
        <p:spPr>
          <a:xfrm>
            <a:off x="304800" y="192024"/>
            <a:ext cx="51689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9" name="Subtitle 2"/>
          <p:cNvSpPr>
            <a:spLocks noGrp="1"/>
          </p:cNvSpPr>
          <p:nvPr>
            <p:ph type="subTitle" idx="1"/>
          </p:nvPr>
        </p:nvSpPr>
        <p:spPr>
          <a:xfrm>
            <a:off x="304800" y="537210"/>
            <a:ext cx="5194897"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5180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amp; Text 1">
    <p:spTree>
      <p:nvGrpSpPr>
        <p:cNvPr id="1" name=""/>
        <p:cNvGrpSpPr/>
        <p:nvPr/>
      </p:nvGrpSpPr>
      <p:grpSpPr>
        <a:xfrm>
          <a:off x="0" y="0"/>
          <a:ext cx="0" cy="0"/>
          <a:chOff x="0" y="0"/>
          <a:chExt cx="0" cy="0"/>
        </a:xfrm>
      </p:grpSpPr>
      <p:sp>
        <p:nvSpPr>
          <p:cNvPr id="15" name="Rectangle 14"/>
          <p:cNvSpPr/>
          <p:nvPr userDrawn="1"/>
        </p:nvSpPr>
        <p:spPr>
          <a:xfrm>
            <a:off x="-133350" y="945197"/>
            <a:ext cx="4572000" cy="3608154"/>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4908550" y="1874838"/>
            <a:ext cx="3873500" cy="21463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4" name="Chart Placeholder 13"/>
          <p:cNvSpPr>
            <a:spLocks noGrp="1"/>
          </p:cNvSpPr>
          <p:nvPr>
            <p:ph type="chart" sz="quarter" idx="15" hasCustomPrompt="1"/>
          </p:nvPr>
        </p:nvSpPr>
        <p:spPr>
          <a:xfrm>
            <a:off x="622300" y="1874838"/>
            <a:ext cx="3117850" cy="21463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1" name="Text Placeholder 20"/>
          <p:cNvSpPr>
            <a:spLocks noGrp="1"/>
          </p:cNvSpPr>
          <p:nvPr>
            <p:ph type="body" sz="quarter" idx="16" hasCustomPrompt="1"/>
          </p:nvPr>
        </p:nvSpPr>
        <p:spPr>
          <a:xfrm>
            <a:off x="6223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7" name="Title 1"/>
          <p:cNvSpPr>
            <a:spLocks noGrp="1"/>
          </p:cNvSpPr>
          <p:nvPr>
            <p:ph type="ctrTitle"/>
          </p:nvPr>
        </p:nvSpPr>
        <p:spPr>
          <a:xfrm>
            <a:off x="4908550" y="1109663"/>
            <a:ext cx="38735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8" name="Subtitle 2"/>
          <p:cNvSpPr txBox="1">
            <a:spLocks/>
          </p:cNvSpPr>
          <p:nvPr userDrawn="1"/>
        </p:nvSpPr>
        <p:spPr>
          <a:xfrm>
            <a:off x="4908550" y="1460500"/>
            <a:ext cx="3873500" cy="323850"/>
          </a:xfrm>
          <a:prstGeom prst="rect">
            <a:avLst/>
          </a:prstGeom>
        </p:spPr>
        <p:txBody>
          <a:bodyPr anchor="ctr"/>
          <a:lstStyle>
            <a:lvl1pPr marL="0" indent="0" algn="l" defTabSz="457200" rtl="0" eaLnBrk="1" latinLnBrk="0" hangingPunct="1">
              <a:spcBef>
                <a:spcPct val="20000"/>
              </a:spcBef>
              <a:buFont typeface="Arial"/>
              <a:buNone/>
              <a:defRPr sz="1400" kern="1200">
                <a:solidFill>
                  <a:srgbClr val="0064A4"/>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Click to edit Master subtitle style</a:t>
            </a:r>
          </a:p>
        </p:txBody>
      </p:sp>
      <p:sp>
        <p:nvSpPr>
          <p:cNvPr id="2" name="Footer Placeholder 1"/>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2555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4 Column">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p:cNvSpPr>
            <a:spLocks noGrp="1"/>
          </p:cNvSpPr>
          <p:nvPr>
            <p:ph sz="quarter" idx="14"/>
          </p:nvPr>
        </p:nvSpPr>
        <p:spPr>
          <a:xfrm>
            <a:off x="2465917"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7"/>
          <p:cNvSpPr>
            <a:spLocks noGrp="1"/>
          </p:cNvSpPr>
          <p:nvPr>
            <p:ph sz="quarter" idx="15"/>
          </p:nvPr>
        </p:nvSpPr>
        <p:spPr>
          <a:xfrm>
            <a:off x="4627034"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7"/>
          <p:cNvSpPr>
            <a:spLocks noGrp="1"/>
          </p:cNvSpPr>
          <p:nvPr>
            <p:ph sz="quarter" idx="16"/>
          </p:nvPr>
        </p:nvSpPr>
        <p:spPr>
          <a:xfrm>
            <a:off x="6788150" y="1033272"/>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ctrTitle"/>
          </p:nvPr>
        </p:nvSpPr>
        <p:spPr>
          <a:xfrm>
            <a:off x="304799" y="192024"/>
            <a:ext cx="7680207"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Subtitle 2"/>
          <p:cNvSpPr>
            <a:spLocks noGrp="1"/>
          </p:cNvSpPr>
          <p:nvPr>
            <p:ph type="subTitle" idx="1"/>
          </p:nvPr>
        </p:nvSpPr>
        <p:spPr>
          <a:xfrm>
            <a:off x="304800" y="537210"/>
            <a:ext cx="7718835"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2502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amp; Text 2">
    <p:spTree>
      <p:nvGrpSpPr>
        <p:cNvPr id="1" name=""/>
        <p:cNvGrpSpPr/>
        <p:nvPr/>
      </p:nvGrpSpPr>
      <p:grpSpPr>
        <a:xfrm>
          <a:off x="0" y="0"/>
          <a:ext cx="0" cy="0"/>
          <a:chOff x="0" y="0"/>
          <a:chExt cx="0" cy="0"/>
        </a:xfrm>
      </p:grpSpPr>
      <p:sp>
        <p:nvSpPr>
          <p:cNvPr id="5" name="Rectangle 4"/>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0">
            <a:extLst>
              <a:ext uri="{FF2B5EF4-FFF2-40B4-BE49-F238E27FC236}">
                <a16:creationId xmlns:a16="http://schemas.microsoft.com/office/drawing/2014/main" id="{6806B00F-267B-9344-8AB1-1CA0FBAC8FCC}"/>
              </a:ext>
            </a:extLst>
          </p:cNvPr>
          <p:cNvSpPr>
            <a:spLocks noGrp="1"/>
          </p:cNvSpPr>
          <p:nvPr>
            <p:ph type="body" sz="quarter" idx="17" hasCustomPrompt="1"/>
          </p:nvPr>
        </p:nvSpPr>
        <p:spPr>
          <a:xfrm>
            <a:off x="5334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8" name="Content Placeholder 7"/>
          <p:cNvSpPr>
            <a:spLocks noGrp="1"/>
          </p:cNvSpPr>
          <p:nvPr>
            <p:ph sz="quarter" idx="13"/>
          </p:nvPr>
        </p:nvSpPr>
        <p:spPr>
          <a:xfrm>
            <a:off x="304800" y="1033272"/>
            <a:ext cx="3873500" cy="24257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hart Placeholder 13"/>
          <p:cNvSpPr>
            <a:spLocks noGrp="1"/>
          </p:cNvSpPr>
          <p:nvPr>
            <p:ph type="chart" sz="quarter" idx="15" hasCustomPrompt="1"/>
          </p:nvPr>
        </p:nvSpPr>
        <p:spPr>
          <a:xfrm>
            <a:off x="5334000" y="1835150"/>
            <a:ext cx="3117850" cy="21082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7"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9065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amp; Text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F9494E7-8B31-FD47-AACE-A640E9DBFEBF}"/>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 Placeholder 20">
            <a:extLst>
              <a:ext uri="{FF2B5EF4-FFF2-40B4-BE49-F238E27FC236}">
                <a16:creationId xmlns:a16="http://schemas.microsoft.com/office/drawing/2014/main" id="{DE7175CD-97DA-9549-85FE-B3F064241F7B}"/>
              </a:ext>
            </a:extLst>
          </p:cNvPr>
          <p:cNvSpPr>
            <a:spLocks noGrp="1"/>
          </p:cNvSpPr>
          <p:nvPr>
            <p:ph type="body" sz="quarter" idx="17" hasCustomPrompt="1"/>
          </p:nvPr>
        </p:nvSpPr>
        <p:spPr>
          <a:xfrm>
            <a:off x="5334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8" name="Content Placeholder 7"/>
          <p:cNvSpPr>
            <a:spLocks noGrp="1"/>
          </p:cNvSpPr>
          <p:nvPr>
            <p:ph sz="quarter" idx="13"/>
          </p:nvPr>
        </p:nvSpPr>
        <p:spPr>
          <a:xfrm>
            <a:off x="304800" y="1033272"/>
            <a:ext cx="3898900" cy="19510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Content Placeholder 7"/>
          <p:cNvSpPr>
            <a:spLocks noGrp="1"/>
          </p:cNvSpPr>
          <p:nvPr>
            <p:ph sz="quarter" idx="14"/>
          </p:nvPr>
        </p:nvSpPr>
        <p:spPr>
          <a:xfrm>
            <a:off x="304800" y="3524250"/>
            <a:ext cx="38989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hart Placeholder 13"/>
          <p:cNvSpPr>
            <a:spLocks noGrp="1"/>
          </p:cNvSpPr>
          <p:nvPr>
            <p:ph type="chart" sz="quarter" idx="15" hasCustomPrompt="1"/>
          </p:nvPr>
        </p:nvSpPr>
        <p:spPr>
          <a:xfrm>
            <a:off x="5334000" y="1517650"/>
            <a:ext cx="3117850" cy="1819275"/>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1" name="Content Placeholder 7"/>
          <p:cNvSpPr>
            <a:spLocks noGrp="1"/>
          </p:cNvSpPr>
          <p:nvPr>
            <p:ph sz="quarter" idx="16"/>
          </p:nvPr>
        </p:nvSpPr>
        <p:spPr>
          <a:xfrm>
            <a:off x="5334000" y="3524250"/>
            <a:ext cx="311785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2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9753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CC27F37-16D7-D74A-BC79-3C9E6BAC29D5}"/>
              </a:ext>
            </a:extLst>
          </p:cNvPr>
          <p:cNvSpPr/>
          <p:nvPr userDrawn="1"/>
        </p:nvSpPr>
        <p:spPr>
          <a:xfrm>
            <a:off x="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 Placeholder 20">
            <a:extLst>
              <a:ext uri="{FF2B5EF4-FFF2-40B4-BE49-F238E27FC236}">
                <a16:creationId xmlns:a16="http://schemas.microsoft.com/office/drawing/2014/main" id="{1D1069CE-AEC4-D14E-8C9F-C56BD33D24E2}"/>
              </a:ext>
            </a:extLst>
          </p:cNvPr>
          <p:cNvSpPr>
            <a:spLocks noGrp="1"/>
          </p:cNvSpPr>
          <p:nvPr>
            <p:ph type="body" sz="quarter" idx="20" hasCustomPrompt="1"/>
          </p:nvPr>
        </p:nvSpPr>
        <p:spPr>
          <a:xfrm>
            <a:off x="762000" y="1239569"/>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742950" y="1924493"/>
            <a:ext cx="3117850" cy="2098232"/>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0" name="Chart Placeholder 13"/>
          <p:cNvSpPr>
            <a:spLocks noGrp="1"/>
          </p:cNvSpPr>
          <p:nvPr>
            <p:ph type="chart" sz="quarter" idx="19" hasCustomPrompt="1"/>
          </p:nvPr>
        </p:nvSpPr>
        <p:spPr>
          <a:xfrm>
            <a:off x="5340350" y="1924493"/>
            <a:ext cx="3117850" cy="2098232"/>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7" name="Text Placeholder 20">
            <a:extLst>
              <a:ext uri="{FF2B5EF4-FFF2-40B4-BE49-F238E27FC236}">
                <a16:creationId xmlns:a16="http://schemas.microsoft.com/office/drawing/2014/main" id="{7062B51A-1CC3-5D4B-B87B-E7EAA83DEF0E}"/>
              </a:ext>
            </a:extLst>
          </p:cNvPr>
          <p:cNvSpPr>
            <a:spLocks noGrp="1"/>
          </p:cNvSpPr>
          <p:nvPr userDrawn="1">
            <p:ph type="body" sz="quarter" idx="21" hasCustomPrompt="1"/>
          </p:nvPr>
        </p:nvSpPr>
        <p:spPr>
          <a:xfrm>
            <a:off x="5334000" y="123494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2" name="Footer Placeholder 1"/>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3171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harts Opt 2">
    <p:spTree>
      <p:nvGrpSpPr>
        <p:cNvPr id="1" name=""/>
        <p:cNvGrpSpPr/>
        <p:nvPr/>
      </p:nvGrpSpPr>
      <p:grpSpPr>
        <a:xfrm>
          <a:off x="0" y="0"/>
          <a:ext cx="0" cy="0"/>
          <a:chOff x="0" y="0"/>
          <a:chExt cx="0" cy="0"/>
        </a:xfrm>
      </p:grpSpPr>
      <p:sp>
        <p:nvSpPr>
          <p:cNvPr id="12" name="Rectangle 11"/>
          <p:cNvSpPr/>
          <p:nvPr userDrawn="1"/>
        </p:nvSpPr>
        <p:spPr>
          <a:xfrm>
            <a:off x="0" y="945197"/>
            <a:ext cx="9144000" cy="3608154"/>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Text Placeholder 20"/>
          <p:cNvSpPr>
            <a:spLocks noGrp="1"/>
          </p:cNvSpPr>
          <p:nvPr>
            <p:ph type="body" sz="quarter" idx="17" hasCustomPrompt="1"/>
          </p:nvPr>
        </p:nvSpPr>
        <p:spPr>
          <a:xfrm>
            <a:off x="742950"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742950"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19" name="Text Placeholder 20"/>
          <p:cNvSpPr>
            <a:spLocks noGrp="1"/>
          </p:cNvSpPr>
          <p:nvPr>
            <p:ph type="body" sz="quarter" idx="18" hasCustomPrompt="1"/>
          </p:nvPr>
        </p:nvSpPr>
        <p:spPr>
          <a:xfrm>
            <a:off x="5244653"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20" name="Chart Placeholder 13"/>
          <p:cNvSpPr>
            <a:spLocks noGrp="1"/>
          </p:cNvSpPr>
          <p:nvPr>
            <p:ph type="chart" sz="quarter" idx="19" hasCustomPrompt="1"/>
          </p:nvPr>
        </p:nvSpPr>
        <p:spPr>
          <a:xfrm>
            <a:off x="5244653"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5" name="Straight Connector 14"/>
          <p:cNvCxnSpPr/>
          <p:nvPr userDrawn="1"/>
        </p:nvCxnSpPr>
        <p:spPr>
          <a:xfrm>
            <a:off x="4572000" y="1267225"/>
            <a:ext cx="0" cy="317836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3979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hart Lef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05332C-558C-7F43-A15B-1D5E2D2788E0}"/>
              </a:ext>
            </a:extLst>
          </p:cNvPr>
          <p:cNvSpPr/>
          <p:nvPr userDrawn="1"/>
        </p:nvSpPr>
        <p:spPr>
          <a:xfrm>
            <a:off x="0" y="945197"/>
            <a:ext cx="9144000" cy="3608154"/>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Text Placeholder 20"/>
          <p:cNvSpPr>
            <a:spLocks noGrp="1"/>
          </p:cNvSpPr>
          <p:nvPr>
            <p:ph type="body" sz="quarter" idx="17" hasCustomPrompt="1"/>
          </p:nvPr>
        </p:nvSpPr>
        <p:spPr>
          <a:xfrm>
            <a:off x="530290" y="1548837"/>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9" name="Chart Placeholder 13"/>
          <p:cNvSpPr>
            <a:spLocks noGrp="1"/>
          </p:cNvSpPr>
          <p:nvPr>
            <p:ph type="chart" sz="quarter" idx="15" hasCustomPrompt="1"/>
          </p:nvPr>
        </p:nvSpPr>
        <p:spPr>
          <a:xfrm>
            <a:off x="530290" y="2009553"/>
            <a:ext cx="3117850" cy="1874943"/>
          </a:xfrm>
          <a:prstGeom prst="rect">
            <a:avLst/>
          </a:prstGeom>
        </p:spPr>
        <p:txBody>
          <a:bodyPr vert="horz" anchor="ctr"/>
          <a:lstStyle>
            <a:lvl1pPr marL="0" indent="0" algn="ctr">
              <a:buNone/>
              <a:defRPr>
                <a:solidFill>
                  <a:srgbClr val="555555"/>
                </a:solidFill>
              </a:defRPr>
            </a:lvl1pPr>
          </a:lstStyle>
          <a:p>
            <a:r>
              <a:rPr lang="en-US" dirty="0"/>
              <a:t>Click to Add Chart</a:t>
            </a:r>
          </a:p>
        </p:txBody>
      </p:sp>
      <p:sp>
        <p:nvSpPr>
          <p:cNvPr id="23"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4"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7"/>
          <p:cNvSpPr>
            <a:spLocks noGrp="1"/>
          </p:cNvSpPr>
          <p:nvPr>
            <p:ph sz="quarter" idx="13"/>
          </p:nvPr>
        </p:nvSpPr>
        <p:spPr>
          <a:xfrm>
            <a:off x="4572000" y="1548837"/>
            <a:ext cx="4263656" cy="310844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3" name="Text Placeholder 2"/>
          <p:cNvSpPr>
            <a:spLocks noGrp="1"/>
          </p:cNvSpPr>
          <p:nvPr>
            <p:ph type="body" sz="quarter" idx="18" hasCustomPrompt="1"/>
          </p:nvPr>
        </p:nvSpPr>
        <p:spPr>
          <a:xfrm>
            <a:off x="4572000" y="1042988"/>
            <a:ext cx="4264025" cy="371475"/>
          </a:xfrm>
          <a:prstGeom prst="rect">
            <a:avLst/>
          </a:prstGeom>
        </p:spPr>
        <p:txBody>
          <a:bodyPr/>
          <a:lstStyle>
            <a:lvl1pPr marL="0" indent="0" algn="l">
              <a:buNone/>
              <a:defRPr sz="1800" b="1">
                <a:solidFill>
                  <a:srgbClr val="1B6CB5"/>
                </a:solidFill>
              </a:defRPr>
            </a:lvl1pPr>
          </a:lstStyle>
          <a:p>
            <a:pPr lvl="0"/>
            <a:r>
              <a:rPr lang="en-US" dirty="0"/>
              <a:t>Click to edit subhead</a:t>
            </a:r>
          </a:p>
        </p:txBody>
      </p:sp>
      <p:sp>
        <p:nvSpPr>
          <p:cNvPr id="2" name="Footer Placeholder 1"/>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227792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rt &amp; Text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ADA6D7C-0E40-804D-B622-8824DD4AD8A5}"/>
              </a:ext>
            </a:extLst>
          </p:cNvPr>
          <p:cNvSpPr/>
          <p:nvPr userDrawn="1"/>
        </p:nvSpPr>
        <p:spPr>
          <a:xfrm>
            <a:off x="0" y="2432311"/>
            <a:ext cx="9144000" cy="2121039"/>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Content Placeholder 7"/>
          <p:cNvSpPr>
            <a:spLocks noGrp="1"/>
          </p:cNvSpPr>
          <p:nvPr userDrawn="1">
            <p:ph sz="quarter" idx="13"/>
          </p:nvPr>
        </p:nvSpPr>
        <p:spPr>
          <a:xfrm>
            <a:off x="304800" y="1033272"/>
            <a:ext cx="8496300" cy="1197344"/>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hart Placeholder 13"/>
          <p:cNvSpPr>
            <a:spLocks noGrp="1"/>
          </p:cNvSpPr>
          <p:nvPr userDrawn="1">
            <p:ph type="chart" sz="quarter" idx="15" hasCustomPrompt="1"/>
          </p:nvPr>
        </p:nvSpPr>
        <p:spPr>
          <a:xfrm>
            <a:off x="787400" y="2857500"/>
            <a:ext cx="2419350" cy="1790700"/>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a:solidFill>
                  <a:srgbClr val="555555"/>
                </a:solidFill>
              </a:defRPr>
            </a:lvl1pPr>
          </a:lstStyle>
          <a:p>
            <a:r>
              <a:rPr lang="en-US" dirty="0"/>
              <a:t>Click to Add Chart</a:t>
            </a:r>
          </a:p>
        </p:txBody>
      </p:sp>
      <p:sp>
        <p:nvSpPr>
          <p:cNvPr id="15" name="Text Placeholder 20"/>
          <p:cNvSpPr>
            <a:spLocks noGrp="1"/>
          </p:cNvSpPr>
          <p:nvPr userDrawn="1">
            <p:ph type="body" sz="quarter" idx="16" hasCustomPrompt="1"/>
          </p:nvPr>
        </p:nvSpPr>
        <p:spPr>
          <a:xfrm>
            <a:off x="3975100" y="2857500"/>
            <a:ext cx="311785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4" name="Content Placeholder 7"/>
          <p:cNvSpPr>
            <a:spLocks noGrp="1"/>
          </p:cNvSpPr>
          <p:nvPr userDrawn="1">
            <p:ph sz="quarter" idx="17"/>
          </p:nvPr>
        </p:nvSpPr>
        <p:spPr>
          <a:xfrm>
            <a:off x="3975100" y="3422650"/>
            <a:ext cx="4826000" cy="12255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4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6" name="Title 1"/>
          <p:cNvSpPr>
            <a:spLocks noGrp="1"/>
          </p:cNvSpPr>
          <p:nvPr userDrawn="1">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Subtitle 2"/>
          <p:cNvSpPr>
            <a:spLocks noGrp="1"/>
          </p:cNvSpPr>
          <p:nvPr userDrawn="1">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558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rt &amp; Text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F33A5B-3E1A-F34E-A8C9-CD3A0EC359DF}"/>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8" name="Content Placeholder 7"/>
          <p:cNvSpPr>
            <a:spLocks noGrp="1"/>
          </p:cNvSpPr>
          <p:nvPr>
            <p:ph sz="quarter" idx="13"/>
          </p:nvPr>
        </p:nvSpPr>
        <p:spPr>
          <a:xfrm>
            <a:off x="304800" y="3670300"/>
            <a:ext cx="84963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9" name="Chart Placeholder 13"/>
          <p:cNvSpPr>
            <a:spLocks noGrp="1"/>
          </p:cNvSpPr>
          <p:nvPr>
            <p:ph type="chart" sz="quarter" idx="15" hasCustomPrompt="1"/>
          </p:nvPr>
        </p:nvSpPr>
        <p:spPr>
          <a:xfrm>
            <a:off x="4572000" y="1033272"/>
            <a:ext cx="4229100" cy="2209658"/>
          </a:xfrm>
          <a:prstGeom prst="rect">
            <a:avLst/>
          </a:prstGeom>
        </p:spPr>
        <p:txBody>
          <a:bodyPr vert="horz" anchor="ctr"/>
          <a:lstStyle>
            <a:lvl1pPr marL="0" indent="0" algn="ctr">
              <a:buNone/>
              <a:defRPr baseline="0">
                <a:solidFill>
                  <a:srgbClr val="555555"/>
                </a:solidFill>
              </a:defRPr>
            </a:lvl1pPr>
          </a:lstStyle>
          <a:p>
            <a:r>
              <a:rPr lang="en-US" dirty="0"/>
              <a:t>Click to Add Chart</a:t>
            </a:r>
          </a:p>
        </p:txBody>
      </p:sp>
      <p:sp>
        <p:nvSpPr>
          <p:cNvPr id="15" name="Text Placeholder 20"/>
          <p:cNvSpPr>
            <a:spLocks noGrp="1"/>
          </p:cNvSpPr>
          <p:nvPr>
            <p:ph type="body" sz="quarter" idx="16" hasCustomPrompt="1"/>
          </p:nvPr>
        </p:nvSpPr>
        <p:spPr>
          <a:xfrm>
            <a:off x="304800" y="1033272"/>
            <a:ext cx="3873500" cy="285750"/>
          </a:xfrm>
          <a:prstGeom prst="rect">
            <a:avLst/>
          </a:prstGeom>
          <a:solidFill>
            <a:srgbClr val="1B6CB5"/>
          </a:solidFill>
        </p:spPr>
        <p:txBody>
          <a:bodyPr vert="horz" anchor="ctr"/>
          <a:lstStyle>
            <a:lvl1pPr marL="0" indent="0" algn="ctr">
              <a:buNone/>
              <a:defRPr sz="1000" b="1" baseline="0">
                <a:solidFill>
                  <a:srgbClr val="FFFFFF"/>
                </a:solidFill>
              </a:defRPr>
            </a:lvl1pPr>
            <a:lvl2pPr>
              <a:defRPr sz="1000"/>
            </a:lvl2pPr>
            <a:lvl3pPr>
              <a:defRPr sz="1000"/>
            </a:lvl3pPr>
            <a:lvl4pPr>
              <a:defRPr sz="1000"/>
            </a:lvl4pPr>
            <a:lvl5pPr>
              <a:defRPr sz="1000"/>
            </a:lvl5pPr>
          </a:lstStyle>
          <a:p>
            <a:pPr lvl="0"/>
            <a:r>
              <a:rPr lang="en-US" dirty="0"/>
              <a:t>CLICK TO EDIT MASTER CHART TITLE STYLE</a:t>
            </a:r>
          </a:p>
        </p:txBody>
      </p:sp>
      <p:sp>
        <p:nvSpPr>
          <p:cNvPr id="14" name="Content Placeholder 7"/>
          <p:cNvSpPr>
            <a:spLocks noGrp="1"/>
          </p:cNvSpPr>
          <p:nvPr>
            <p:ph sz="quarter" idx="17"/>
          </p:nvPr>
        </p:nvSpPr>
        <p:spPr>
          <a:xfrm>
            <a:off x="304800" y="1467293"/>
            <a:ext cx="3873500" cy="17756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6772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mp; 4 Contents">
    <p:spTree>
      <p:nvGrpSpPr>
        <p:cNvPr id="1" name=""/>
        <p:cNvGrpSpPr/>
        <p:nvPr/>
      </p:nvGrpSpPr>
      <p:grpSpPr>
        <a:xfrm>
          <a:off x="0" y="0"/>
          <a:ext cx="0" cy="0"/>
          <a:chOff x="0" y="0"/>
          <a:chExt cx="0" cy="0"/>
        </a:xfrm>
      </p:grpSpPr>
      <p:sp>
        <p:nvSpPr>
          <p:cNvPr id="14" name="Content Placeholder 7"/>
          <p:cNvSpPr>
            <a:spLocks noGrp="1"/>
          </p:cNvSpPr>
          <p:nvPr>
            <p:ph sz="quarter" idx="17"/>
          </p:nvPr>
        </p:nvSpPr>
        <p:spPr>
          <a:xfrm>
            <a:off x="304800" y="1033272"/>
            <a:ext cx="8534400" cy="116662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Chart Placeholder 13"/>
          <p:cNvSpPr>
            <a:spLocks noGrp="1"/>
          </p:cNvSpPr>
          <p:nvPr>
            <p:ph type="chart" sz="quarter" idx="15"/>
          </p:nvPr>
        </p:nvSpPr>
        <p:spPr>
          <a:xfrm>
            <a:off x="304800" y="2457450"/>
            <a:ext cx="1835150" cy="1790700"/>
          </a:xfrm>
          <a:prstGeom prst="rect">
            <a:avLst/>
          </a:prstGeom>
        </p:spPr>
        <p:txBody>
          <a:bodyPr vert="horz"/>
          <a:lstStyle/>
          <a:p>
            <a:endParaRPr lang="en-US" dirty="0"/>
          </a:p>
        </p:txBody>
      </p:sp>
      <p:sp>
        <p:nvSpPr>
          <p:cNvPr id="17" name="Chart Placeholder 13"/>
          <p:cNvSpPr>
            <a:spLocks noGrp="1"/>
          </p:cNvSpPr>
          <p:nvPr>
            <p:ph type="chart" sz="quarter" idx="19"/>
          </p:nvPr>
        </p:nvSpPr>
        <p:spPr>
          <a:xfrm>
            <a:off x="4813498" y="2457450"/>
            <a:ext cx="1835150" cy="1790700"/>
          </a:xfrm>
          <a:prstGeom prst="rect">
            <a:avLst/>
          </a:prstGeom>
        </p:spPr>
        <p:txBody>
          <a:bodyPr vert="horz"/>
          <a:lstStyle/>
          <a:p>
            <a:endParaRPr lang="en-US" dirty="0"/>
          </a:p>
        </p:txBody>
      </p:sp>
      <p:sp>
        <p:nvSpPr>
          <p:cNvPr id="13" name="Rectangle 12"/>
          <p:cNvSpPr/>
          <p:nvPr userDrawn="1"/>
        </p:nvSpPr>
        <p:spPr>
          <a:xfrm>
            <a:off x="2537883" y="2457450"/>
            <a:ext cx="1835150" cy="1790700"/>
          </a:xfrm>
          <a:prstGeom prst="rect">
            <a:avLst/>
          </a:prstGeom>
          <a:solidFill>
            <a:schemeClr val="bg1">
              <a:lumMod val="85000"/>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7"/>
          <p:cNvSpPr>
            <a:spLocks noGrp="1"/>
          </p:cNvSpPr>
          <p:nvPr>
            <p:ph sz="quarter" idx="21"/>
          </p:nvPr>
        </p:nvSpPr>
        <p:spPr>
          <a:xfrm>
            <a:off x="2633133" y="2571750"/>
            <a:ext cx="1640418" cy="15684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20" name="Rectangle 19"/>
          <p:cNvSpPr/>
          <p:nvPr userDrawn="1"/>
        </p:nvSpPr>
        <p:spPr>
          <a:xfrm>
            <a:off x="7103532" y="2457450"/>
            <a:ext cx="1835150" cy="1790700"/>
          </a:xfrm>
          <a:prstGeom prst="rect">
            <a:avLst/>
          </a:prstGeom>
          <a:solidFill>
            <a:schemeClr val="bg1">
              <a:lumMod val="85000"/>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7"/>
          <p:cNvSpPr>
            <a:spLocks noGrp="1"/>
          </p:cNvSpPr>
          <p:nvPr>
            <p:ph sz="quarter" idx="22"/>
          </p:nvPr>
        </p:nvSpPr>
        <p:spPr>
          <a:xfrm>
            <a:off x="7198782" y="2571750"/>
            <a:ext cx="1640418" cy="15684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18"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1563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amp;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FEB082-914A-DA41-AC6E-40177BC76DCD}"/>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4" name="Content Placeholder 7"/>
          <p:cNvSpPr>
            <a:spLocks noGrp="1"/>
          </p:cNvSpPr>
          <p:nvPr>
            <p:ph sz="quarter" idx="17"/>
          </p:nvPr>
        </p:nvSpPr>
        <p:spPr>
          <a:xfrm>
            <a:off x="30480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23" name="Text Placeholder 20"/>
          <p:cNvSpPr>
            <a:spLocks noGrp="1"/>
          </p:cNvSpPr>
          <p:nvPr>
            <p:ph type="body" sz="quarter" idx="16" hasCustomPrompt="1"/>
          </p:nvPr>
        </p:nvSpPr>
        <p:spPr>
          <a:xfrm>
            <a:off x="30480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0" name="Content Placeholder 7"/>
          <p:cNvSpPr>
            <a:spLocks noGrp="1"/>
          </p:cNvSpPr>
          <p:nvPr>
            <p:ph sz="quarter" idx="18"/>
          </p:nvPr>
        </p:nvSpPr>
        <p:spPr>
          <a:xfrm>
            <a:off x="252095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31" name="Text Placeholder 20"/>
          <p:cNvSpPr>
            <a:spLocks noGrp="1"/>
          </p:cNvSpPr>
          <p:nvPr>
            <p:ph type="body" sz="quarter" idx="19" hasCustomPrompt="1"/>
          </p:nvPr>
        </p:nvSpPr>
        <p:spPr>
          <a:xfrm>
            <a:off x="252095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2" name="Content Placeholder 7"/>
          <p:cNvSpPr>
            <a:spLocks noGrp="1"/>
          </p:cNvSpPr>
          <p:nvPr>
            <p:ph sz="quarter" idx="20"/>
          </p:nvPr>
        </p:nvSpPr>
        <p:spPr>
          <a:xfrm>
            <a:off x="473710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33" name="Text Placeholder 20"/>
          <p:cNvSpPr>
            <a:spLocks noGrp="1"/>
          </p:cNvSpPr>
          <p:nvPr>
            <p:ph type="body" sz="quarter" idx="21" hasCustomPrompt="1"/>
          </p:nvPr>
        </p:nvSpPr>
        <p:spPr>
          <a:xfrm>
            <a:off x="473710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34" name="Content Placeholder 7"/>
          <p:cNvSpPr>
            <a:spLocks noGrp="1"/>
          </p:cNvSpPr>
          <p:nvPr>
            <p:ph sz="quarter" idx="22"/>
          </p:nvPr>
        </p:nvSpPr>
        <p:spPr>
          <a:xfrm>
            <a:off x="6953250" y="3780168"/>
            <a:ext cx="1854200" cy="838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00">
                <a:solidFill>
                  <a:schemeClr val="bg1">
                    <a:lumMod val="50000"/>
                  </a:schemeClr>
                </a:solidFill>
              </a:defRPr>
            </a:lvl1pPr>
            <a:lvl2pPr>
              <a:defRPr sz="1400"/>
            </a:lvl2pPr>
            <a:lvl3pPr>
              <a:defRPr sz="1400"/>
            </a:lvl3pPr>
            <a:lvl4pPr>
              <a:defRPr sz="1400"/>
            </a:lvl4pPr>
            <a:lvl5pPr>
              <a:defRPr sz="1400"/>
            </a:lvl5pPr>
          </a:lstStyle>
          <a:p>
            <a:pPr lvl="0"/>
            <a:r>
              <a:rPr lang="en-US" dirty="0"/>
              <a:t>Click to edit Master text styles</a:t>
            </a:r>
          </a:p>
        </p:txBody>
      </p:sp>
      <p:sp>
        <p:nvSpPr>
          <p:cNvPr id="35" name="Text Placeholder 20"/>
          <p:cNvSpPr>
            <a:spLocks noGrp="1"/>
          </p:cNvSpPr>
          <p:nvPr>
            <p:ph type="body" sz="quarter" idx="23" hasCustomPrompt="1"/>
          </p:nvPr>
        </p:nvSpPr>
        <p:spPr>
          <a:xfrm>
            <a:off x="6953250" y="3488068"/>
            <a:ext cx="1854200" cy="285750"/>
          </a:xfrm>
          <a:prstGeom prst="rect">
            <a:avLst/>
          </a:prstGeom>
          <a:noFill/>
        </p:spPr>
        <p:txBody>
          <a:bodyPr vert="horz" anchor="ctr"/>
          <a:lstStyle>
            <a:lvl1pPr marL="0" indent="0" algn="l">
              <a:buNone/>
              <a:defRPr sz="1000" b="1" baseline="0">
                <a:solidFill>
                  <a:srgbClr val="1B6CB5"/>
                </a:solidFill>
              </a:defRPr>
            </a:lvl1pPr>
            <a:lvl2pPr>
              <a:defRPr sz="1000"/>
            </a:lvl2pPr>
            <a:lvl3pPr>
              <a:defRPr sz="1000"/>
            </a:lvl3pPr>
            <a:lvl4pPr>
              <a:defRPr sz="1000"/>
            </a:lvl4pPr>
            <a:lvl5pPr>
              <a:defRPr sz="1000"/>
            </a:lvl5pPr>
          </a:lstStyle>
          <a:p>
            <a:pPr lvl="0"/>
            <a:r>
              <a:rPr lang="en-US" dirty="0"/>
              <a:t>Click to edit subtitle style</a:t>
            </a:r>
          </a:p>
        </p:txBody>
      </p:sp>
      <p:sp>
        <p:nvSpPr>
          <p:cNvPr id="5" name="SmartArt Placeholder 4"/>
          <p:cNvSpPr>
            <a:spLocks noGrp="1"/>
          </p:cNvSpPr>
          <p:nvPr>
            <p:ph type="dgm" sz="quarter" idx="24"/>
          </p:nvPr>
        </p:nvSpPr>
        <p:spPr>
          <a:xfrm>
            <a:off x="304800" y="1033272"/>
            <a:ext cx="8502650" cy="1901314"/>
          </a:xfrm>
          <a:prstGeom prst="rect">
            <a:avLst/>
          </a:prstGeom>
        </p:spPr>
        <p:txBody>
          <a:bodyPr vert="horz"/>
          <a:lstStyle/>
          <a:p>
            <a:endParaRPr lang="en-US" dirty="0"/>
          </a:p>
        </p:txBody>
      </p:sp>
      <p:sp>
        <p:nvSpPr>
          <p:cNvPr id="20"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1"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2433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mp; Workflows">
    <p:spTree>
      <p:nvGrpSpPr>
        <p:cNvPr id="1" name=""/>
        <p:cNvGrpSpPr/>
        <p:nvPr/>
      </p:nvGrpSpPr>
      <p:grpSpPr>
        <a:xfrm>
          <a:off x="0" y="0"/>
          <a:ext cx="0" cy="0"/>
          <a:chOff x="0" y="0"/>
          <a:chExt cx="0" cy="0"/>
        </a:xfrm>
      </p:grpSpPr>
      <p:sp>
        <p:nvSpPr>
          <p:cNvPr id="26" name="Content Placeholder 7"/>
          <p:cNvSpPr>
            <a:spLocks noGrp="1"/>
          </p:cNvSpPr>
          <p:nvPr>
            <p:ph sz="quarter" idx="17"/>
          </p:nvPr>
        </p:nvSpPr>
        <p:spPr>
          <a:xfrm>
            <a:off x="304800" y="1033271"/>
            <a:ext cx="8534400" cy="1125137"/>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8" name="SmartArt Placeholder 7"/>
          <p:cNvSpPr>
            <a:spLocks noGrp="1"/>
          </p:cNvSpPr>
          <p:nvPr>
            <p:ph type="dgm" sz="quarter" idx="18"/>
          </p:nvPr>
        </p:nvSpPr>
        <p:spPr>
          <a:xfrm>
            <a:off x="304800" y="2349500"/>
            <a:ext cx="8534400" cy="2179970"/>
          </a:xfrm>
          <a:prstGeom prst="rect">
            <a:avLst/>
          </a:prstGeom>
        </p:spPr>
        <p:txBody>
          <a:bodyPr vert="horz"/>
          <a:lstStyle/>
          <a:p>
            <a:endParaRPr lang="en-US" dirty="0"/>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9165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2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1033272"/>
            <a:ext cx="8521700" cy="1571705"/>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Content Placeholder 7"/>
          <p:cNvSpPr>
            <a:spLocks noGrp="1"/>
          </p:cNvSpPr>
          <p:nvPr>
            <p:ph sz="quarter" idx="14"/>
          </p:nvPr>
        </p:nvSpPr>
        <p:spPr>
          <a:xfrm>
            <a:off x="304800" y="2755900"/>
            <a:ext cx="40894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15"/>
          </p:nvPr>
        </p:nvSpPr>
        <p:spPr>
          <a:xfrm>
            <a:off x="4737100" y="2755900"/>
            <a:ext cx="40894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5"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498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rganization Chart">
    <p:spTree>
      <p:nvGrpSpPr>
        <p:cNvPr id="1" name=""/>
        <p:cNvGrpSpPr/>
        <p:nvPr/>
      </p:nvGrpSpPr>
      <p:grpSpPr>
        <a:xfrm>
          <a:off x="0" y="0"/>
          <a:ext cx="0" cy="0"/>
          <a:chOff x="0" y="0"/>
          <a:chExt cx="0" cy="0"/>
        </a:xfrm>
      </p:grpSpPr>
      <p:sp>
        <p:nvSpPr>
          <p:cNvPr id="8" name="SmartArt Placeholder 7"/>
          <p:cNvSpPr>
            <a:spLocks noGrp="1"/>
          </p:cNvSpPr>
          <p:nvPr>
            <p:ph type="dgm" sz="quarter" idx="18"/>
          </p:nvPr>
        </p:nvSpPr>
        <p:spPr>
          <a:xfrm>
            <a:off x="304800" y="1033271"/>
            <a:ext cx="8534400" cy="3549361"/>
          </a:xfrm>
          <a:prstGeom prst="rect">
            <a:avLst/>
          </a:prstGeom>
        </p:spPr>
        <p:txBody>
          <a:bodyPr vert="horz"/>
          <a:lstStyle/>
          <a:p>
            <a:endParaRPr lang="en-US" dirty="0"/>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16535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wimlanes">
    <p:spTree>
      <p:nvGrpSpPr>
        <p:cNvPr id="1" name=""/>
        <p:cNvGrpSpPr/>
        <p:nvPr/>
      </p:nvGrpSpPr>
      <p:grpSpPr>
        <a:xfrm>
          <a:off x="0" y="0"/>
          <a:ext cx="0" cy="0"/>
          <a:chOff x="0" y="0"/>
          <a:chExt cx="0" cy="0"/>
        </a:xfrm>
      </p:grpSpPr>
      <p:sp>
        <p:nvSpPr>
          <p:cNvPr id="8" name="SmartArt Placeholder 7"/>
          <p:cNvSpPr>
            <a:spLocks noGrp="1"/>
          </p:cNvSpPr>
          <p:nvPr>
            <p:ph type="dgm" sz="quarter" idx="18"/>
          </p:nvPr>
        </p:nvSpPr>
        <p:spPr>
          <a:xfrm>
            <a:off x="304800" y="1033271"/>
            <a:ext cx="8534400" cy="3517463"/>
          </a:xfrm>
          <a:prstGeom prst="rect">
            <a:avLst/>
          </a:prstGeom>
        </p:spPr>
        <p:txBody>
          <a:bodyPr vert="horz"/>
          <a:lstStyle/>
          <a:p>
            <a:endParaRPr lang="en-US" dirty="0"/>
          </a:p>
        </p:txBody>
      </p:sp>
      <p:sp>
        <p:nvSpPr>
          <p:cNvPr id="1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27277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304800" y="1033271"/>
            <a:ext cx="8509000" cy="3559993"/>
          </a:xfrm>
          <a:prstGeom prst="rect">
            <a:avLst/>
          </a:prstGeom>
        </p:spPr>
        <p:txBody>
          <a:bodyPr vert="horz"/>
          <a:lstStyle/>
          <a:p>
            <a:endParaRPr lang="en-US" dirty="0"/>
          </a:p>
        </p:txBody>
      </p:sp>
      <p:sp>
        <p:nvSpPr>
          <p:cNvPr id="10"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1"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49424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 Step Diagram">
    <p:spTree>
      <p:nvGrpSpPr>
        <p:cNvPr id="1" name=""/>
        <p:cNvGrpSpPr/>
        <p:nvPr/>
      </p:nvGrpSpPr>
      <p:grpSpPr>
        <a:xfrm>
          <a:off x="0" y="0"/>
          <a:ext cx="0" cy="0"/>
          <a:chOff x="0" y="0"/>
          <a:chExt cx="0" cy="0"/>
        </a:xfrm>
      </p:grpSpPr>
      <p:sp>
        <p:nvSpPr>
          <p:cNvPr id="4" name="Rectangle 3"/>
          <p:cNvSpPr/>
          <p:nvPr userDrawn="1"/>
        </p:nvSpPr>
        <p:spPr>
          <a:xfrm>
            <a:off x="1381125" y="1469319"/>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 Placeholder 20"/>
          <p:cNvSpPr>
            <a:spLocks noGrp="1"/>
          </p:cNvSpPr>
          <p:nvPr>
            <p:ph type="body" sz="quarter" idx="16" hasCustomPrompt="1"/>
          </p:nvPr>
        </p:nvSpPr>
        <p:spPr>
          <a:xfrm>
            <a:off x="1381125" y="1469319"/>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35" name="Rectangle 34"/>
          <p:cNvSpPr/>
          <p:nvPr userDrawn="1"/>
        </p:nvSpPr>
        <p:spPr>
          <a:xfrm flipH="1">
            <a:off x="5496348" y="1469319"/>
            <a:ext cx="210312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H="1">
            <a:off x="5222028" y="1798813"/>
            <a:ext cx="237744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4947708" y="2128307"/>
            <a:ext cx="265176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H="1">
            <a:off x="4673388" y="2457801"/>
            <a:ext cx="292608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H="1">
            <a:off x="4399068" y="2787295"/>
            <a:ext cx="3200400" cy="2222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H="1">
            <a:off x="4124748" y="3116789"/>
            <a:ext cx="347472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1" name="Rectangle 40"/>
          <p:cNvSpPr/>
          <p:nvPr userDrawn="1"/>
        </p:nvSpPr>
        <p:spPr>
          <a:xfrm flipH="1">
            <a:off x="3850428" y="3446283"/>
            <a:ext cx="374904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2" name="Rectangle 41"/>
          <p:cNvSpPr/>
          <p:nvPr userDrawn="1"/>
        </p:nvSpPr>
        <p:spPr>
          <a:xfrm flipH="1">
            <a:off x="3576107" y="3775777"/>
            <a:ext cx="402336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3" name="Rectangle 42"/>
          <p:cNvSpPr/>
          <p:nvPr userDrawn="1"/>
        </p:nvSpPr>
        <p:spPr>
          <a:xfrm flipH="1">
            <a:off x="3301787" y="4105271"/>
            <a:ext cx="4297680" cy="2222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B6CB5"/>
              </a:solidFill>
            </a:endParaRPr>
          </a:p>
        </p:txBody>
      </p:sp>
      <p:sp>
        <p:nvSpPr>
          <p:cNvPr id="45" name="Text Placeholder 20"/>
          <p:cNvSpPr>
            <a:spLocks noGrp="1"/>
          </p:cNvSpPr>
          <p:nvPr userDrawn="1">
            <p:ph type="body" sz="quarter" idx="26" hasCustomPrompt="1"/>
          </p:nvPr>
        </p:nvSpPr>
        <p:spPr>
          <a:xfrm>
            <a:off x="5222028" y="1809750"/>
            <a:ext cx="237743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5" name="Text Placeholder 20"/>
          <p:cNvSpPr>
            <a:spLocks noGrp="1"/>
          </p:cNvSpPr>
          <p:nvPr>
            <p:ph type="body" sz="quarter" idx="27" hasCustomPrompt="1"/>
          </p:nvPr>
        </p:nvSpPr>
        <p:spPr>
          <a:xfrm>
            <a:off x="5496348" y="1469319"/>
            <a:ext cx="210311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6" name="Text Placeholder 20"/>
          <p:cNvSpPr>
            <a:spLocks noGrp="1"/>
          </p:cNvSpPr>
          <p:nvPr>
            <p:ph type="body" sz="quarter" idx="28" hasCustomPrompt="1"/>
          </p:nvPr>
        </p:nvSpPr>
        <p:spPr>
          <a:xfrm>
            <a:off x="4947708" y="2118076"/>
            <a:ext cx="265175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7" name="Text Placeholder 20"/>
          <p:cNvSpPr>
            <a:spLocks noGrp="1"/>
          </p:cNvSpPr>
          <p:nvPr>
            <p:ph type="body" sz="quarter" idx="29" hasCustomPrompt="1"/>
          </p:nvPr>
        </p:nvSpPr>
        <p:spPr>
          <a:xfrm>
            <a:off x="4673388" y="2458858"/>
            <a:ext cx="2926079" cy="222250"/>
          </a:xfrm>
          <a:prstGeom prst="rect">
            <a:avLst/>
          </a:prstGeom>
          <a:no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59" name="Text Placeholder 20"/>
          <p:cNvSpPr>
            <a:spLocks noGrp="1"/>
          </p:cNvSpPr>
          <p:nvPr>
            <p:ph type="body" sz="quarter" idx="30" hasCustomPrompt="1"/>
          </p:nvPr>
        </p:nvSpPr>
        <p:spPr>
          <a:xfrm>
            <a:off x="4399068" y="2787295"/>
            <a:ext cx="3200399" cy="222250"/>
          </a:xfrm>
          <a:prstGeom prst="rect">
            <a:avLst/>
          </a:prstGeom>
          <a:solidFill>
            <a:schemeClr val="bg1">
              <a:lumMod val="85000"/>
            </a:schemeClr>
          </a:solidFill>
        </p:spPr>
        <p:txBody>
          <a:bodyPr vert="horz" anchor="ctr"/>
          <a:lstStyle>
            <a:lvl1pPr marL="0" indent="0" algn="r">
              <a:buNone/>
              <a:defRPr sz="900" b="1" baseline="0">
                <a:solidFill>
                  <a:srgbClr val="1B6CB5"/>
                </a:solidFill>
              </a:defRPr>
            </a:lvl1pPr>
            <a:lvl2pPr>
              <a:defRPr sz="1000"/>
            </a:lvl2pPr>
            <a:lvl3pPr>
              <a:defRPr sz="1000"/>
            </a:lvl3pPr>
            <a:lvl4pPr>
              <a:defRPr sz="1000"/>
            </a:lvl4pPr>
            <a:lvl5pPr>
              <a:defRPr sz="1000"/>
            </a:lvl5pPr>
          </a:lstStyle>
          <a:p>
            <a:pPr lvl="0"/>
            <a:r>
              <a:rPr lang="en-US" dirty="0"/>
              <a:t>CLICK TO EDIT</a:t>
            </a:r>
          </a:p>
        </p:txBody>
      </p:sp>
      <p:sp>
        <p:nvSpPr>
          <p:cNvPr id="60" name="Text Placeholder 20"/>
          <p:cNvSpPr>
            <a:spLocks noGrp="1"/>
          </p:cNvSpPr>
          <p:nvPr>
            <p:ph type="body" sz="quarter" idx="31" hasCustomPrompt="1"/>
          </p:nvPr>
        </p:nvSpPr>
        <p:spPr>
          <a:xfrm>
            <a:off x="4124748" y="3116789"/>
            <a:ext cx="3474719"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1" name="Text Placeholder 20"/>
          <p:cNvSpPr>
            <a:spLocks noGrp="1"/>
          </p:cNvSpPr>
          <p:nvPr>
            <p:ph type="body" sz="quarter" idx="32" hasCustomPrompt="1"/>
          </p:nvPr>
        </p:nvSpPr>
        <p:spPr>
          <a:xfrm>
            <a:off x="3850429" y="3432522"/>
            <a:ext cx="3749040"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2" name="Text Placeholder 20"/>
          <p:cNvSpPr>
            <a:spLocks noGrp="1"/>
          </p:cNvSpPr>
          <p:nvPr>
            <p:ph type="body" sz="quarter" idx="33" hasCustomPrompt="1"/>
          </p:nvPr>
        </p:nvSpPr>
        <p:spPr>
          <a:xfrm>
            <a:off x="3576107" y="3775777"/>
            <a:ext cx="4023362"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3" name="Text Placeholder 20"/>
          <p:cNvSpPr>
            <a:spLocks noGrp="1"/>
          </p:cNvSpPr>
          <p:nvPr>
            <p:ph type="body" sz="quarter" idx="34" hasCustomPrompt="1"/>
          </p:nvPr>
        </p:nvSpPr>
        <p:spPr>
          <a:xfrm>
            <a:off x="3301787" y="4109148"/>
            <a:ext cx="4297682" cy="222250"/>
          </a:xfrm>
          <a:prstGeom prst="rect">
            <a:avLst/>
          </a:prstGeom>
          <a:noFill/>
        </p:spPr>
        <p:txBody>
          <a:bodyPr vert="horz" anchor="ctr"/>
          <a:lstStyle>
            <a:lvl1pPr marL="0" indent="0" algn="r">
              <a:buNone/>
              <a:defRPr sz="900" b="1" baseline="0">
                <a:solidFill>
                  <a:srgbClr val="0064A4"/>
                </a:solidFill>
              </a:defRPr>
            </a:lvl1pPr>
            <a:lvl2pPr>
              <a:defRPr sz="1000"/>
            </a:lvl2pPr>
            <a:lvl3pPr>
              <a:defRPr sz="1000"/>
            </a:lvl3pPr>
            <a:lvl4pPr>
              <a:defRPr sz="1000"/>
            </a:lvl4pPr>
            <a:lvl5pPr>
              <a:defRPr sz="1000"/>
            </a:lvl5pPr>
          </a:lstStyle>
          <a:p>
            <a:pPr lvl="0"/>
            <a:r>
              <a:rPr lang="en-US" dirty="0"/>
              <a:t>CLICK TO EDIT</a:t>
            </a:r>
          </a:p>
        </p:txBody>
      </p:sp>
      <p:sp>
        <p:nvSpPr>
          <p:cNvPr id="65" name="Rectangle 64"/>
          <p:cNvSpPr/>
          <p:nvPr userDrawn="1"/>
        </p:nvSpPr>
        <p:spPr>
          <a:xfrm>
            <a:off x="1381125" y="1798813"/>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 Placeholder 20"/>
          <p:cNvSpPr>
            <a:spLocks noGrp="1"/>
          </p:cNvSpPr>
          <p:nvPr>
            <p:ph type="body" sz="quarter" idx="36" hasCustomPrompt="1"/>
          </p:nvPr>
        </p:nvSpPr>
        <p:spPr>
          <a:xfrm>
            <a:off x="1381125" y="1798813"/>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67" name="Rectangle 66"/>
          <p:cNvSpPr/>
          <p:nvPr userDrawn="1"/>
        </p:nvSpPr>
        <p:spPr>
          <a:xfrm>
            <a:off x="1381125" y="2118076"/>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 Placeholder 20"/>
          <p:cNvSpPr>
            <a:spLocks noGrp="1"/>
          </p:cNvSpPr>
          <p:nvPr>
            <p:ph type="body" sz="quarter" idx="37" hasCustomPrompt="1"/>
          </p:nvPr>
        </p:nvSpPr>
        <p:spPr>
          <a:xfrm>
            <a:off x="1381125" y="2118076"/>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69" name="Rectangle 68"/>
          <p:cNvSpPr/>
          <p:nvPr userDrawn="1"/>
        </p:nvSpPr>
        <p:spPr>
          <a:xfrm>
            <a:off x="1381125" y="2457801"/>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Text Placeholder 20"/>
          <p:cNvSpPr>
            <a:spLocks noGrp="1"/>
          </p:cNvSpPr>
          <p:nvPr>
            <p:ph type="body" sz="quarter" idx="38" hasCustomPrompt="1"/>
          </p:nvPr>
        </p:nvSpPr>
        <p:spPr>
          <a:xfrm>
            <a:off x="1381125" y="2457801"/>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1" name="Rectangle 70"/>
          <p:cNvSpPr/>
          <p:nvPr userDrawn="1"/>
        </p:nvSpPr>
        <p:spPr>
          <a:xfrm>
            <a:off x="1381125" y="2787295"/>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 Placeholder 20"/>
          <p:cNvSpPr>
            <a:spLocks noGrp="1"/>
          </p:cNvSpPr>
          <p:nvPr>
            <p:ph type="body" sz="quarter" idx="39" hasCustomPrompt="1"/>
          </p:nvPr>
        </p:nvSpPr>
        <p:spPr>
          <a:xfrm>
            <a:off x="1381125" y="2787295"/>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3" name="Rectangle 72"/>
          <p:cNvSpPr/>
          <p:nvPr userDrawn="1"/>
        </p:nvSpPr>
        <p:spPr>
          <a:xfrm>
            <a:off x="1381125" y="3116789"/>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 Placeholder 20"/>
          <p:cNvSpPr>
            <a:spLocks noGrp="1"/>
          </p:cNvSpPr>
          <p:nvPr>
            <p:ph type="body" sz="quarter" idx="40" hasCustomPrompt="1"/>
          </p:nvPr>
        </p:nvSpPr>
        <p:spPr>
          <a:xfrm>
            <a:off x="1381125" y="3116789"/>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5" name="Rectangle 74"/>
          <p:cNvSpPr/>
          <p:nvPr userDrawn="1"/>
        </p:nvSpPr>
        <p:spPr>
          <a:xfrm>
            <a:off x="1381125" y="3432522"/>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Text Placeholder 20"/>
          <p:cNvSpPr>
            <a:spLocks noGrp="1"/>
          </p:cNvSpPr>
          <p:nvPr>
            <p:ph type="body" sz="quarter" idx="41" hasCustomPrompt="1"/>
          </p:nvPr>
        </p:nvSpPr>
        <p:spPr>
          <a:xfrm>
            <a:off x="1381125" y="3432522"/>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7" name="Rectangle 76"/>
          <p:cNvSpPr/>
          <p:nvPr userDrawn="1"/>
        </p:nvSpPr>
        <p:spPr>
          <a:xfrm>
            <a:off x="1381125" y="3775777"/>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 Placeholder 20"/>
          <p:cNvSpPr>
            <a:spLocks noGrp="1"/>
          </p:cNvSpPr>
          <p:nvPr>
            <p:ph type="body" sz="quarter" idx="42" hasCustomPrompt="1"/>
          </p:nvPr>
        </p:nvSpPr>
        <p:spPr>
          <a:xfrm>
            <a:off x="1381125" y="3775777"/>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79" name="Rectangle 78"/>
          <p:cNvSpPr/>
          <p:nvPr userDrawn="1"/>
        </p:nvSpPr>
        <p:spPr>
          <a:xfrm>
            <a:off x="1381125" y="4105271"/>
            <a:ext cx="1276350" cy="222250"/>
          </a:xfrm>
          <a:prstGeom prst="rect">
            <a:avLst/>
          </a:prstGeom>
          <a:solidFill>
            <a:srgbClr val="0064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 Placeholder 20"/>
          <p:cNvSpPr>
            <a:spLocks noGrp="1"/>
          </p:cNvSpPr>
          <p:nvPr>
            <p:ph type="body" sz="quarter" idx="43" hasCustomPrompt="1"/>
          </p:nvPr>
        </p:nvSpPr>
        <p:spPr>
          <a:xfrm>
            <a:off x="1381125" y="4105271"/>
            <a:ext cx="1276350" cy="222250"/>
          </a:xfrm>
          <a:prstGeom prst="rect">
            <a:avLst/>
          </a:prstGeom>
          <a:solidFill>
            <a:srgbClr val="1B6CB5"/>
          </a:solidFill>
        </p:spPr>
        <p:txBody>
          <a:bodyPr vert="horz" anchor="ctr"/>
          <a:lstStyle>
            <a:lvl1pPr marL="0" indent="0" algn="ctr">
              <a:buNone/>
              <a:defRPr sz="900" b="1" baseline="0">
                <a:solidFill>
                  <a:schemeClr val="bg1"/>
                </a:solidFill>
              </a:defRPr>
            </a:lvl1pPr>
            <a:lvl2pPr>
              <a:defRPr sz="1000"/>
            </a:lvl2pPr>
            <a:lvl3pPr>
              <a:defRPr sz="1000"/>
            </a:lvl3pPr>
            <a:lvl4pPr>
              <a:defRPr sz="1000"/>
            </a:lvl4pPr>
            <a:lvl5pPr>
              <a:defRPr sz="1000"/>
            </a:lvl5pPr>
          </a:lstStyle>
          <a:p>
            <a:pPr lvl="0"/>
            <a:r>
              <a:rPr lang="en-US" dirty="0"/>
              <a:t>Number</a:t>
            </a:r>
          </a:p>
        </p:txBody>
      </p:sp>
      <p:sp>
        <p:nvSpPr>
          <p:cNvPr id="49"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50"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44"/>
          </p:nvPr>
        </p:nvSpPr>
        <p:spPr/>
        <p:txBody>
          <a:bodyPr/>
          <a:lstStyle/>
          <a:p>
            <a:endParaRPr lang="en-US" dirty="0"/>
          </a:p>
        </p:txBody>
      </p:sp>
    </p:spTree>
    <p:extLst>
      <p:ext uri="{BB962C8B-B14F-4D97-AF65-F5344CB8AC3E}">
        <p14:creationId xmlns:p14="http://schemas.microsoft.com/office/powerpoint/2010/main" val="36337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cker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D9D2C7-C1EF-CB43-AA64-02C75E7EB6B8}"/>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5" name="Table Placeholder 4"/>
          <p:cNvSpPr>
            <a:spLocks noGrp="1"/>
          </p:cNvSpPr>
          <p:nvPr>
            <p:ph type="tbl" sz="quarter" idx="17"/>
          </p:nvPr>
        </p:nvSpPr>
        <p:spPr>
          <a:xfrm>
            <a:off x="301751" y="1033271"/>
            <a:ext cx="8523271" cy="1773723"/>
          </a:xfrm>
          <a:prstGeom prst="rect">
            <a:avLst/>
          </a:prstGeom>
        </p:spPr>
        <p:txBody>
          <a:bodyPr vert="horz"/>
          <a:lstStyle/>
          <a:p>
            <a:endParaRPr lang="en-US" dirty="0"/>
          </a:p>
        </p:txBody>
      </p:sp>
      <p:sp>
        <p:nvSpPr>
          <p:cNvPr id="12" name="Chart Placeholder 13"/>
          <p:cNvSpPr>
            <a:spLocks noGrp="1"/>
          </p:cNvSpPr>
          <p:nvPr>
            <p:ph type="chart" sz="quarter" idx="15"/>
          </p:nvPr>
        </p:nvSpPr>
        <p:spPr>
          <a:xfrm>
            <a:off x="301751" y="3312186"/>
            <a:ext cx="2114550" cy="1377950"/>
          </a:xfrm>
          <a:prstGeom prst="rect">
            <a:avLst/>
          </a:prstGeom>
        </p:spPr>
        <p:txBody>
          <a:bodyPr vert="horz"/>
          <a:lstStyle/>
          <a:p>
            <a:endParaRPr lang="en-US" dirty="0"/>
          </a:p>
        </p:txBody>
      </p:sp>
      <p:sp>
        <p:nvSpPr>
          <p:cNvPr id="22" name="Chart Placeholder 13"/>
          <p:cNvSpPr>
            <a:spLocks noGrp="1"/>
          </p:cNvSpPr>
          <p:nvPr>
            <p:ph type="chart" sz="quarter" idx="18"/>
          </p:nvPr>
        </p:nvSpPr>
        <p:spPr>
          <a:xfrm>
            <a:off x="3524250" y="3312186"/>
            <a:ext cx="2114550" cy="1377950"/>
          </a:xfrm>
          <a:prstGeom prst="rect">
            <a:avLst/>
          </a:prstGeom>
        </p:spPr>
        <p:txBody>
          <a:bodyPr vert="horz"/>
          <a:lstStyle/>
          <a:p>
            <a:endParaRPr lang="en-US" dirty="0"/>
          </a:p>
        </p:txBody>
      </p:sp>
      <p:sp>
        <p:nvSpPr>
          <p:cNvPr id="23" name="Chart Placeholder 13"/>
          <p:cNvSpPr>
            <a:spLocks noGrp="1"/>
          </p:cNvSpPr>
          <p:nvPr>
            <p:ph type="chart" sz="quarter" idx="19"/>
          </p:nvPr>
        </p:nvSpPr>
        <p:spPr>
          <a:xfrm>
            <a:off x="6710472" y="3312186"/>
            <a:ext cx="2114550" cy="1377950"/>
          </a:xfrm>
          <a:prstGeom prst="rect">
            <a:avLst/>
          </a:prstGeom>
        </p:spPr>
        <p:txBody>
          <a:bodyPr vert="horz"/>
          <a:lstStyle/>
          <a:p>
            <a:endParaRPr lang="en-US" dirty="0"/>
          </a:p>
        </p:txBody>
      </p:sp>
      <p:sp>
        <p:nvSpPr>
          <p:cNvPr id="15"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5436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acker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733FFF3-6939-A14A-853E-F698D615EA06}"/>
              </a:ext>
            </a:extLst>
          </p:cNvPr>
          <p:cNvSpPr/>
          <p:nvPr userDrawn="1"/>
        </p:nvSpPr>
        <p:spPr>
          <a:xfrm>
            <a:off x="0" y="3391201"/>
            <a:ext cx="9144000" cy="1162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12" name="Chart Placeholder 13"/>
          <p:cNvSpPr>
            <a:spLocks noGrp="1"/>
          </p:cNvSpPr>
          <p:nvPr>
            <p:ph type="chart" sz="quarter" idx="15"/>
          </p:nvPr>
        </p:nvSpPr>
        <p:spPr>
          <a:xfrm>
            <a:off x="304800" y="1033272"/>
            <a:ext cx="2438400" cy="1826886"/>
          </a:xfrm>
          <a:prstGeom prst="rect">
            <a:avLst/>
          </a:prstGeom>
        </p:spPr>
        <p:txBody>
          <a:bodyPr vert="horz"/>
          <a:lstStyle/>
          <a:p>
            <a:endParaRPr lang="en-US" dirty="0"/>
          </a:p>
        </p:txBody>
      </p:sp>
      <p:sp>
        <p:nvSpPr>
          <p:cNvPr id="13" name="Content Placeholder 7"/>
          <p:cNvSpPr>
            <a:spLocks noGrp="1"/>
          </p:cNvSpPr>
          <p:nvPr>
            <p:ph sz="quarter" idx="17"/>
          </p:nvPr>
        </p:nvSpPr>
        <p:spPr>
          <a:xfrm>
            <a:off x="3359150" y="1033272"/>
            <a:ext cx="2438400" cy="1826886"/>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4" name="Chart Placeholder 13"/>
          <p:cNvSpPr>
            <a:spLocks noGrp="1"/>
          </p:cNvSpPr>
          <p:nvPr>
            <p:ph type="chart" sz="quarter" idx="18"/>
          </p:nvPr>
        </p:nvSpPr>
        <p:spPr>
          <a:xfrm>
            <a:off x="6400800" y="1033272"/>
            <a:ext cx="2438400" cy="1826886"/>
          </a:xfrm>
          <a:prstGeom prst="rect">
            <a:avLst/>
          </a:prstGeom>
        </p:spPr>
        <p:txBody>
          <a:bodyPr vert="horz"/>
          <a:lstStyle/>
          <a:p>
            <a:endParaRPr lang="en-US" dirty="0"/>
          </a:p>
        </p:txBody>
      </p:sp>
      <p:sp>
        <p:nvSpPr>
          <p:cNvPr id="16" name="Content Placeholder 7"/>
          <p:cNvSpPr>
            <a:spLocks noGrp="1"/>
          </p:cNvSpPr>
          <p:nvPr>
            <p:ph sz="quarter" idx="19"/>
          </p:nvPr>
        </p:nvSpPr>
        <p:spPr>
          <a:xfrm>
            <a:off x="30480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7" name="Content Placeholder 7"/>
          <p:cNvSpPr>
            <a:spLocks noGrp="1"/>
          </p:cNvSpPr>
          <p:nvPr>
            <p:ph sz="quarter" idx="20"/>
          </p:nvPr>
        </p:nvSpPr>
        <p:spPr>
          <a:xfrm>
            <a:off x="335915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8" name="Content Placeholder 7"/>
          <p:cNvSpPr>
            <a:spLocks noGrp="1"/>
          </p:cNvSpPr>
          <p:nvPr>
            <p:ph sz="quarter" idx="21"/>
          </p:nvPr>
        </p:nvSpPr>
        <p:spPr>
          <a:xfrm>
            <a:off x="6400800" y="3352800"/>
            <a:ext cx="2438400" cy="137795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21"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22"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73285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amp; Imag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1B3A9AD-6EAD-7A4E-8380-FA37B807ED78}"/>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7" name="Picture Placeholder 6"/>
          <p:cNvSpPr>
            <a:spLocks noGrp="1"/>
          </p:cNvSpPr>
          <p:nvPr>
            <p:ph type="pic" sz="quarter" idx="15"/>
          </p:nvPr>
        </p:nvSpPr>
        <p:spPr>
          <a:xfrm>
            <a:off x="5264150" y="1033271"/>
            <a:ext cx="3219450" cy="3294179"/>
          </a:xfrm>
          <a:prstGeom prst="rect">
            <a:avLst/>
          </a:prstGeom>
        </p:spPr>
        <p:txBody>
          <a:bodyPr vert="horz"/>
          <a:lstStyle/>
          <a:p>
            <a:endParaRPr lang="en-US" dirty="0"/>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1329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mp; Image 1 Thir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B0E5DB-3DEA-9446-8AE2-0F74F136BA67}"/>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3"/>
          </p:nvPr>
        </p:nvSpPr>
        <p:spPr>
          <a:xfrm>
            <a:off x="304799" y="1033272"/>
            <a:ext cx="5383619"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7" name="Picture Placeholder 6"/>
          <p:cNvSpPr>
            <a:spLocks noGrp="1"/>
          </p:cNvSpPr>
          <p:nvPr>
            <p:ph type="pic" sz="quarter" idx="15"/>
          </p:nvPr>
        </p:nvSpPr>
        <p:spPr>
          <a:xfrm>
            <a:off x="6134986" y="1033271"/>
            <a:ext cx="2803747" cy="3294179"/>
          </a:xfrm>
          <a:prstGeom prst="rect">
            <a:avLst/>
          </a:prstGeom>
        </p:spPr>
        <p:txBody>
          <a:bodyPr vert="horz"/>
          <a:lstStyle/>
          <a:p>
            <a:endParaRPr lang="en-US" dirty="0"/>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27681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mp; Imag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267ED5-B92D-CB4A-8548-58FF3C8A9E57}"/>
              </a:ext>
            </a:extLst>
          </p:cNvPr>
          <p:cNvSpPr/>
          <p:nvPr userDrawn="1"/>
        </p:nvSpPr>
        <p:spPr>
          <a:xfrm>
            <a:off x="-6350" y="926409"/>
            <a:ext cx="42926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908550" y="1024599"/>
            <a:ext cx="38735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3" name="Subtitle 2"/>
          <p:cNvSpPr>
            <a:spLocks noGrp="1"/>
          </p:cNvSpPr>
          <p:nvPr>
            <p:ph type="subTitle" idx="1"/>
          </p:nvPr>
        </p:nvSpPr>
        <p:spPr>
          <a:xfrm>
            <a:off x="4908550" y="1375436"/>
            <a:ext cx="3873500" cy="323850"/>
          </a:xfrm>
          <a:prstGeom prst="rect">
            <a:avLst/>
          </a:prstGeom>
        </p:spPr>
        <p:txBody>
          <a:bodyPr anchor="ctr"/>
          <a:lstStyle>
            <a:lvl1pPr marL="0" indent="0" algn="l">
              <a:buNone/>
              <a:defRPr sz="1400" b="1">
                <a:solidFill>
                  <a:srgbClr val="0064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ontent Placeholder 7"/>
          <p:cNvSpPr>
            <a:spLocks noGrp="1"/>
          </p:cNvSpPr>
          <p:nvPr>
            <p:ph sz="quarter" idx="13"/>
          </p:nvPr>
        </p:nvSpPr>
        <p:spPr>
          <a:xfrm>
            <a:off x="4908550" y="1966712"/>
            <a:ext cx="38735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lvl="0"/>
            <a:endParaRPr lang="en-US" dirty="0"/>
          </a:p>
        </p:txBody>
      </p:sp>
      <p:sp>
        <p:nvSpPr>
          <p:cNvPr id="12" name="Content Placeholder 7"/>
          <p:cNvSpPr>
            <a:spLocks noGrp="1"/>
          </p:cNvSpPr>
          <p:nvPr>
            <p:ph sz="quarter" idx="14"/>
          </p:nvPr>
        </p:nvSpPr>
        <p:spPr>
          <a:xfrm>
            <a:off x="4908550" y="3122412"/>
            <a:ext cx="38735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5" name="Picture Placeholder 4"/>
          <p:cNvSpPr>
            <a:spLocks noGrp="1"/>
          </p:cNvSpPr>
          <p:nvPr>
            <p:ph type="pic" sz="quarter" idx="15"/>
          </p:nvPr>
        </p:nvSpPr>
        <p:spPr>
          <a:xfrm>
            <a:off x="0" y="0"/>
            <a:ext cx="4286250" cy="5143500"/>
          </a:xfrm>
          <a:prstGeom prst="rect">
            <a:avLst/>
          </a:prstGeom>
        </p:spPr>
        <p:txBody>
          <a:bodyPr vert="horz" anchor="ctr"/>
          <a:lstStyle>
            <a:lvl1pPr algn="ctr">
              <a:defRPr/>
            </a:lvl1pPr>
          </a:lstStyle>
          <a:p>
            <a:endParaRPr lang="en-US"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1305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28B0E2-F9AE-4146-BB35-112E1B3EEFF6}"/>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5" hasCustomPrompt="1"/>
          </p:nvPr>
        </p:nvSpPr>
        <p:spPr>
          <a:xfrm>
            <a:off x="6528391" y="0"/>
            <a:ext cx="2644553" cy="5143500"/>
          </a:xfrm>
          <a:prstGeom prst="rect">
            <a:avLst/>
          </a:prstGeom>
        </p:spPr>
        <p:txBody>
          <a:bodyPr vert="horz" anchor="ctr"/>
          <a:lstStyle>
            <a:lvl1pPr marL="0" indent="0" algn="ctr">
              <a:buNone/>
              <a:defRPr>
                <a:solidFill>
                  <a:srgbClr val="555555"/>
                </a:solidFill>
              </a:defRPr>
            </a:lvl1pPr>
          </a:lstStyle>
          <a:p>
            <a:r>
              <a:rPr lang="en-US" dirty="0"/>
              <a:t>Click to Add Picture</a:t>
            </a:r>
          </a:p>
        </p:txBody>
      </p:sp>
      <p:sp>
        <p:nvSpPr>
          <p:cNvPr id="13"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2314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3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Content Placeholder 7"/>
          <p:cNvSpPr>
            <a:spLocks noGrp="1"/>
          </p:cNvSpPr>
          <p:nvPr>
            <p:ph sz="quarter" idx="14"/>
          </p:nvPr>
        </p:nvSpPr>
        <p:spPr>
          <a:xfrm>
            <a:off x="32893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7"/>
          <p:cNvSpPr>
            <a:spLocks noGrp="1"/>
          </p:cNvSpPr>
          <p:nvPr>
            <p:ph sz="quarter" idx="15"/>
          </p:nvPr>
        </p:nvSpPr>
        <p:spPr>
          <a:xfrm>
            <a:off x="6273800" y="2787650"/>
            <a:ext cx="25527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2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ctrTitle"/>
          </p:nvPr>
        </p:nvSpPr>
        <p:spPr>
          <a:xfrm>
            <a:off x="304800" y="192024"/>
            <a:ext cx="7620000"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6" name="Subtitle 2"/>
          <p:cNvSpPr>
            <a:spLocks noGrp="1"/>
          </p:cNvSpPr>
          <p:nvPr>
            <p:ph type="subTitle" idx="1"/>
          </p:nvPr>
        </p:nvSpPr>
        <p:spPr>
          <a:xfrm>
            <a:off x="304800" y="537210"/>
            <a:ext cx="7658325"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Content Placeholder 7"/>
          <p:cNvSpPr>
            <a:spLocks noGrp="1"/>
          </p:cNvSpPr>
          <p:nvPr>
            <p:ph sz="quarter" idx="16"/>
          </p:nvPr>
        </p:nvSpPr>
        <p:spPr>
          <a:xfrm>
            <a:off x="304800" y="1033272"/>
            <a:ext cx="8521700" cy="140024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581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amp; 3 Image R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27C782D-76C9-E84B-AFDC-06BC87906866}"/>
              </a:ext>
            </a:extLst>
          </p:cNvPr>
          <p:cNvSpPr/>
          <p:nvPr userDrawn="1"/>
        </p:nvSpPr>
        <p:spPr>
          <a:xfrm>
            <a:off x="4572000" y="926409"/>
            <a:ext cx="4572000" cy="3626941"/>
          </a:xfrm>
          <a:prstGeom prst="rect">
            <a:avLst/>
          </a:prstGeom>
          <a:solidFill>
            <a:schemeClr val="bg1">
              <a:lumMod val="85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5" hasCustomPrompt="1"/>
          </p:nvPr>
        </p:nvSpPr>
        <p:spPr>
          <a:xfrm>
            <a:off x="6847849" y="850427"/>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
        <p:nvSpPr>
          <p:cNvPr id="13" name="Content Placeholder 7"/>
          <p:cNvSpPr>
            <a:spLocks noGrp="1"/>
          </p:cNvSpPr>
          <p:nvPr>
            <p:ph sz="quarter" idx="13"/>
          </p:nvPr>
        </p:nvSpPr>
        <p:spPr>
          <a:xfrm>
            <a:off x="304800" y="1033272"/>
            <a:ext cx="3873500" cy="1321088"/>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14"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Picture Placeholder 4"/>
          <p:cNvSpPr>
            <a:spLocks noGrp="1"/>
          </p:cNvSpPr>
          <p:nvPr>
            <p:ph type="pic" sz="quarter" idx="16" hasCustomPrompt="1"/>
          </p:nvPr>
        </p:nvSpPr>
        <p:spPr>
          <a:xfrm>
            <a:off x="6847849" y="2144052"/>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
        <p:nvSpPr>
          <p:cNvPr id="17" name="Picture Placeholder 4"/>
          <p:cNvSpPr>
            <a:spLocks noGrp="1"/>
          </p:cNvSpPr>
          <p:nvPr>
            <p:ph type="pic" sz="quarter" idx="17" hasCustomPrompt="1"/>
          </p:nvPr>
        </p:nvSpPr>
        <p:spPr>
          <a:xfrm>
            <a:off x="6832770" y="3437677"/>
            <a:ext cx="1767468" cy="1081155"/>
          </a:xfrm>
          <a:prstGeom prst="rect">
            <a:avLst/>
          </a:prstGeom>
        </p:spPr>
        <p:txBody>
          <a:bodyPr vert="horz" anchor="ctr"/>
          <a:lstStyle>
            <a:lvl1pPr marL="0" indent="0" algn="ctr">
              <a:buNone/>
              <a:defRPr sz="2400">
                <a:solidFill>
                  <a:srgbClr val="555555"/>
                </a:solidFill>
              </a:defRPr>
            </a:lvl1pPr>
          </a:lstStyle>
          <a:p>
            <a:r>
              <a:rPr lang="en-US" dirty="0"/>
              <a:t>Click to Add Picture</a:t>
            </a:r>
          </a:p>
        </p:txBody>
      </p:sp>
      <p:sp>
        <p:nvSpPr>
          <p:cNvPr id="2" name="Footer Placeholder 1"/>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3909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amp; Imag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E5324A-FD41-D149-A329-96FCF70252CA}"/>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0" y="2774950"/>
            <a:ext cx="9150350" cy="1642260"/>
          </a:xfrm>
          <a:prstGeom prst="rect">
            <a:avLst/>
          </a:prstGeom>
        </p:spPr>
        <p:txBody>
          <a:bodyPr vert="horz"/>
          <a:lstStyle/>
          <a:p>
            <a:endParaRPr lang="en-US" dirty="0"/>
          </a:p>
        </p:txBody>
      </p:sp>
      <p:sp>
        <p:nvSpPr>
          <p:cNvPr id="15"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6" name="Content Placeholder 7"/>
          <p:cNvSpPr>
            <a:spLocks noGrp="1"/>
          </p:cNvSpPr>
          <p:nvPr>
            <p:ph sz="quarter" idx="17"/>
          </p:nvPr>
        </p:nvSpPr>
        <p:spPr>
          <a:xfrm>
            <a:off x="304800" y="1033272"/>
            <a:ext cx="8496300" cy="1273993"/>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17"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164888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amp; Image 4">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32748B-33E4-814E-8268-8A85D59CA1BA}"/>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304800" y="2908300"/>
            <a:ext cx="3873500" cy="1765300"/>
          </a:xfrm>
          <a:prstGeom prst="rect">
            <a:avLst/>
          </a:prstGeom>
        </p:spPr>
        <p:txBody>
          <a:bodyPr vert="horz"/>
          <a:lstStyle/>
          <a:p>
            <a:endParaRPr lang="en-US" dirty="0"/>
          </a:p>
        </p:txBody>
      </p:sp>
      <p:sp>
        <p:nvSpPr>
          <p:cNvPr id="12" name="Picture Placeholder 6"/>
          <p:cNvSpPr>
            <a:spLocks noGrp="1"/>
          </p:cNvSpPr>
          <p:nvPr>
            <p:ph type="pic" sz="quarter" idx="19"/>
          </p:nvPr>
        </p:nvSpPr>
        <p:spPr>
          <a:xfrm>
            <a:off x="4927600" y="2908300"/>
            <a:ext cx="3873500" cy="1765300"/>
          </a:xfrm>
          <a:prstGeom prst="rect">
            <a:avLst/>
          </a:prstGeom>
        </p:spPr>
        <p:txBody>
          <a:bodyPr vert="horz"/>
          <a:lstStyle/>
          <a:p>
            <a:endParaRPr lang="en-US" dirty="0"/>
          </a:p>
        </p:txBody>
      </p:sp>
      <p:sp>
        <p:nvSpPr>
          <p:cNvPr id="16"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7" name="Content Placeholder 7"/>
          <p:cNvSpPr>
            <a:spLocks noGrp="1"/>
          </p:cNvSpPr>
          <p:nvPr>
            <p:ph sz="quarter" idx="17"/>
          </p:nvPr>
        </p:nvSpPr>
        <p:spPr>
          <a:xfrm>
            <a:off x="304800" y="1033272"/>
            <a:ext cx="8496300" cy="115510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34426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mp; Imag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FBAC7E-46EC-784B-A683-2D05B2B056C9}"/>
              </a:ext>
            </a:extLst>
          </p:cNvPr>
          <p:cNvSpPr/>
          <p:nvPr userDrawn="1"/>
        </p:nvSpPr>
        <p:spPr>
          <a:xfrm>
            <a:off x="0" y="2489201"/>
            <a:ext cx="9144000" cy="2064150"/>
          </a:xfrm>
          <a:prstGeom prst="rect">
            <a:avLst/>
          </a:prstGeom>
          <a:solidFill>
            <a:schemeClr val="bg1">
              <a:lumMod val="8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
        <p:nvSpPr>
          <p:cNvPr id="7" name="Picture Placeholder 6"/>
          <p:cNvSpPr>
            <a:spLocks noGrp="1"/>
          </p:cNvSpPr>
          <p:nvPr>
            <p:ph type="pic" sz="quarter" idx="18"/>
          </p:nvPr>
        </p:nvSpPr>
        <p:spPr>
          <a:xfrm>
            <a:off x="304800" y="2908300"/>
            <a:ext cx="2641600" cy="1765300"/>
          </a:xfrm>
          <a:prstGeom prst="rect">
            <a:avLst/>
          </a:prstGeom>
        </p:spPr>
        <p:txBody>
          <a:bodyPr vert="horz"/>
          <a:lstStyle/>
          <a:p>
            <a:endParaRPr lang="en-US" dirty="0"/>
          </a:p>
        </p:txBody>
      </p:sp>
      <p:sp>
        <p:nvSpPr>
          <p:cNvPr id="14" name="Content Placeholder 7"/>
          <p:cNvSpPr>
            <a:spLocks noGrp="1"/>
          </p:cNvSpPr>
          <p:nvPr>
            <p:ph sz="quarter" idx="17"/>
          </p:nvPr>
        </p:nvSpPr>
        <p:spPr>
          <a:xfrm>
            <a:off x="304800" y="1031359"/>
            <a:ext cx="8496300" cy="1165742"/>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a:p>
            <a:pPr marL="171450" marR="0" lvl="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a:pPr>
            <a:r>
              <a:rPr lang="en-US" dirty="0"/>
              <a:t>Click to edit Master text styles</a:t>
            </a:r>
          </a:p>
        </p:txBody>
      </p:sp>
      <p:sp>
        <p:nvSpPr>
          <p:cNvPr id="13" name="Picture Placeholder 6"/>
          <p:cNvSpPr>
            <a:spLocks noGrp="1"/>
          </p:cNvSpPr>
          <p:nvPr>
            <p:ph type="pic" sz="quarter" idx="19"/>
          </p:nvPr>
        </p:nvSpPr>
        <p:spPr>
          <a:xfrm>
            <a:off x="3232150" y="2908300"/>
            <a:ext cx="2641600" cy="1765300"/>
          </a:xfrm>
          <a:prstGeom prst="rect">
            <a:avLst/>
          </a:prstGeom>
        </p:spPr>
        <p:txBody>
          <a:bodyPr vert="horz"/>
          <a:lstStyle/>
          <a:p>
            <a:endParaRPr lang="en-US" dirty="0"/>
          </a:p>
        </p:txBody>
      </p:sp>
      <p:sp>
        <p:nvSpPr>
          <p:cNvPr id="15" name="Picture Placeholder 6"/>
          <p:cNvSpPr>
            <a:spLocks noGrp="1"/>
          </p:cNvSpPr>
          <p:nvPr>
            <p:ph type="pic" sz="quarter" idx="20"/>
          </p:nvPr>
        </p:nvSpPr>
        <p:spPr>
          <a:xfrm>
            <a:off x="6159500" y="2908300"/>
            <a:ext cx="2641600" cy="1765300"/>
          </a:xfrm>
          <a:prstGeom prst="rect">
            <a:avLst/>
          </a:prstGeom>
        </p:spPr>
        <p:txBody>
          <a:bodyPr vert="horz"/>
          <a:lstStyle/>
          <a:p>
            <a:endParaRPr lang="en-US" dirty="0"/>
          </a:p>
        </p:txBody>
      </p:sp>
      <p:sp>
        <p:nvSpPr>
          <p:cNvPr id="17" name="Title 1"/>
          <p:cNvSpPr>
            <a:spLocks noGrp="1"/>
          </p:cNvSpPr>
          <p:nvPr>
            <p:ph type="ctrTitle"/>
          </p:nvPr>
        </p:nvSpPr>
        <p:spPr>
          <a:xfrm>
            <a:off x="304800" y="192024"/>
            <a:ext cx="4267200" cy="407987"/>
          </a:xfrm>
          <a:prstGeom prst="rect">
            <a:avLst/>
          </a:prstGeom>
        </p:spPr>
        <p:txBody>
          <a:bodyPr anchor="ctr"/>
          <a:lstStyle>
            <a:lvl1pPr algn="l">
              <a:defRPr sz="2000" b="1">
                <a:solidFill>
                  <a:srgbClr val="555555"/>
                </a:solidFill>
              </a:defRPr>
            </a:lvl1pPr>
          </a:lstStyle>
          <a:p>
            <a:r>
              <a:rPr lang="en-US" dirty="0"/>
              <a:t>Click to edit Master title style</a:t>
            </a:r>
          </a:p>
        </p:txBody>
      </p:sp>
      <p:sp>
        <p:nvSpPr>
          <p:cNvPr id="18" name="Subtitle 2"/>
          <p:cNvSpPr>
            <a:spLocks noGrp="1"/>
          </p:cNvSpPr>
          <p:nvPr>
            <p:ph type="subTitle" idx="1"/>
          </p:nvPr>
        </p:nvSpPr>
        <p:spPr>
          <a:xfrm>
            <a:off x="304801" y="537210"/>
            <a:ext cx="4288662"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Footer Placeholder 1"/>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6753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with Emphatic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5400" y="495300"/>
            <a:ext cx="3403600" cy="4051300"/>
          </a:xfrm>
          <a:prstGeom prst="rect">
            <a:avLst/>
          </a:prstGeom>
        </p:spPr>
        <p:txBody>
          <a:bodyPr/>
          <a:lstStyle/>
          <a:p>
            <a:endParaRPr lang="en-US" dirty="0"/>
          </a:p>
        </p:txBody>
      </p:sp>
      <p:sp>
        <p:nvSpPr>
          <p:cNvPr id="7" name="Text Placeholder 6"/>
          <p:cNvSpPr>
            <a:spLocks noGrp="1"/>
          </p:cNvSpPr>
          <p:nvPr>
            <p:ph type="body" sz="quarter" idx="11"/>
          </p:nvPr>
        </p:nvSpPr>
        <p:spPr>
          <a:xfrm>
            <a:off x="3738563" y="2063750"/>
            <a:ext cx="5061726" cy="914400"/>
          </a:xfrm>
          <a:prstGeom prst="rect">
            <a:avLst/>
          </a:prstGeom>
        </p:spPr>
        <p:txBody>
          <a:bodyPr anchor="ctr" anchorCtr="0"/>
          <a:lstStyle>
            <a:lvl1pPr marL="0" indent="0">
              <a:buNone/>
              <a:defRPr lang="en-US" sz="4000" kern="1200" dirty="0" smtClean="0">
                <a:solidFill>
                  <a:srgbClr val="555555"/>
                </a:solidFill>
                <a:latin typeface="Arial Narrow" panose="020B0606020202030204" pitchFamily="34" charset="0"/>
                <a:ea typeface="+mn-ea"/>
                <a:cs typeface="+mn-cs"/>
              </a:defRPr>
            </a:lvl1pPr>
          </a:lstStyle>
          <a:p>
            <a:pPr lvl="0"/>
            <a:r>
              <a:rPr lang="en-US" dirty="0"/>
              <a:t>Click to edit Master text styles</a:t>
            </a:r>
          </a:p>
        </p:txBody>
      </p:sp>
      <p:sp>
        <p:nvSpPr>
          <p:cNvPr id="2" name="Footer Placeholder 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5446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ixed Photo with Emphatic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CAA7B9-DBAD-6D47-BE52-9FBCBBA2125F}"/>
              </a:ext>
            </a:extLst>
          </p:cNvPr>
          <p:cNvPicPr>
            <a:picLocks noChangeAspect="1"/>
          </p:cNvPicPr>
          <p:nvPr userDrawn="1"/>
        </p:nvPicPr>
        <p:blipFill rotWithShape="1">
          <a:blip r:embed="rId2"/>
          <a:srcRect l="27064" r="17345"/>
          <a:stretch/>
        </p:blipFill>
        <p:spPr>
          <a:xfrm>
            <a:off x="0" y="495300"/>
            <a:ext cx="3378200" cy="4051300"/>
          </a:xfrm>
          <a:prstGeom prst="rect">
            <a:avLst/>
          </a:prstGeom>
        </p:spPr>
      </p:pic>
      <p:sp>
        <p:nvSpPr>
          <p:cNvPr id="7" name="Text Placeholder 6"/>
          <p:cNvSpPr>
            <a:spLocks noGrp="1"/>
          </p:cNvSpPr>
          <p:nvPr>
            <p:ph type="body" sz="quarter" idx="11"/>
          </p:nvPr>
        </p:nvSpPr>
        <p:spPr>
          <a:xfrm>
            <a:off x="3738563" y="2063750"/>
            <a:ext cx="5061726" cy="914400"/>
          </a:xfrm>
          <a:prstGeom prst="rect">
            <a:avLst/>
          </a:prstGeom>
        </p:spPr>
        <p:txBody>
          <a:bodyPr anchor="ctr" anchorCtr="0"/>
          <a:lstStyle>
            <a:lvl1pPr marL="0" indent="0">
              <a:buNone/>
              <a:defRPr lang="en-US" sz="4000" kern="1200" dirty="0" smtClean="0">
                <a:solidFill>
                  <a:srgbClr val="555555"/>
                </a:solidFill>
                <a:latin typeface="Arial Narrow" panose="020B0606020202030204" pitchFamily="34" charset="0"/>
                <a:ea typeface="+mn-ea"/>
                <a:cs typeface="+mn-cs"/>
              </a:defRPr>
            </a:lvl1pPr>
          </a:lstStyle>
          <a:p>
            <a:pPr lvl="0"/>
            <a:r>
              <a:rPr lang="en-US" dirty="0"/>
              <a:t>Click to edit Master text styles</a:t>
            </a:r>
          </a:p>
        </p:txBody>
      </p:sp>
      <p:sp>
        <p:nvSpPr>
          <p:cNvPr id="2" name="Footer Placeholder 1"/>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2524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5020D5-74BB-2A40-97D6-E13B7EC0D438}"/>
              </a:ext>
            </a:extLst>
          </p:cNvPr>
          <p:cNvPicPr>
            <a:picLocks noChangeAspect="1"/>
          </p:cNvPicPr>
          <p:nvPr userDrawn="1"/>
        </p:nvPicPr>
        <p:blipFill rotWithShape="1">
          <a:blip r:embed="rId2"/>
          <a:srcRect t="20005" r="24425" b="15849"/>
          <a:stretch/>
        </p:blipFill>
        <p:spPr>
          <a:xfrm>
            <a:off x="0" y="1"/>
            <a:ext cx="9144000" cy="5172648"/>
          </a:xfrm>
          <a:prstGeom prst="rect">
            <a:avLst/>
          </a:prstGeom>
        </p:spPr>
      </p:pic>
      <p:pic>
        <p:nvPicPr>
          <p:cNvPr id="4" name="Picture 3"/>
          <p:cNvPicPr>
            <a:picLocks noChangeAspect="1"/>
          </p:cNvPicPr>
          <p:nvPr userDrawn="1"/>
        </p:nvPicPr>
        <p:blipFill>
          <a:blip r:embed="rId3"/>
          <a:stretch>
            <a:fillRect/>
          </a:stretch>
        </p:blipFill>
        <p:spPr>
          <a:xfrm>
            <a:off x="-1" y="0"/>
            <a:ext cx="4408371" cy="5172648"/>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0EEEEE89-A64C-394C-BE5C-28172FB082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33234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6EAD39-C593-7046-8F31-DB70D3849F80}"/>
              </a:ext>
            </a:extLst>
          </p:cNvPr>
          <p:cNvPicPr>
            <a:picLocks noChangeAspect="1"/>
          </p:cNvPicPr>
          <p:nvPr userDrawn="1"/>
        </p:nvPicPr>
        <p:blipFill rotWithShape="1">
          <a:blip r:embed="rId2"/>
          <a:srcRect t="1912" r="8460" b="17680"/>
          <a:stretch/>
        </p:blipFill>
        <p:spPr>
          <a:xfrm>
            <a:off x="0" y="0"/>
            <a:ext cx="9144000" cy="5354637"/>
          </a:xfrm>
          <a:prstGeom prst="rect">
            <a:avLst/>
          </a:prstGeom>
        </p:spPr>
      </p:pic>
      <p:sp>
        <p:nvSpPr>
          <p:cNvPr id="3" name="Text Placeholder 11">
            <a:extLst>
              <a:ext uri="{FF2B5EF4-FFF2-40B4-BE49-F238E27FC236}">
                <a16:creationId xmlns:a16="http://schemas.microsoft.com/office/drawing/2014/main" id="{99093903-13DB-964F-9CDF-41D689FA6FC6}"/>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6" name="Picture 5">
            <a:extLst>
              <a:ext uri="{FF2B5EF4-FFF2-40B4-BE49-F238E27FC236}">
                <a16:creationId xmlns:a16="http://schemas.microsoft.com/office/drawing/2014/main" id="{E570A299-D9F6-DE4E-B4D2-9AB4C484AD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14404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A03CF-2509-E242-BA63-378E6D076844}"/>
              </a:ext>
            </a:extLst>
          </p:cNvPr>
          <p:cNvPicPr>
            <a:picLocks noChangeAspect="1"/>
          </p:cNvPicPr>
          <p:nvPr userDrawn="1"/>
        </p:nvPicPr>
        <p:blipFill rotWithShape="1">
          <a:blip r:embed="rId2"/>
          <a:srcRect t="13062" b="2494"/>
          <a:stretch/>
        </p:blipFill>
        <p:spPr>
          <a:xfrm>
            <a:off x="-20781" y="0"/>
            <a:ext cx="9164781" cy="5159428"/>
          </a:xfrm>
          <a:prstGeom prst="rect">
            <a:avLst/>
          </a:prstGeom>
        </p:spPr>
      </p:pic>
      <p:pic>
        <p:nvPicPr>
          <p:cNvPr id="16" name="Picture 15">
            <a:extLst>
              <a:ext uri="{FF2B5EF4-FFF2-40B4-BE49-F238E27FC236}">
                <a16:creationId xmlns:a16="http://schemas.microsoft.com/office/drawing/2014/main" id="{15412428-9717-CC45-BF25-8DAA69A7532C}"/>
              </a:ext>
            </a:extLst>
          </p:cNvPr>
          <p:cNvPicPr>
            <a:picLocks noChangeAspect="1"/>
          </p:cNvPicPr>
          <p:nvPr userDrawn="1"/>
        </p:nvPicPr>
        <p:blipFill>
          <a:blip r:embed="rId3"/>
          <a:stretch>
            <a:fillRect/>
          </a:stretch>
        </p:blipFill>
        <p:spPr>
          <a:xfrm rot="10800000">
            <a:off x="4951529" y="2707"/>
            <a:ext cx="4192471" cy="5172648"/>
          </a:xfrm>
          <a:prstGeom prst="rect">
            <a:avLst/>
          </a:prstGeom>
        </p:spPr>
      </p:pic>
      <p:sp>
        <p:nvSpPr>
          <p:cNvPr id="3" name="Text Placeholder 11">
            <a:extLst>
              <a:ext uri="{FF2B5EF4-FFF2-40B4-BE49-F238E27FC236}">
                <a16:creationId xmlns:a16="http://schemas.microsoft.com/office/drawing/2014/main" id="{52A00D9C-297B-8D42-9EFB-BEDEEED1E80B}"/>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3DFF8E23-139A-D842-A83B-ECF2BFB5936A}"/>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27602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08BEC-D0C7-2048-BADE-9D711C87DED9}"/>
              </a:ext>
            </a:extLst>
          </p:cNvPr>
          <p:cNvPicPr>
            <a:picLocks noChangeAspect="1"/>
          </p:cNvPicPr>
          <p:nvPr userDrawn="1"/>
        </p:nvPicPr>
        <p:blipFill rotWithShape="1">
          <a:blip r:embed="rId2"/>
          <a:srcRect b="15656"/>
          <a:stretch/>
        </p:blipFill>
        <p:spPr>
          <a:xfrm>
            <a:off x="0" y="1"/>
            <a:ext cx="9144000" cy="5143500"/>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Section Title</a:t>
            </a:r>
          </a:p>
        </p:txBody>
      </p:sp>
      <p:pic>
        <p:nvPicPr>
          <p:cNvPr id="7" name="Picture 6">
            <a:extLst>
              <a:ext uri="{FF2B5EF4-FFF2-40B4-BE49-F238E27FC236}">
                <a16:creationId xmlns:a16="http://schemas.microsoft.com/office/drawing/2014/main" id="{D0BEC86B-4D15-6F42-AF63-E6E41414EA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105844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4 Column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04800"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p:cNvSpPr>
            <a:spLocks noGrp="1"/>
          </p:cNvSpPr>
          <p:nvPr>
            <p:ph sz="quarter" idx="14"/>
          </p:nvPr>
        </p:nvSpPr>
        <p:spPr>
          <a:xfrm>
            <a:off x="2465917"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7"/>
          <p:cNvSpPr>
            <a:spLocks noGrp="1"/>
          </p:cNvSpPr>
          <p:nvPr>
            <p:ph sz="quarter" idx="15"/>
          </p:nvPr>
        </p:nvSpPr>
        <p:spPr>
          <a:xfrm>
            <a:off x="4627034"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7"/>
          <p:cNvSpPr>
            <a:spLocks noGrp="1"/>
          </p:cNvSpPr>
          <p:nvPr>
            <p:ph sz="quarter" idx="16"/>
          </p:nvPr>
        </p:nvSpPr>
        <p:spPr>
          <a:xfrm>
            <a:off x="6788150" y="2806700"/>
            <a:ext cx="2032000" cy="952500"/>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0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ctrTitle"/>
          </p:nvPr>
        </p:nvSpPr>
        <p:spPr>
          <a:xfrm>
            <a:off x="304800" y="192024"/>
            <a:ext cx="7665156" cy="407987"/>
          </a:xfrm>
          <a:prstGeom prst="rect">
            <a:avLst/>
          </a:prstGeom>
        </p:spPr>
        <p:txBody>
          <a:bodyPr anchor="ctr"/>
          <a:lstStyle>
            <a:lvl1pPr algn="l">
              <a:defRPr sz="2000" b="1">
                <a:solidFill>
                  <a:srgbClr val="555555"/>
                </a:solidFill>
              </a:defRPr>
            </a:lvl1pPr>
          </a:lstStyle>
          <a:p>
            <a:r>
              <a:rPr lang="en-US"/>
              <a:t>Click to edit Master title style</a:t>
            </a:r>
            <a:endParaRPr lang="en-US" dirty="0"/>
          </a:p>
        </p:txBody>
      </p:sp>
      <p:sp>
        <p:nvSpPr>
          <p:cNvPr id="17" name="Content Placeholder 7"/>
          <p:cNvSpPr>
            <a:spLocks noGrp="1"/>
          </p:cNvSpPr>
          <p:nvPr>
            <p:ph sz="quarter" idx="17"/>
          </p:nvPr>
        </p:nvSpPr>
        <p:spPr>
          <a:xfrm>
            <a:off x="304800" y="1033272"/>
            <a:ext cx="8521700" cy="1400249"/>
          </a:xfrm>
          <a:prstGeom prst="rect">
            <a:avLst/>
          </a:prstGeom>
        </p:spPr>
        <p:txBody>
          <a:bodyPr vert="horz"/>
          <a:lstStyle>
            <a:lvl1pPr marL="171450" marR="0" indent="-171450" algn="l" defTabSz="457200" rtl="0" eaLnBrk="1" fontAlgn="auto" latinLnBrk="0" hangingPunct="1">
              <a:lnSpc>
                <a:spcPct val="100000"/>
              </a:lnSpc>
              <a:spcBef>
                <a:spcPct val="20000"/>
              </a:spcBef>
              <a:spcAft>
                <a:spcPts val="0"/>
              </a:spcAft>
              <a:buClr>
                <a:srgbClr val="1B6CB5"/>
              </a:buClr>
              <a:buSzTx/>
              <a:buFont typeface="Arial" panose="020B0604020202020204" pitchFamily="34" charset="0"/>
              <a:buChar char="•"/>
              <a:tabLst/>
              <a:defRPr sz="1600">
                <a:solidFill>
                  <a:srgbClr val="555555"/>
                </a:solidFill>
              </a:defRPr>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Subtitle 2"/>
          <p:cNvSpPr>
            <a:spLocks noGrp="1"/>
          </p:cNvSpPr>
          <p:nvPr>
            <p:ph type="subTitle" idx="1"/>
          </p:nvPr>
        </p:nvSpPr>
        <p:spPr>
          <a:xfrm>
            <a:off x="304801" y="537210"/>
            <a:ext cx="7703708" cy="323850"/>
          </a:xfrm>
          <a:prstGeom prst="rect">
            <a:avLst/>
          </a:prstGeom>
        </p:spPr>
        <p:txBody>
          <a:bodyPr anchor="t"/>
          <a:lstStyle>
            <a:lvl1pPr marL="0" indent="0" algn="l">
              <a:buNone/>
              <a:defRPr sz="1400" b="1">
                <a:solidFill>
                  <a:srgbClr val="1B6CB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64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C59459-C079-954E-BDFB-8E013A414A5D}"/>
              </a:ext>
            </a:extLst>
          </p:cNvPr>
          <p:cNvPicPr>
            <a:picLocks noChangeAspect="1"/>
          </p:cNvPicPr>
          <p:nvPr userDrawn="1"/>
        </p:nvPicPr>
        <p:blipFill rotWithShape="1">
          <a:blip r:embed="rId2"/>
          <a:srcRect b="15625"/>
          <a:stretch/>
        </p:blipFill>
        <p:spPr>
          <a:xfrm>
            <a:off x="0" y="0"/>
            <a:ext cx="9144000" cy="5143500"/>
          </a:xfrm>
          <a:prstGeom prst="rect">
            <a:avLst/>
          </a:prstGeom>
        </p:spPr>
      </p:pic>
      <p:pic>
        <p:nvPicPr>
          <p:cNvPr id="14" name="Picture 13">
            <a:extLst>
              <a:ext uri="{FF2B5EF4-FFF2-40B4-BE49-F238E27FC236}">
                <a16:creationId xmlns:a16="http://schemas.microsoft.com/office/drawing/2014/main" id="{76617D3A-D62E-6F4A-BD27-26A21EF6A3CB}"/>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3" name="Text Placeholder 11">
            <a:extLst>
              <a:ext uri="{FF2B5EF4-FFF2-40B4-BE49-F238E27FC236}">
                <a16:creationId xmlns:a16="http://schemas.microsoft.com/office/drawing/2014/main" id="{BF506A94-5677-9445-B5D2-26E0A2AB037B}"/>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19CAFABF-35BB-7D48-AD17-55BAB7943E59}"/>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84527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Slide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410212-0CB1-6441-A3A6-7505B24B6818}"/>
              </a:ext>
            </a:extLst>
          </p:cNvPr>
          <p:cNvPicPr>
            <a:picLocks noChangeAspect="1"/>
          </p:cNvPicPr>
          <p:nvPr userDrawn="1"/>
        </p:nvPicPr>
        <p:blipFill rotWithShape="1">
          <a:blip r:embed="rId2"/>
          <a:srcRect l="11150" t="29986" r="5870" b="-396"/>
          <a:stretch/>
        </p:blipFill>
        <p:spPr>
          <a:xfrm>
            <a:off x="0" y="2707"/>
            <a:ext cx="9144000" cy="5172648"/>
          </a:xfrm>
          <a:prstGeom prst="rect">
            <a:avLst/>
          </a:prstGeom>
        </p:spPr>
      </p:pic>
      <p:pic>
        <p:nvPicPr>
          <p:cNvPr id="10" name="Picture 9">
            <a:extLst>
              <a:ext uri="{FF2B5EF4-FFF2-40B4-BE49-F238E27FC236}">
                <a16:creationId xmlns:a16="http://schemas.microsoft.com/office/drawing/2014/main" id="{9508E4CD-2F55-6343-8C4A-FAD0B4D7A6E8}"/>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5" name="Text Placeholder 11">
            <a:extLst>
              <a:ext uri="{FF2B5EF4-FFF2-40B4-BE49-F238E27FC236}">
                <a16:creationId xmlns:a16="http://schemas.microsoft.com/office/drawing/2014/main" id="{395588E2-EA7E-6740-8648-424AD159E116}"/>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8" name="Picture 7">
            <a:extLst>
              <a:ext uri="{FF2B5EF4-FFF2-40B4-BE49-F238E27FC236}">
                <a16:creationId xmlns:a16="http://schemas.microsoft.com/office/drawing/2014/main" id="{6DB984C4-583F-3845-A7BE-0089F5E474FE}"/>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7752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Slid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C75BE-8EC7-3045-8AB4-C466930B0607}"/>
              </a:ext>
            </a:extLst>
          </p:cNvPr>
          <p:cNvPicPr>
            <a:picLocks noChangeAspect="1"/>
          </p:cNvPicPr>
          <p:nvPr userDrawn="1"/>
        </p:nvPicPr>
        <p:blipFill rotWithShape="1">
          <a:blip r:embed="rId2"/>
          <a:srcRect l="10134" t="19068" r="9389" b="13032"/>
          <a:stretch/>
        </p:blipFill>
        <p:spPr>
          <a:xfrm>
            <a:off x="0" y="0"/>
            <a:ext cx="9144000" cy="5143500"/>
          </a:xfrm>
          <a:prstGeom prst="rect">
            <a:avLst/>
          </a:prstGeom>
        </p:spPr>
      </p:pic>
      <p:sp>
        <p:nvSpPr>
          <p:cNvPr id="10" name="Text Placeholder 11">
            <a:extLst>
              <a:ext uri="{FF2B5EF4-FFF2-40B4-BE49-F238E27FC236}">
                <a16:creationId xmlns:a16="http://schemas.microsoft.com/office/drawing/2014/main" id="{B5EFC98B-6B7B-9447-B26D-6CE12481E837}"/>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79FA9C4D-9D80-F14B-A75C-4164642607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366453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Slide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608A0D-89F7-CA42-B1BC-D88C4F94688F}"/>
              </a:ext>
            </a:extLst>
          </p:cNvPr>
          <p:cNvPicPr>
            <a:picLocks noChangeAspect="1"/>
          </p:cNvPicPr>
          <p:nvPr userDrawn="1"/>
        </p:nvPicPr>
        <p:blipFill rotWithShape="1">
          <a:blip r:embed="rId2"/>
          <a:srcRect l="14577" t="24647" b="3300"/>
          <a:stretch/>
        </p:blipFill>
        <p:spPr>
          <a:xfrm>
            <a:off x="0" y="0"/>
            <a:ext cx="9144000" cy="5143500"/>
          </a:xfrm>
          <a:prstGeom prst="rect">
            <a:avLst/>
          </a:prstGeom>
        </p:spPr>
      </p:pic>
      <p:sp>
        <p:nvSpPr>
          <p:cNvPr id="4" name="Text Placeholder 11">
            <a:extLst>
              <a:ext uri="{FF2B5EF4-FFF2-40B4-BE49-F238E27FC236}">
                <a16:creationId xmlns:a16="http://schemas.microsoft.com/office/drawing/2014/main" id="{6BA0B943-D4A6-6144-90AD-8DAD2889BB64}"/>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0988492D-80C5-3543-A6EA-BBC1F5CAC9A1}"/>
              </a:ext>
            </a:extLst>
          </p:cNvPr>
          <p:cNvPicPr>
            <a:picLocks noChangeAspect="1"/>
          </p:cNvPicPr>
          <p:nvPr userDrawn="1"/>
        </p:nvPicPr>
        <p:blipFill>
          <a:blip r:embed="rId3"/>
          <a:stretch>
            <a:fillRect/>
          </a:stretch>
        </p:blipFill>
        <p:spPr>
          <a:xfrm>
            <a:off x="8091311" y="178888"/>
            <a:ext cx="839036" cy="431504"/>
          </a:xfrm>
          <a:prstGeom prst="rect">
            <a:avLst/>
          </a:prstGeom>
        </p:spPr>
      </p:pic>
    </p:spTree>
    <p:extLst>
      <p:ext uri="{BB962C8B-B14F-4D97-AF65-F5344CB8AC3E}">
        <p14:creationId xmlns:p14="http://schemas.microsoft.com/office/powerpoint/2010/main" val="28700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Slide 8">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F9FF1-253A-924C-BB1A-C90D09144058}"/>
              </a:ext>
            </a:extLst>
          </p:cNvPr>
          <p:cNvPicPr>
            <a:picLocks noChangeAspect="1"/>
          </p:cNvPicPr>
          <p:nvPr userDrawn="1"/>
        </p:nvPicPr>
        <p:blipFill rotWithShape="1">
          <a:blip r:embed="rId2"/>
          <a:srcRect l="7776" t="4767" b="17442"/>
          <a:stretch/>
        </p:blipFill>
        <p:spPr>
          <a:xfrm>
            <a:off x="0" y="0"/>
            <a:ext cx="9143999" cy="5143500"/>
          </a:xfrm>
          <a:prstGeom prst="rect">
            <a:avLst/>
          </a:prstGeom>
        </p:spPr>
      </p:pic>
      <p:pic>
        <p:nvPicPr>
          <p:cNvPr id="5" name="Picture 4">
            <a:extLst>
              <a:ext uri="{FF2B5EF4-FFF2-40B4-BE49-F238E27FC236}">
                <a16:creationId xmlns:a16="http://schemas.microsoft.com/office/drawing/2014/main" id="{AE5380EE-0ABC-C44B-9FD3-6A5E8F7F3EA8}"/>
              </a:ext>
            </a:extLst>
          </p:cNvPr>
          <p:cNvPicPr>
            <a:picLocks noChangeAspect="1"/>
          </p:cNvPicPr>
          <p:nvPr userDrawn="1"/>
        </p:nvPicPr>
        <p:blipFill rotWithShape="1">
          <a:blip r:embed="rId3"/>
          <a:srcRect l="17845"/>
          <a:stretch/>
        </p:blipFill>
        <p:spPr>
          <a:xfrm rot="10800000">
            <a:off x="5699674" y="2707"/>
            <a:ext cx="3444326" cy="5172648"/>
          </a:xfrm>
          <a:prstGeom prst="rect">
            <a:avLst/>
          </a:prstGeom>
        </p:spPr>
      </p:pic>
      <p:sp>
        <p:nvSpPr>
          <p:cNvPr id="4" name="Text Placeholder 11">
            <a:extLst>
              <a:ext uri="{FF2B5EF4-FFF2-40B4-BE49-F238E27FC236}">
                <a16:creationId xmlns:a16="http://schemas.microsoft.com/office/drawing/2014/main" id="{54725A4F-45C0-CD43-8C54-088174425648}"/>
              </a:ext>
            </a:extLst>
          </p:cNvPr>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Title</a:t>
            </a:r>
          </a:p>
        </p:txBody>
      </p:sp>
      <p:pic>
        <p:nvPicPr>
          <p:cNvPr id="7" name="Picture 6">
            <a:extLst>
              <a:ext uri="{FF2B5EF4-FFF2-40B4-BE49-F238E27FC236}">
                <a16:creationId xmlns:a16="http://schemas.microsoft.com/office/drawing/2014/main" id="{BAAC93C3-749A-9F42-AD2E-8352CD754486}"/>
              </a:ext>
            </a:extLst>
          </p:cNvPr>
          <p:cNvPicPr>
            <a:picLocks noChangeAspect="1"/>
          </p:cNvPicPr>
          <p:nvPr userDrawn="1"/>
        </p:nvPicPr>
        <p:blipFill>
          <a:blip r:embed="rId4"/>
          <a:stretch>
            <a:fillRect/>
          </a:stretch>
        </p:blipFill>
        <p:spPr>
          <a:xfrm>
            <a:off x="8091311" y="178888"/>
            <a:ext cx="839036" cy="431504"/>
          </a:xfrm>
          <a:prstGeom prst="rect">
            <a:avLst/>
          </a:prstGeom>
        </p:spPr>
      </p:pic>
    </p:spTree>
    <p:extLst>
      <p:ext uri="{BB962C8B-B14F-4D97-AF65-F5344CB8AC3E}">
        <p14:creationId xmlns:p14="http://schemas.microsoft.com/office/powerpoint/2010/main" val="39544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Slide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D1A6E-1B39-A54C-BA22-AB1A7701DF1E}"/>
              </a:ext>
            </a:extLst>
          </p:cNvPr>
          <p:cNvPicPr>
            <a:picLocks noChangeAspect="1"/>
          </p:cNvPicPr>
          <p:nvPr userDrawn="1"/>
        </p:nvPicPr>
        <p:blipFill rotWithShape="1">
          <a:blip r:embed="rId2"/>
          <a:srcRect l="8133" b="22488"/>
          <a:stretch/>
        </p:blipFill>
        <p:spPr>
          <a:xfrm>
            <a:off x="0" y="0"/>
            <a:ext cx="9142116" cy="5143500"/>
          </a:xfrm>
          <a:prstGeom prst="rect">
            <a:avLst/>
          </a:prstGeom>
        </p:spPr>
      </p:pic>
      <p:sp>
        <p:nvSpPr>
          <p:cNvPr id="12" name="Text Placeholder 11"/>
          <p:cNvSpPr>
            <a:spLocks noGrp="1"/>
          </p:cNvSpPr>
          <p:nvPr>
            <p:ph type="body" sz="quarter" idx="10" hasCustomPrompt="1"/>
          </p:nvPr>
        </p:nvSpPr>
        <p:spPr>
          <a:xfrm>
            <a:off x="2418556" y="2105250"/>
            <a:ext cx="4306888" cy="967562"/>
          </a:xfrm>
          <a:prstGeom prst="rect">
            <a:avLst/>
          </a:prstGeom>
          <a:solidFill>
            <a:srgbClr val="7F7F7F">
              <a:alpha val="65098"/>
            </a:srgbClr>
          </a:solidFill>
          <a:ln w="57150">
            <a:solidFill>
              <a:schemeClr val="bg1"/>
            </a:solidFill>
          </a:ln>
        </p:spPr>
        <p:txBody>
          <a:bodyPr wrap="square" anchor="ctr">
            <a:noAutofit/>
          </a:bodyPr>
          <a:lstStyle>
            <a:lvl1pPr marL="0" indent="0" algn="ctr">
              <a:buNone/>
              <a:defRPr lang="en-US" sz="2400" b="1" smtClean="0">
                <a:solidFill>
                  <a:schemeClr val="bg1"/>
                </a:solidFill>
                <a:effectLst>
                  <a:outerShdw blurRad="38100" dist="38100" dir="2700000" algn="tl">
                    <a:srgbClr val="000000">
                      <a:alpha val="43137"/>
                    </a:srgbClr>
                  </a:outerShdw>
                </a:effectLst>
                <a:latin typeface="+mj-lt"/>
                <a:ea typeface="+mj-ea"/>
                <a:cs typeface="+mj-cs"/>
              </a:defRPr>
            </a:lvl1pPr>
            <a:lvl2pPr>
              <a:defRPr lang="en-US" smtClean="0"/>
            </a:lvl2pPr>
            <a:lvl3pPr>
              <a:defRPr lang="en-US" smtClean="0"/>
            </a:lvl3pPr>
            <a:lvl4pPr>
              <a:defRPr lang="en-US" smtClean="0"/>
            </a:lvl4pPr>
            <a:lvl5pPr>
              <a:defRPr lang="en-US"/>
            </a:lvl5pPr>
          </a:lstStyle>
          <a:p>
            <a:pPr lvl="0" algn="ctr">
              <a:spcBef>
                <a:spcPct val="0"/>
              </a:spcBef>
            </a:pPr>
            <a:r>
              <a:rPr lang="en-US" dirty="0"/>
              <a:t>Click to Edit Section Title</a:t>
            </a:r>
          </a:p>
        </p:txBody>
      </p:sp>
      <p:pic>
        <p:nvPicPr>
          <p:cNvPr id="7" name="Picture 6">
            <a:extLst>
              <a:ext uri="{FF2B5EF4-FFF2-40B4-BE49-F238E27FC236}">
                <a16:creationId xmlns:a16="http://schemas.microsoft.com/office/drawing/2014/main" id="{F744DDEF-B6F0-C441-802D-4567FC4352E4}"/>
              </a:ext>
            </a:extLst>
          </p:cNvPr>
          <p:cNvPicPr>
            <a:picLocks noChangeAspect="1"/>
          </p:cNvPicPr>
          <p:nvPr userDrawn="1"/>
        </p:nvPicPr>
        <p:blipFill>
          <a:blip r:embed="rId3"/>
          <a:stretch>
            <a:fillRect/>
          </a:stretch>
        </p:blipFill>
        <p:spPr>
          <a:xfrm>
            <a:off x="8091310" y="178888"/>
            <a:ext cx="846487" cy="435336"/>
          </a:xfrm>
          <a:prstGeom prst="rect">
            <a:avLst/>
          </a:prstGeom>
        </p:spPr>
      </p:pic>
    </p:spTree>
    <p:extLst>
      <p:ext uri="{BB962C8B-B14F-4D97-AF65-F5344CB8AC3E}">
        <p14:creationId xmlns:p14="http://schemas.microsoft.com/office/powerpoint/2010/main" val="23722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4" name="Slide Number Placeholder 5">
            <a:extLst>
              <a:ext uri="{FF2B5EF4-FFF2-40B4-BE49-F238E27FC236}">
                <a16:creationId xmlns:a16="http://schemas.microsoft.com/office/drawing/2014/main" id="{746E3D51-8D6A-C648-834B-E9339A323B25}"/>
              </a:ext>
            </a:extLst>
          </p:cNvPr>
          <p:cNvSpPr txBox="1">
            <a:spLocks/>
          </p:cNvSpPr>
          <p:nvPr userDrawn="1"/>
        </p:nvSpPr>
        <p:spPr>
          <a:xfrm>
            <a:off x="8705850" y="4965700"/>
            <a:ext cx="438150" cy="177800"/>
          </a:xfrm>
          <a:prstGeom prst="rect">
            <a:avLst/>
          </a:prstGeom>
          <a:noFill/>
          <a:ln>
            <a:noFill/>
          </a:ln>
          <a:effectLst/>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5A92CE-986F-7D4E-8205-EC373F8C631F}" type="slidenum">
              <a:rPr lang="en-US" smtClean="0">
                <a:solidFill>
                  <a:schemeClr val="tx1"/>
                </a:solidFill>
              </a:rPr>
              <a:pPr/>
              <a:t>‹#›</a:t>
            </a:fld>
            <a:endParaRPr lang="en-US" dirty="0">
              <a:solidFill>
                <a:schemeClr val="tx1"/>
              </a:solidFill>
            </a:endParaRPr>
          </a:p>
        </p:txBody>
      </p:sp>
      <p:pic>
        <p:nvPicPr>
          <p:cNvPr id="6" name="Picture 5">
            <a:extLst>
              <a:ext uri="{FF2B5EF4-FFF2-40B4-BE49-F238E27FC236}">
                <a16:creationId xmlns:a16="http://schemas.microsoft.com/office/drawing/2014/main" id="{35E26E17-E403-D44F-8308-1F2D0A4921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5920" y="1339704"/>
            <a:ext cx="4044134" cy="2074272"/>
          </a:xfrm>
          <a:prstGeom prst="rect">
            <a:avLst/>
          </a:prstGeom>
        </p:spPr>
      </p:pic>
    </p:spTree>
    <p:extLst>
      <p:ext uri="{BB962C8B-B14F-4D97-AF65-F5344CB8AC3E}">
        <p14:creationId xmlns:p14="http://schemas.microsoft.com/office/powerpoint/2010/main" val="18105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2.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45F664-F43B-C047-B7EE-64D5CAF95487}"/>
              </a:ext>
            </a:extLst>
          </p:cNvPr>
          <p:cNvSpPr/>
          <p:nvPr userDrawn="1"/>
        </p:nvSpPr>
        <p:spPr>
          <a:xfrm>
            <a:off x="0" y="4967156"/>
            <a:ext cx="9144000" cy="195132"/>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746E3D51-8D6A-C648-834B-E9339A323B25}"/>
              </a:ext>
            </a:extLst>
          </p:cNvPr>
          <p:cNvSpPr txBox="1">
            <a:spLocks/>
          </p:cNvSpPr>
          <p:nvPr userDrawn="1"/>
        </p:nvSpPr>
        <p:spPr>
          <a:xfrm>
            <a:off x="8712200" y="4965700"/>
            <a:ext cx="438150" cy="177800"/>
          </a:xfrm>
          <a:prstGeom prst="rect">
            <a:avLst/>
          </a:prstGeom>
          <a:noFill/>
          <a:ln>
            <a:noFill/>
          </a:ln>
          <a:effectLst/>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5A92CE-986F-7D4E-8205-EC373F8C631F}" type="slidenum">
              <a:rPr lang="en-US" smtClean="0"/>
              <a:pPr/>
              <a:t>‹#›</a:t>
            </a:fld>
            <a:endParaRPr lang="en-US" dirty="0"/>
          </a:p>
        </p:txBody>
      </p:sp>
      <p:pic>
        <p:nvPicPr>
          <p:cNvPr id="8" name="Picture 7">
            <a:extLst>
              <a:ext uri="{FF2B5EF4-FFF2-40B4-BE49-F238E27FC236}">
                <a16:creationId xmlns:a16="http://schemas.microsoft.com/office/drawing/2014/main" id="{6FA3BF34-21C7-724A-881E-D2FBF3B10598}"/>
              </a:ext>
            </a:extLst>
          </p:cNvPr>
          <p:cNvPicPr>
            <a:picLocks noChangeAspect="1"/>
          </p:cNvPicPr>
          <p:nvPr userDrawn="1"/>
        </p:nvPicPr>
        <p:blipFill rotWithShape="1">
          <a:blip r:embed="rId50"/>
          <a:srcRect t="38034" b="31404"/>
          <a:stretch/>
        </p:blipFill>
        <p:spPr>
          <a:xfrm>
            <a:off x="-6350" y="4604011"/>
            <a:ext cx="9144000" cy="349323"/>
          </a:xfrm>
          <a:prstGeom prst="rect">
            <a:avLst/>
          </a:prstGeom>
        </p:spPr>
      </p:pic>
      <p:pic>
        <p:nvPicPr>
          <p:cNvPr id="10" name="Picture 9">
            <a:extLst>
              <a:ext uri="{FF2B5EF4-FFF2-40B4-BE49-F238E27FC236}">
                <a16:creationId xmlns:a16="http://schemas.microsoft.com/office/drawing/2014/main" id="{B4C7C2D3-82FC-9941-9AC5-93C1A9A240B8}"/>
              </a:ext>
            </a:extLst>
          </p:cNvPr>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1968992575"/>
      </p:ext>
    </p:extLst>
  </p:cSld>
  <p:clrMap bg1="lt1" tx1="dk1" bg2="lt2" tx2="dk2" accent1="accent1" accent2="accent2" accent3="accent3" accent4="accent4" accent5="accent5" accent6="accent6" hlink="hlink" folHlink="folHlink"/>
  <p:sldLayoutIdLst>
    <p:sldLayoutId id="2147483725" r:id="rId1"/>
    <p:sldLayoutId id="2147483740" r:id="rId2"/>
    <p:sldLayoutId id="2147483651" r:id="rId3"/>
    <p:sldLayoutId id="2147483703" r:id="rId4"/>
    <p:sldLayoutId id="2147483652" r:id="rId5"/>
    <p:sldLayoutId id="2147483653" r:id="rId6"/>
    <p:sldLayoutId id="2147483660" r:id="rId7"/>
    <p:sldLayoutId id="2147483661" r:id="rId8"/>
    <p:sldLayoutId id="2147483662" r:id="rId9"/>
    <p:sldLayoutId id="2147483663" r:id="rId10"/>
    <p:sldLayoutId id="2147483654" r:id="rId11"/>
    <p:sldLayoutId id="2147483655" r:id="rId12"/>
    <p:sldLayoutId id="2147483656" r:id="rId13"/>
    <p:sldLayoutId id="2147483657" r:id="rId14"/>
    <p:sldLayoutId id="2147483704" r:id="rId15"/>
    <p:sldLayoutId id="2147483707" r:id="rId16"/>
    <p:sldLayoutId id="2147483658" r:id="rId17"/>
    <p:sldLayoutId id="2147483659" r:id="rId18"/>
    <p:sldLayoutId id="2147483664" r:id="rId19"/>
    <p:sldLayoutId id="2147483665" r:id="rId20"/>
    <p:sldLayoutId id="2147483666" r:id="rId21"/>
    <p:sldLayoutId id="2147483667" r:id="rId22"/>
    <p:sldLayoutId id="2147483668" r:id="rId23"/>
    <p:sldLayoutId id="2147483669" r:id="rId24"/>
    <p:sldLayoutId id="2147483671" r:id="rId25"/>
    <p:sldLayoutId id="2147483672" r:id="rId26"/>
    <p:sldLayoutId id="2147483673" r:id="rId27"/>
    <p:sldLayoutId id="2147483698" r:id="rId28"/>
    <p:sldLayoutId id="2147483708" r:id="rId29"/>
    <p:sldLayoutId id="2147483699" r:id="rId30"/>
    <p:sldLayoutId id="2147483705" r:id="rId31"/>
    <p:sldLayoutId id="2147483706" r:id="rId32"/>
    <p:sldLayoutId id="2147483700" r:id="rId33"/>
    <p:sldLayoutId id="2147483701" r:id="rId34"/>
    <p:sldLayoutId id="2147483702" r:id="rId35"/>
    <p:sldLayoutId id="2147483741" r:id="rId36"/>
    <p:sldLayoutId id="2147483742"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17"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46E3D51-8D6A-C648-834B-E9339A323B25}"/>
              </a:ext>
            </a:extLst>
          </p:cNvPr>
          <p:cNvSpPr txBox="1">
            <a:spLocks/>
          </p:cNvSpPr>
          <p:nvPr userDrawn="1"/>
        </p:nvSpPr>
        <p:spPr>
          <a:xfrm>
            <a:off x="8705850" y="4965700"/>
            <a:ext cx="438150" cy="177800"/>
          </a:xfrm>
          <a:prstGeom prst="rect">
            <a:avLst/>
          </a:prstGeom>
          <a:noFill/>
          <a:ln>
            <a:noFill/>
          </a:ln>
          <a:effectLst/>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5A92CE-986F-7D4E-8205-EC373F8C631F}" type="slidenum">
              <a:rPr lang="en-US" smtClean="0">
                <a:solidFill>
                  <a:schemeClr val="tx1"/>
                </a:solidFill>
              </a:rPr>
              <a:pPr/>
              <a:t>‹#›</a:t>
            </a:fld>
            <a:endParaRPr lang="en-US" dirty="0">
              <a:solidFill>
                <a:schemeClr val="tx1"/>
              </a:solidFill>
            </a:endParaRPr>
          </a:p>
        </p:txBody>
      </p:sp>
      <p:sp>
        <p:nvSpPr>
          <p:cNvPr id="2" name="Footer Placeholder 1"/>
          <p:cNvSpPr>
            <a:spLocks noGrp="1"/>
          </p:cNvSpPr>
          <p:nvPr>
            <p:ph type="ftr" sz="quarter" idx="3"/>
          </p:nvPr>
        </p:nvSpPr>
        <p:spPr>
          <a:xfrm>
            <a:off x="360774" y="4868863"/>
            <a:ext cx="8422452" cy="274637"/>
          </a:xfrm>
          <a:prstGeom prst="rect">
            <a:avLst/>
          </a:prstGeom>
        </p:spPr>
        <p:txBody>
          <a:bodyPr vert="horz" lIns="91440" tIns="45720" rIns="91440" bIns="45720" rtlCol="0" anchor="ctr"/>
          <a:lstStyle>
            <a:lvl1pPr algn="ctr">
              <a:defRPr lang="en-US" sz="900" kern="1200">
                <a:solidFill>
                  <a:schemeClr val="tx1"/>
                </a:solidFill>
                <a:latin typeface="+mn-lt"/>
                <a:ea typeface="+mn-ea"/>
                <a:cs typeface="+mn-cs"/>
              </a:defRPr>
            </a:lvl1pPr>
          </a:lstStyle>
          <a:p>
            <a:endParaRPr lang="en-US" dirty="0"/>
          </a:p>
        </p:txBody>
      </p:sp>
      <p:pic>
        <p:nvPicPr>
          <p:cNvPr id="6" name="Picture 5">
            <a:extLst>
              <a:ext uri="{FF2B5EF4-FFF2-40B4-BE49-F238E27FC236}">
                <a16:creationId xmlns:a16="http://schemas.microsoft.com/office/drawing/2014/main" id="{5F4AA445-DA22-0F4C-B3D4-84F825C82938}"/>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8091311" y="178888"/>
            <a:ext cx="839036" cy="430349"/>
          </a:xfrm>
          <a:prstGeom prst="rect">
            <a:avLst/>
          </a:prstGeom>
        </p:spPr>
      </p:pic>
    </p:spTree>
    <p:extLst>
      <p:ext uri="{BB962C8B-B14F-4D97-AF65-F5344CB8AC3E}">
        <p14:creationId xmlns:p14="http://schemas.microsoft.com/office/powerpoint/2010/main" val="260305015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04112" y="1179260"/>
            <a:ext cx="4306888" cy="1677452"/>
          </a:xfrm>
        </p:spPr>
        <p:txBody>
          <a:bodyPr/>
          <a:lstStyle/>
          <a:p>
            <a:r>
              <a:rPr lang="en-US" u="sng" dirty="0"/>
              <a:t>File No. AO-2021-0264</a:t>
            </a:r>
          </a:p>
          <a:p>
            <a:r>
              <a:rPr lang="en-US" dirty="0" smtClean="0"/>
              <a:t>Ameren Missouri’s Presentation for </a:t>
            </a:r>
          </a:p>
          <a:p>
            <a:r>
              <a:rPr lang="en-US" dirty="0" smtClean="0"/>
              <a:t>March 23, 2021 Workshop</a:t>
            </a:r>
            <a:endParaRPr lang="en-US" dirty="0"/>
          </a:p>
        </p:txBody>
      </p:sp>
    </p:spTree>
    <p:extLst>
      <p:ext uri="{BB962C8B-B14F-4D97-AF65-F5344CB8AC3E}">
        <p14:creationId xmlns:p14="http://schemas.microsoft.com/office/powerpoint/2010/main" val="18378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799" y="192024"/>
            <a:ext cx="7499585" cy="1549690"/>
          </a:xfrm>
        </p:spPr>
        <p:txBody>
          <a:bodyPr/>
          <a:lstStyle/>
          <a:p>
            <a:r>
              <a:rPr lang="en-US" dirty="0" smtClean="0"/>
              <a:t>#5a. Did you communicate with your customers before or during the weather event?  </a:t>
            </a:r>
            <a:br>
              <a:rPr lang="en-US" dirty="0" smtClean="0"/>
            </a:br>
            <a:r>
              <a:rPr lang="en-US" dirty="0"/>
              <a:t>b</a:t>
            </a:r>
            <a:r>
              <a:rPr lang="en-US" dirty="0" smtClean="0"/>
              <a:t>. How and what was communicated to customers?  </a:t>
            </a:r>
            <a:r>
              <a:rPr lang="en-US" dirty="0"/>
              <a:t/>
            </a:r>
            <a:br>
              <a:rPr lang="en-US" dirty="0"/>
            </a:br>
            <a:r>
              <a:rPr lang="en-US" dirty="0"/>
              <a:t>c</a:t>
            </a:r>
            <a:r>
              <a:rPr lang="en-US" dirty="0" smtClean="0"/>
              <a:t>. Do you have any information on the number of customers that received your communications?*</a:t>
            </a:r>
            <a:endParaRPr lang="en-US" dirty="0"/>
          </a:p>
        </p:txBody>
      </p:sp>
      <p:sp>
        <p:nvSpPr>
          <p:cNvPr id="4" name="Content Placeholder 3"/>
          <p:cNvSpPr>
            <a:spLocks noGrp="1"/>
          </p:cNvSpPr>
          <p:nvPr>
            <p:ph sz="quarter" idx="13"/>
          </p:nvPr>
        </p:nvSpPr>
        <p:spPr>
          <a:xfrm>
            <a:off x="304800" y="1981200"/>
            <a:ext cx="8482584" cy="2259874"/>
          </a:xfrm>
        </p:spPr>
        <p:txBody>
          <a:bodyPr/>
          <a:lstStyle/>
          <a:p>
            <a:r>
              <a:rPr lang="en-US" dirty="0" smtClean="0"/>
              <a:t>(a) &amp; (b):  Yes, Ameren Missouri communicated with customers during the weather event in a variety of ways</a:t>
            </a:r>
          </a:p>
          <a:p>
            <a:pPr lvl="1"/>
            <a:r>
              <a:rPr lang="en-US" dirty="0">
                <a:solidFill>
                  <a:schemeClr val="tx1">
                    <a:lumMod val="65000"/>
                    <a:lumOff val="35000"/>
                  </a:schemeClr>
                </a:solidFill>
              </a:rPr>
              <a:t>Issued three press releases urging voluntary energy conservation and offering safety tips </a:t>
            </a:r>
          </a:p>
          <a:p>
            <a:pPr lvl="1"/>
            <a:r>
              <a:rPr lang="en-US" dirty="0">
                <a:solidFill>
                  <a:schemeClr val="tx1">
                    <a:lumMod val="65000"/>
                    <a:lumOff val="35000"/>
                  </a:schemeClr>
                </a:solidFill>
              </a:rPr>
              <a:t>Safety and energy conservation messages communicated through social media, news conference, and media </a:t>
            </a:r>
            <a:r>
              <a:rPr lang="en-US" dirty="0" smtClean="0">
                <a:solidFill>
                  <a:schemeClr val="tx1">
                    <a:lumMod val="65000"/>
                    <a:lumOff val="35000"/>
                  </a:schemeClr>
                </a:solidFill>
              </a:rPr>
              <a:t>interviews</a:t>
            </a:r>
          </a:p>
          <a:p>
            <a:r>
              <a:rPr lang="en-US" dirty="0" smtClean="0">
                <a:solidFill>
                  <a:schemeClr val="tx1">
                    <a:lumMod val="65000"/>
                    <a:lumOff val="35000"/>
                  </a:schemeClr>
                </a:solidFill>
              </a:rPr>
              <a:t>(c):  No, but there was widespread media coverage in Ameren Missouri’s service territory</a:t>
            </a:r>
          </a:p>
          <a:p>
            <a:endParaRPr lang="en-US" dirty="0" smtClean="0">
              <a:solidFill>
                <a:schemeClr val="tx1">
                  <a:lumMod val="65000"/>
                  <a:lumOff val="35000"/>
                </a:schemeClr>
              </a:solidFill>
            </a:endParaRPr>
          </a:p>
          <a:p>
            <a:pPr lvl="1"/>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pPr lvl="1"/>
            <a:endParaRPr lang="en-US" dirty="0">
              <a:solidFill>
                <a:schemeClr val="tx1">
                  <a:lumMod val="65000"/>
                  <a:lumOff val="35000"/>
                </a:schemeClr>
              </a:solidFill>
            </a:endParaRPr>
          </a:p>
          <a:p>
            <a:endParaRPr lang="en-US" dirty="0" smtClean="0"/>
          </a:p>
          <a:p>
            <a:endParaRPr lang="en-US" dirty="0"/>
          </a:p>
        </p:txBody>
      </p:sp>
      <p:sp>
        <p:nvSpPr>
          <p:cNvPr id="5" name="TextBox 4"/>
          <p:cNvSpPr txBox="1"/>
          <p:nvPr/>
        </p:nvSpPr>
        <p:spPr>
          <a:xfrm>
            <a:off x="6896100" y="4369802"/>
            <a:ext cx="1891284" cy="338554"/>
          </a:xfrm>
          <a:prstGeom prst="rect">
            <a:avLst/>
          </a:prstGeom>
          <a:noFill/>
        </p:spPr>
        <p:txBody>
          <a:bodyPr wrap="square" rtlCol="0">
            <a:spAutoFit/>
          </a:bodyPr>
          <a:lstStyle/>
          <a:p>
            <a:r>
              <a:rPr lang="en-US" sz="1600" dirty="0" smtClean="0">
                <a:solidFill>
                  <a:srgbClr val="555555"/>
                </a:solidFill>
              </a:rPr>
              <a:t>*Area 3 from ODA</a:t>
            </a:r>
            <a:endParaRPr lang="en-US" sz="1600" dirty="0">
              <a:solidFill>
                <a:srgbClr val="555555"/>
              </a:solidFill>
            </a:endParaRPr>
          </a:p>
        </p:txBody>
      </p:sp>
    </p:spTree>
    <p:extLst>
      <p:ext uri="{BB962C8B-B14F-4D97-AF65-F5344CB8AC3E}">
        <p14:creationId xmlns:p14="http://schemas.microsoft.com/office/powerpoint/2010/main" val="247266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799" y="192025"/>
            <a:ext cx="7499585" cy="1998725"/>
          </a:xfrm>
        </p:spPr>
        <p:txBody>
          <a:bodyPr/>
          <a:lstStyle/>
          <a:p>
            <a:r>
              <a:rPr lang="en-US" dirty="0"/>
              <a:t>#6.  </a:t>
            </a:r>
            <a:r>
              <a:rPr lang="en-US" dirty="0" smtClean="0"/>
              <a:t>Were </a:t>
            </a:r>
            <a:r>
              <a:rPr lang="en-US" dirty="0"/>
              <a:t>you able to provide gas service to all your customers throughout the weather event</a:t>
            </a:r>
            <a:r>
              <a:rPr lang="en-US" dirty="0" smtClean="0"/>
              <a:t>?</a:t>
            </a:r>
            <a:br>
              <a:rPr lang="en-US" dirty="0" smtClean="0"/>
            </a:br>
            <a:r>
              <a:rPr lang="en-US" dirty="0" smtClean="0"/>
              <a:t>#7(a) Are </a:t>
            </a:r>
            <a:r>
              <a:rPr lang="en-US" dirty="0"/>
              <a:t>you aware of any customer outages during the weather event? </a:t>
            </a:r>
            <a:r>
              <a:rPr lang="en-US" dirty="0" smtClean="0"/>
              <a:t> (b) If </a:t>
            </a:r>
            <a:r>
              <a:rPr lang="en-US" dirty="0"/>
              <a:t>yes, </a:t>
            </a:r>
            <a:r>
              <a:rPr lang="en-US" dirty="0" smtClean="0"/>
              <a:t>... </a:t>
            </a:r>
            <a:br>
              <a:rPr lang="en-US" dirty="0" smtClean="0"/>
            </a:br>
            <a:r>
              <a:rPr lang="en-US" dirty="0" smtClean="0"/>
              <a:t>#8(a) Did you curtail any interruptible customers during the weather event?*  (b) If yes, … </a:t>
            </a:r>
            <a:endParaRPr lang="en-US" dirty="0"/>
          </a:p>
        </p:txBody>
      </p:sp>
      <p:sp>
        <p:nvSpPr>
          <p:cNvPr id="4" name="Content Placeholder 3"/>
          <p:cNvSpPr>
            <a:spLocks noGrp="1"/>
          </p:cNvSpPr>
          <p:nvPr>
            <p:ph sz="quarter" idx="13"/>
          </p:nvPr>
        </p:nvSpPr>
        <p:spPr>
          <a:xfrm>
            <a:off x="304800" y="2190751"/>
            <a:ext cx="8482584" cy="2302872"/>
          </a:xfrm>
        </p:spPr>
        <p:txBody>
          <a:bodyPr/>
          <a:lstStyle/>
          <a:p>
            <a:r>
              <a:rPr lang="en-US" dirty="0" smtClean="0"/>
              <a:t>6:  Yes, Ameren Missouri was able to provide gas service to all our customers throughout</a:t>
            </a:r>
          </a:p>
          <a:p>
            <a:r>
              <a:rPr lang="en-US" dirty="0" smtClean="0"/>
              <a:t>7(a):  No, Ameren Missouri is not aware of any customer outages beyond those occurring normally on a winter day</a:t>
            </a:r>
          </a:p>
          <a:p>
            <a:r>
              <a:rPr lang="en-US" dirty="0" smtClean="0"/>
              <a:t>8(a):  No, Ameren </a:t>
            </a:r>
            <a:r>
              <a:rPr lang="en-US" dirty="0"/>
              <a:t>Missouri did not curtail any customers during the event</a:t>
            </a:r>
          </a:p>
          <a:p>
            <a:endParaRPr lang="en-US" dirty="0"/>
          </a:p>
          <a:p>
            <a:r>
              <a:rPr lang="en-US" dirty="0">
                <a:solidFill>
                  <a:schemeClr val="tx1">
                    <a:lumMod val="65000"/>
                    <a:lumOff val="35000"/>
                  </a:schemeClr>
                </a:solidFill>
              </a:rPr>
              <a:t>Strategy for firm supplies and firm pipeline capacity performed well</a:t>
            </a:r>
          </a:p>
          <a:p>
            <a:endParaRPr lang="en-US" dirty="0">
              <a:solidFill>
                <a:schemeClr val="tx1">
                  <a:lumMod val="65000"/>
                  <a:lumOff val="35000"/>
                </a:schemeClr>
              </a:solidFill>
            </a:endParaRPr>
          </a:p>
          <a:p>
            <a:r>
              <a:rPr lang="en-US" dirty="0">
                <a:solidFill>
                  <a:schemeClr val="tx1">
                    <a:lumMod val="65000"/>
                    <a:lumOff val="35000"/>
                  </a:schemeClr>
                </a:solidFill>
              </a:rPr>
              <a:t>Storage and hedged baseload supply were valuable mitigation tools  </a:t>
            </a:r>
            <a:endParaRPr lang="en-US" i="1" dirty="0">
              <a:solidFill>
                <a:schemeClr val="tx1">
                  <a:lumMod val="65000"/>
                  <a:lumOff val="35000"/>
                </a:schemeClr>
              </a:solidFill>
            </a:endParaRPr>
          </a:p>
          <a:p>
            <a:endParaRPr lang="en-US" dirty="0"/>
          </a:p>
        </p:txBody>
      </p:sp>
      <p:sp>
        <p:nvSpPr>
          <p:cNvPr id="5" name="TextBox 4"/>
          <p:cNvSpPr txBox="1"/>
          <p:nvPr/>
        </p:nvSpPr>
        <p:spPr>
          <a:xfrm>
            <a:off x="6953250" y="4362451"/>
            <a:ext cx="1834134" cy="338554"/>
          </a:xfrm>
          <a:prstGeom prst="rect">
            <a:avLst/>
          </a:prstGeom>
          <a:noFill/>
        </p:spPr>
        <p:txBody>
          <a:bodyPr wrap="square" rtlCol="0">
            <a:spAutoFit/>
          </a:bodyPr>
          <a:lstStyle/>
          <a:p>
            <a:r>
              <a:rPr lang="en-US" sz="1600" dirty="0" smtClean="0">
                <a:solidFill>
                  <a:srgbClr val="555555"/>
                </a:solidFill>
              </a:rPr>
              <a:t>*Area 3 from ODA</a:t>
            </a:r>
            <a:endParaRPr lang="en-US" sz="1600" dirty="0">
              <a:solidFill>
                <a:srgbClr val="555555"/>
              </a:solidFill>
            </a:endParaRPr>
          </a:p>
        </p:txBody>
      </p:sp>
    </p:spTree>
    <p:extLst>
      <p:ext uri="{BB962C8B-B14F-4D97-AF65-F5344CB8AC3E}">
        <p14:creationId xmlns:p14="http://schemas.microsoft.com/office/powerpoint/2010/main" val="158310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800" y="1943101"/>
            <a:ext cx="7578606" cy="314324"/>
          </a:xfrm>
        </p:spPr>
        <p:txBody>
          <a:bodyPr/>
          <a:lstStyle/>
          <a:p>
            <a:r>
              <a:rPr lang="en-US" sz="1800" dirty="0" smtClean="0"/>
              <a:t>No</a:t>
            </a:r>
            <a:endParaRPr lang="en-US" sz="1800" dirty="0"/>
          </a:p>
        </p:txBody>
      </p:sp>
      <p:sp>
        <p:nvSpPr>
          <p:cNvPr id="3" name="Title 2"/>
          <p:cNvSpPr>
            <a:spLocks noGrp="1"/>
          </p:cNvSpPr>
          <p:nvPr>
            <p:ph type="ctrTitle"/>
          </p:nvPr>
        </p:nvSpPr>
        <p:spPr>
          <a:xfrm>
            <a:off x="304799" y="192024"/>
            <a:ext cx="7499585" cy="1653913"/>
          </a:xfrm>
        </p:spPr>
        <p:txBody>
          <a:bodyPr/>
          <a:lstStyle/>
          <a:p>
            <a:r>
              <a:rPr lang="en-US" dirty="0" smtClean="0"/>
              <a:t>#9a. Did you assess Operational Flow Orders penalties to any customers for their actions during the weather event?*</a:t>
            </a:r>
            <a:br>
              <a:rPr lang="en-US" dirty="0" smtClean="0"/>
            </a:br>
            <a:r>
              <a:rPr lang="en-US" dirty="0" smtClean="0"/>
              <a:t>b. If yes, …</a:t>
            </a:r>
            <a:br>
              <a:rPr lang="en-US" dirty="0" smtClean="0"/>
            </a:br>
            <a:r>
              <a:rPr lang="en-US" dirty="0" smtClean="0"/>
              <a:t>c. If yes, …</a:t>
            </a:r>
            <a:endParaRPr lang="en-US" dirty="0"/>
          </a:p>
        </p:txBody>
      </p:sp>
      <p:sp>
        <p:nvSpPr>
          <p:cNvPr id="5" name="TextBox 4"/>
          <p:cNvSpPr txBox="1"/>
          <p:nvPr/>
        </p:nvSpPr>
        <p:spPr>
          <a:xfrm>
            <a:off x="304799" y="2354589"/>
            <a:ext cx="8505825" cy="929485"/>
          </a:xfrm>
          <a:prstGeom prst="rect">
            <a:avLst/>
          </a:prstGeom>
          <a:noFill/>
        </p:spPr>
        <p:txBody>
          <a:bodyPr wrap="square" rtlCol="0">
            <a:spAutoFit/>
          </a:bodyPr>
          <a:lstStyle/>
          <a:p>
            <a:pPr marL="285750" indent="-285750">
              <a:spcBef>
                <a:spcPct val="20000"/>
              </a:spcBef>
              <a:buFont typeface="Arial" panose="020B0604020202020204" pitchFamily="34" charset="0"/>
              <a:buChar char="•"/>
            </a:pPr>
            <a:r>
              <a:rPr lang="en-US" sz="1600" dirty="0">
                <a:solidFill>
                  <a:srgbClr val="555555"/>
                </a:solidFill>
              </a:rPr>
              <a:t>Supplies were </a:t>
            </a:r>
            <a:r>
              <a:rPr lang="en-US" sz="1600" dirty="0" smtClean="0">
                <a:solidFill>
                  <a:srgbClr val="555555"/>
                </a:solidFill>
              </a:rPr>
              <a:t>adequate</a:t>
            </a:r>
          </a:p>
          <a:p>
            <a:pPr marL="285750" indent="-285750">
              <a:spcBef>
                <a:spcPct val="20000"/>
              </a:spcBef>
              <a:buFont typeface="Arial" panose="020B0604020202020204" pitchFamily="34" charset="0"/>
              <a:buChar char="•"/>
            </a:pPr>
            <a:endParaRPr lang="en-US" sz="1600" dirty="0" smtClean="0">
              <a:solidFill>
                <a:srgbClr val="555555"/>
              </a:solidFill>
            </a:endParaRPr>
          </a:p>
          <a:p>
            <a:pPr marL="285750" indent="-285750">
              <a:spcBef>
                <a:spcPct val="20000"/>
              </a:spcBef>
              <a:buFont typeface="Arial" panose="020B0604020202020204" pitchFamily="34" charset="0"/>
              <a:buChar char="•"/>
            </a:pPr>
            <a:r>
              <a:rPr lang="en-US" sz="1600" dirty="0" smtClean="0">
                <a:solidFill>
                  <a:srgbClr val="555555"/>
                </a:solidFill>
              </a:rPr>
              <a:t>Reviewing </a:t>
            </a:r>
            <a:r>
              <a:rPr lang="en-US" sz="1600" dirty="0">
                <a:solidFill>
                  <a:srgbClr val="555555"/>
                </a:solidFill>
              </a:rPr>
              <a:t>OFO tariff language for possible refinements</a:t>
            </a:r>
          </a:p>
        </p:txBody>
      </p:sp>
      <p:sp>
        <p:nvSpPr>
          <p:cNvPr id="6" name="TextBox 5"/>
          <p:cNvSpPr txBox="1"/>
          <p:nvPr/>
        </p:nvSpPr>
        <p:spPr>
          <a:xfrm>
            <a:off x="6877050" y="4333875"/>
            <a:ext cx="1933575" cy="338554"/>
          </a:xfrm>
          <a:prstGeom prst="rect">
            <a:avLst/>
          </a:prstGeom>
          <a:noFill/>
        </p:spPr>
        <p:txBody>
          <a:bodyPr wrap="square" rtlCol="0">
            <a:spAutoFit/>
          </a:bodyPr>
          <a:lstStyle/>
          <a:p>
            <a:r>
              <a:rPr lang="en-US" sz="1600" dirty="0" smtClean="0">
                <a:solidFill>
                  <a:srgbClr val="555555"/>
                </a:solidFill>
              </a:rPr>
              <a:t>*Area 3 from ODA</a:t>
            </a:r>
            <a:endParaRPr lang="en-US" sz="1600" dirty="0">
              <a:solidFill>
                <a:srgbClr val="555555"/>
              </a:solidFill>
            </a:endParaRPr>
          </a:p>
        </p:txBody>
      </p:sp>
    </p:spTree>
    <p:extLst>
      <p:ext uri="{BB962C8B-B14F-4D97-AF65-F5344CB8AC3E}">
        <p14:creationId xmlns:p14="http://schemas.microsoft.com/office/powerpoint/2010/main" val="354676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0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799" y="686116"/>
            <a:ext cx="7578606" cy="261049"/>
          </a:xfrm>
        </p:spPr>
        <p:txBody>
          <a:bodyPr/>
          <a:lstStyle/>
          <a:p>
            <a:r>
              <a:rPr lang="en-US" dirty="0" smtClean="0"/>
              <a:t>Appreciate opportunity to present and participate in this Workshop</a:t>
            </a:r>
            <a:endParaRPr lang="en-US" dirty="0"/>
          </a:p>
        </p:txBody>
      </p:sp>
      <p:sp>
        <p:nvSpPr>
          <p:cNvPr id="3" name="Title 2"/>
          <p:cNvSpPr>
            <a:spLocks noGrp="1"/>
          </p:cNvSpPr>
          <p:nvPr>
            <p:ph type="ctrTitle"/>
          </p:nvPr>
        </p:nvSpPr>
        <p:spPr/>
        <p:txBody>
          <a:bodyPr/>
          <a:lstStyle/>
          <a:p>
            <a:r>
              <a:rPr lang="en-US" dirty="0" smtClean="0"/>
              <a:t>Introduction</a:t>
            </a:r>
            <a:endParaRPr lang="en-US" dirty="0"/>
          </a:p>
        </p:txBody>
      </p:sp>
      <p:sp>
        <p:nvSpPr>
          <p:cNvPr id="4" name="Content Placeholder 3"/>
          <p:cNvSpPr>
            <a:spLocks noGrp="1"/>
          </p:cNvSpPr>
          <p:nvPr>
            <p:ph sz="quarter" idx="13"/>
          </p:nvPr>
        </p:nvSpPr>
        <p:spPr>
          <a:xfrm>
            <a:off x="304800" y="1033271"/>
            <a:ext cx="8482584" cy="3633321"/>
          </a:xfrm>
        </p:spPr>
        <p:txBody>
          <a:bodyPr/>
          <a:lstStyle/>
          <a:p>
            <a:r>
              <a:rPr lang="en-US" dirty="0" smtClean="0"/>
              <a:t>Appearing for Ameren Missouri</a:t>
            </a:r>
          </a:p>
          <a:p>
            <a:pPr lvl="1"/>
            <a:r>
              <a:rPr lang="en-US" dirty="0" smtClean="0"/>
              <a:t>Andrew Meyer, Sr Director, Energy, Management &amp; Trading</a:t>
            </a:r>
          </a:p>
          <a:p>
            <a:pPr lvl="1"/>
            <a:r>
              <a:rPr lang="en-US" dirty="0" smtClean="0"/>
              <a:t>Tim Eggers, Manager, Gas Supply</a:t>
            </a:r>
          </a:p>
          <a:p>
            <a:pPr lvl="1"/>
            <a:r>
              <a:rPr lang="en-US" dirty="0"/>
              <a:t>Tom Byrne, Sr Director, Regulatory Affairs</a:t>
            </a:r>
          </a:p>
          <a:p>
            <a:pPr lvl="1"/>
            <a:r>
              <a:rPr lang="en-US" dirty="0" smtClean="0"/>
              <a:t>Jermaine Grubbs, Corporate Counsel</a:t>
            </a:r>
          </a:p>
          <a:p>
            <a:pPr lvl="1"/>
            <a:r>
              <a:rPr lang="en-US" dirty="0" smtClean="0"/>
              <a:t>Others may also assist in answering questions</a:t>
            </a:r>
          </a:p>
          <a:p>
            <a:pPr lvl="1"/>
            <a:endParaRPr lang="en-US" dirty="0" smtClean="0"/>
          </a:p>
          <a:p>
            <a:r>
              <a:rPr lang="en-US" dirty="0" smtClean="0"/>
              <a:t>General background of Ameren Missouri’s gas operations</a:t>
            </a:r>
          </a:p>
          <a:p>
            <a:endParaRPr lang="en-US" dirty="0" smtClean="0"/>
          </a:p>
          <a:p>
            <a:r>
              <a:rPr lang="en-US" dirty="0" smtClean="0"/>
              <a:t>Respond to each area of questions identified by the Commission to be addressed in this Workshop</a:t>
            </a:r>
          </a:p>
          <a:p>
            <a:endParaRPr lang="en-US" dirty="0" smtClean="0"/>
          </a:p>
          <a:p>
            <a:endParaRPr lang="en-US" dirty="0"/>
          </a:p>
        </p:txBody>
      </p:sp>
    </p:spTree>
    <p:extLst>
      <p:ext uri="{BB962C8B-B14F-4D97-AF65-F5344CB8AC3E}">
        <p14:creationId xmlns:p14="http://schemas.microsoft.com/office/powerpoint/2010/main" val="316956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92024"/>
            <a:ext cx="7631289" cy="507963"/>
          </a:xfrm>
        </p:spPr>
        <p:txBody>
          <a:bodyPr/>
          <a:lstStyle/>
          <a:p>
            <a:r>
              <a:rPr lang="en-US" sz="2400" dirty="0" smtClean="0"/>
              <a:t>General Background</a:t>
            </a:r>
            <a:endParaRPr lang="en-US" sz="2400" dirty="0"/>
          </a:p>
        </p:txBody>
      </p:sp>
      <p:sp>
        <p:nvSpPr>
          <p:cNvPr id="3" name="Content Placeholder 2"/>
          <p:cNvSpPr>
            <a:spLocks noGrp="1"/>
          </p:cNvSpPr>
          <p:nvPr>
            <p:ph sz="quarter" idx="13"/>
          </p:nvPr>
        </p:nvSpPr>
        <p:spPr>
          <a:xfrm>
            <a:off x="304800" y="1242324"/>
            <a:ext cx="8412480" cy="3082788"/>
          </a:xfrm>
          <a:ln>
            <a:noFill/>
          </a:ln>
        </p:spPr>
        <p:txBody>
          <a:bodyPr/>
          <a:lstStyle/>
          <a:p>
            <a:r>
              <a:rPr lang="en-US" dirty="0" smtClean="0"/>
              <a:t>Powering the quality of life for our ~130,000 natural gas customers in Missouri</a:t>
            </a:r>
          </a:p>
          <a:p>
            <a:endParaRPr lang="en-US" dirty="0" smtClean="0"/>
          </a:p>
          <a:p>
            <a:r>
              <a:rPr lang="en-US" dirty="0" smtClean="0"/>
              <a:t>Service areas / Transportation Entities </a:t>
            </a:r>
          </a:p>
          <a:p>
            <a:endParaRPr lang="en-US" dirty="0" smtClean="0"/>
          </a:p>
          <a:p>
            <a:r>
              <a:rPr lang="en-US" dirty="0" smtClean="0"/>
              <a:t>Rider A, Purchased Gas Adjustment Clause</a:t>
            </a:r>
          </a:p>
          <a:p>
            <a:endParaRPr lang="en-US" dirty="0" smtClean="0"/>
          </a:p>
          <a:p>
            <a:r>
              <a:rPr lang="en-US" dirty="0" smtClean="0"/>
              <a:t>Robust planning process</a:t>
            </a:r>
          </a:p>
          <a:p>
            <a:pPr lvl="1"/>
            <a:r>
              <a:rPr lang="en-US" dirty="0" smtClean="0"/>
              <a:t>Meet twice a year with Staff &amp; OPC</a:t>
            </a:r>
            <a:endParaRPr lang="en-US" dirty="0"/>
          </a:p>
        </p:txBody>
      </p:sp>
      <p:sp>
        <p:nvSpPr>
          <p:cNvPr id="5" name="Subtitle 4"/>
          <p:cNvSpPr>
            <a:spLocks noGrp="1"/>
          </p:cNvSpPr>
          <p:nvPr>
            <p:ph type="subTitle" idx="1"/>
          </p:nvPr>
        </p:nvSpPr>
        <p:spPr>
          <a:xfrm>
            <a:off x="304800" y="699988"/>
            <a:ext cx="7669671" cy="333283"/>
          </a:xfrm>
        </p:spPr>
        <p:txBody>
          <a:bodyPr/>
          <a:lstStyle/>
          <a:p>
            <a:r>
              <a:rPr lang="en-US" sz="1800" dirty="0" smtClean="0"/>
              <a:t>Gas Operations					</a:t>
            </a:r>
            <a:endParaRPr lang="en-US" sz="1800" strike="sngStrike" dirty="0">
              <a:solidFill>
                <a:srgbClr val="FF0000"/>
              </a:solidFill>
            </a:endParaRPr>
          </a:p>
        </p:txBody>
      </p:sp>
    </p:spTree>
    <p:extLst>
      <p:ext uri="{BB962C8B-B14F-4D97-AF65-F5344CB8AC3E}">
        <p14:creationId xmlns:p14="http://schemas.microsoft.com/office/powerpoint/2010/main" val="30858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799" y="192024"/>
            <a:ext cx="7499585" cy="1055751"/>
          </a:xfrm>
        </p:spPr>
        <p:txBody>
          <a:bodyPr/>
          <a:lstStyle/>
          <a:p>
            <a:r>
              <a:rPr lang="en-US" dirty="0" smtClean="0"/>
              <a:t>Order Directing Responses Identified 9 Areas of Questions &amp; Order Directing Appearances (“ODA”) Identified 3 Areas of Questions</a:t>
            </a:r>
            <a:endParaRPr lang="en-US" dirty="0"/>
          </a:p>
        </p:txBody>
      </p:sp>
      <p:sp>
        <p:nvSpPr>
          <p:cNvPr id="9" name="TextBox 8"/>
          <p:cNvSpPr txBox="1"/>
          <p:nvPr/>
        </p:nvSpPr>
        <p:spPr>
          <a:xfrm>
            <a:off x="304799" y="1609725"/>
            <a:ext cx="8562976" cy="338554"/>
          </a:xfrm>
          <a:prstGeom prst="rect">
            <a:avLst/>
          </a:prstGeom>
          <a:noFill/>
        </p:spPr>
        <p:txBody>
          <a:bodyPr wrap="square" rtlCol="0">
            <a:spAutoFit/>
          </a:bodyPr>
          <a:lstStyle/>
          <a:p>
            <a:r>
              <a:rPr lang="en-US" sz="1600" dirty="0" smtClean="0">
                <a:solidFill>
                  <a:srgbClr val="555555"/>
                </a:solidFill>
              </a:rPr>
              <a:t>Areas overlap, so * notes overlap </a:t>
            </a:r>
            <a:endParaRPr lang="en-US" sz="1600" dirty="0">
              <a:solidFill>
                <a:srgbClr val="555555"/>
              </a:solidFill>
            </a:endParaRPr>
          </a:p>
        </p:txBody>
      </p:sp>
    </p:spTree>
    <p:extLst>
      <p:ext uri="{BB962C8B-B14F-4D97-AF65-F5344CB8AC3E}">
        <p14:creationId xmlns:p14="http://schemas.microsoft.com/office/powerpoint/2010/main" val="3122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799" y="192024"/>
            <a:ext cx="7499585" cy="871086"/>
          </a:xfrm>
        </p:spPr>
        <p:txBody>
          <a:bodyPr/>
          <a:lstStyle/>
          <a:p>
            <a:r>
              <a:rPr lang="en-US" dirty="0"/>
              <a:t>#1.  How did your gas costs for February 2021 compare [to] total calendar year 2020 gas costs?</a:t>
            </a:r>
            <a:br>
              <a:rPr lang="en-US" dirty="0"/>
            </a:br>
            <a:endParaRPr lang="en-US" dirty="0"/>
          </a:p>
        </p:txBody>
      </p:sp>
      <p:sp>
        <p:nvSpPr>
          <p:cNvPr id="4" name="Content Placeholder 3"/>
          <p:cNvSpPr>
            <a:spLocks noGrp="1"/>
          </p:cNvSpPr>
          <p:nvPr>
            <p:ph sz="quarter" idx="13"/>
          </p:nvPr>
        </p:nvSpPr>
        <p:spPr>
          <a:xfrm>
            <a:off x="314324" y="1693785"/>
            <a:ext cx="8482584" cy="1399286"/>
          </a:xfrm>
        </p:spPr>
        <p:txBody>
          <a:bodyPr/>
          <a:lstStyle/>
          <a:p>
            <a:r>
              <a:rPr lang="en-US" dirty="0" smtClean="0"/>
              <a:t>Purchased gas costs for February 2021 were approximately $60.6 million  </a:t>
            </a:r>
          </a:p>
          <a:p>
            <a:endParaRPr lang="en-US" dirty="0" smtClean="0"/>
          </a:p>
          <a:p>
            <a:r>
              <a:rPr lang="en-US" dirty="0" smtClean="0"/>
              <a:t>Purchased gas costs for calendar year 2020 were approximately $31 million</a:t>
            </a:r>
            <a:endParaRPr lang="en-US" dirty="0"/>
          </a:p>
        </p:txBody>
      </p:sp>
    </p:spTree>
    <p:extLst>
      <p:ext uri="{BB962C8B-B14F-4D97-AF65-F5344CB8AC3E}">
        <p14:creationId xmlns:p14="http://schemas.microsoft.com/office/powerpoint/2010/main" val="99253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800" y="1083771"/>
            <a:ext cx="7578606" cy="261049"/>
          </a:xfrm>
        </p:spPr>
        <p:txBody>
          <a:bodyPr/>
          <a:lstStyle/>
          <a:p>
            <a:endParaRPr lang="en-US" dirty="0" smtClean="0"/>
          </a:p>
          <a:p>
            <a:endParaRPr lang="en-US" dirty="0"/>
          </a:p>
          <a:p>
            <a:pPr marL="285750" indent="-285750">
              <a:buFont typeface="Arial" panose="020B0604020202020204" pitchFamily="34" charset="0"/>
              <a:buChar char="•"/>
            </a:pPr>
            <a:r>
              <a:rPr lang="en-US" b="0" dirty="0" smtClean="0">
                <a:solidFill>
                  <a:schemeClr val="tx1">
                    <a:lumMod val="65000"/>
                    <a:lumOff val="35000"/>
                  </a:schemeClr>
                </a:solidFill>
              </a:rPr>
              <a:t>Yes, one penalty from Natural Gas Pipeline for $1,100, and one penalty from Southern Star Central subject to potential waiver under a current FERC docket of ~$50,000 </a:t>
            </a:r>
          </a:p>
          <a:p>
            <a:endParaRPr lang="en-US" b="0" dirty="0">
              <a:solidFill>
                <a:schemeClr val="tx1">
                  <a:lumMod val="65000"/>
                  <a:lumOff val="35000"/>
                </a:schemeClr>
              </a:solidFill>
            </a:endParaRPr>
          </a:p>
          <a:p>
            <a:pPr marL="285750" indent="-285750">
              <a:buFont typeface="Arial" panose="020B0604020202020204" pitchFamily="34" charset="0"/>
              <a:buChar char="•"/>
            </a:pPr>
            <a:r>
              <a:rPr lang="en-US" b="0" dirty="0" smtClean="0">
                <a:solidFill>
                  <a:schemeClr val="tx1">
                    <a:lumMod val="65000"/>
                    <a:lumOff val="35000"/>
                  </a:schemeClr>
                </a:solidFill>
              </a:rPr>
              <a:t>No penalties are expected from Panhandle Eastern Pipeline, Trunkline Gas Company, Texas Eastern Transmission, Dominion Storage, or Rockies Express Pipeline </a:t>
            </a:r>
            <a:endParaRPr lang="en-US" b="0" dirty="0">
              <a:solidFill>
                <a:schemeClr val="tx1">
                  <a:lumMod val="65000"/>
                  <a:lumOff val="35000"/>
                </a:schemeClr>
              </a:solidFill>
            </a:endParaRPr>
          </a:p>
        </p:txBody>
      </p:sp>
      <p:sp>
        <p:nvSpPr>
          <p:cNvPr id="3" name="Title 2"/>
          <p:cNvSpPr>
            <a:spLocks noGrp="1"/>
          </p:cNvSpPr>
          <p:nvPr>
            <p:ph type="ctrTitle"/>
          </p:nvPr>
        </p:nvSpPr>
        <p:spPr>
          <a:xfrm>
            <a:off x="304799" y="192024"/>
            <a:ext cx="7499585" cy="861713"/>
          </a:xfrm>
        </p:spPr>
        <p:txBody>
          <a:bodyPr/>
          <a:lstStyle/>
          <a:p>
            <a:r>
              <a:rPr lang="en-US" dirty="0" smtClean="0"/>
              <a:t>#2a.  Do you anticipate being billed penalties from any gas pipeline?  </a:t>
            </a:r>
            <a:br>
              <a:rPr lang="en-US" dirty="0" smtClean="0"/>
            </a:br>
            <a:r>
              <a:rPr lang="en-US" dirty="0" smtClean="0"/>
              <a:t>b. If yes, what is the potential magnitude of penalties?</a:t>
            </a:r>
            <a:endParaRPr lang="en-US" dirty="0"/>
          </a:p>
        </p:txBody>
      </p:sp>
    </p:spTree>
    <p:extLst>
      <p:ext uri="{BB962C8B-B14F-4D97-AF65-F5344CB8AC3E}">
        <p14:creationId xmlns:p14="http://schemas.microsoft.com/office/powerpoint/2010/main" val="352937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799" y="1045029"/>
            <a:ext cx="7578606" cy="444138"/>
          </a:xfrm>
        </p:spPr>
        <p:txBody>
          <a:bodyPr/>
          <a:lstStyle/>
          <a:p>
            <a:r>
              <a:rPr lang="en-US" dirty="0" smtClean="0"/>
              <a:t>Estimates only</a:t>
            </a:r>
            <a:endParaRPr lang="en-US" dirty="0"/>
          </a:p>
        </p:txBody>
      </p:sp>
      <p:sp>
        <p:nvSpPr>
          <p:cNvPr id="3" name="Title 2"/>
          <p:cNvSpPr>
            <a:spLocks noGrp="1"/>
          </p:cNvSpPr>
          <p:nvPr>
            <p:ph type="ctrTitle"/>
          </p:nvPr>
        </p:nvSpPr>
        <p:spPr>
          <a:xfrm>
            <a:off x="304799" y="192023"/>
            <a:ext cx="7499585" cy="853006"/>
          </a:xfrm>
        </p:spPr>
        <p:txBody>
          <a:bodyPr/>
          <a:lstStyle/>
          <a:p>
            <a:r>
              <a:rPr lang="en-US" dirty="0" smtClean="0"/>
              <a:t>#3</a:t>
            </a:r>
            <a:r>
              <a:rPr lang="en-US" dirty="0"/>
              <a:t>. What do you estimate the impact of the weather event will be on your Purchased Gas Adjustment tariff rate</a:t>
            </a:r>
            <a:r>
              <a:rPr lang="en-US" dirty="0" smtClean="0"/>
              <a:t>?*</a:t>
            </a:r>
            <a:endParaRPr lang="en-US" sz="2400" dirty="0"/>
          </a:p>
        </p:txBody>
      </p:sp>
      <p:sp>
        <p:nvSpPr>
          <p:cNvPr id="4" name="Content Placeholder 3"/>
          <p:cNvSpPr>
            <a:spLocks noGrp="1"/>
          </p:cNvSpPr>
          <p:nvPr>
            <p:ph sz="quarter" idx="13"/>
          </p:nvPr>
        </p:nvSpPr>
        <p:spPr>
          <a:xfrm>
            <a:off x="304799" y="1489166"/>
            <a:ext cx="8482584" cy="3372144"/>
          </a:xfrm>
        </p:spPr>
        <p:txBody>
          <a:bodyPr/>
          <a:lstStyle/>
          <a:p>
            <a:pPr lvl="2"/>
            <a:endParaRPr lang="en-US" sz="1600" dirty="0"/>
          </a:p>
          <a:p>
            <a:pPr lvl="2"/>
            <a:endParaRPr lang="en-US" sz="1600" dirty="0" smtClean="0"/>
          </a:p>
          <a:p>
            <a:pPr lvl="2"/>
            <a:endParaRPr lang="en-US" sz="1600" dirty="0"/>
          </a:p>
          <a:p>
            <a:pPr lvl="2"/>
            <a:endParaRPr lang="en-US" sz="1600" dirty="0" smtClean="0"/>
          </a:p>
          <a:p>
            <a:pPr lvl="2"/>
            <a:endParaRPr lang="en-US" sz="1600" dirty="0"/>
          </a:p>
          <a:p>
            <a:pPr marL="914400" lvl="2" indent="0">
              <a:buNone/>
            </a:pPr>
            <a:endParaRPr lang="en-US" sz="1600" dirty="0" smtClean="0"/>
          </a:p>
        </p:txBody>
      </p:sp>
      <p:graphicFrame>
        <p:nvGraphicFramePr>
          <p:cNvPr id="7" name="Table 6"/>
          <p:cNvGraphicFramePr>
            <a:graphicFrameLocks noGrp="1"/>
          </p:cNvGraphicFramePr>
          <p:nvPr>
            <p:extLst>
              <p:ext uri="{D42A27DB-BD31-4B8C-83A1-F6EECF244321}">
                <p14:modId xmlns:p14="http://schemas.microsoft.com/office/powerpoint/2010/main" val="938711324"/>
              </p:ext>
            </p:extLst>
          </p:nvPr>
        </p:nvGraphicFramePr>
        <p:xfrm>
          <a:off x="304799" y="1352553"/>
          <a:ext cx="8362952" cy="2952742"/>
        </p:xfrm>
        <a:graphic>
          <a:graphicData uri="http://schemas.openxmlformats.org/drawingml/2006/table">
            <a:tbl>
              <a:tblPr/>
              <a:tblGrid>
                <a:gridCol w="2970111">
                  <a:extLst>
                    <a:ext uri="{9D8B030D-6E8A-4147-A177-3AD203B41FA5}">
                      <a16:colId xmlns:a16="http://schemas.microsoft.com/office/drawing/2014/main" val="680632344"/>
                    </a:ext>
                  </a:extLst>
                </a:gridCol>
                <a:gridCol w="2584731">
                  <a:extLst>
                    <a:ext uri="{9D8B030D-6E8A-4147-A177-3AD203B41FA5}">
                      <a16:colId xmlns:a16="http://schemas.microsoft.com/office/drawing/2014/main" val="4253052355"/>
                    </a:ext>
                  </a:extLst>
                </a:gridCol>
                <a:gridCol w="2808110">
                  <a:extLst>
                    <a:ext uri="{9D8B030D-6E8A-4147-A177-3AD203B41FA5}">
                      <a16:colId xmlns:a16="http://schemas.microsoft.com/office/drawing/2014/main" val="966759839"/>
                    </a:ext>
                  </a:extLst>
                </a:gridCol>
              </a:tblGrid>
              <a:tr h="227134">
                <a:tc>
                  <a:txBody>
                    <a:bodyPr/>
                    <a:lstStyle/>
                    <a:p>
                      <a:pPr algn="l" fontAlgn="b"/>
                      <a:endParaRPr lang="en-US" sz="1200" b="1" i="0" u="none" strike="noStrike" dirty="0">
                        <a:solidFill>
                          <a:srgbClr val="FFFFFF"/>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200" b="1" i="0" u="none" strike="noStrike" dirty="0">
                          <a:solidFill>
                            <a:srgbClr val="FFFFFF"/>
                          </a:solidFill>
                          <a:effectLst/>
                          <a:latin typeface="Arial" panose="020B0604020202020204" pitchFamily="34" charset="0"/>
                        </a:rPr>
                        <a:t>Current </a:t>
                      </a:r>
                      <a:r>
                        <a:rPr lang="en-US" sz="1050" b="0" i="0" u="none" strike="noStrike" dirty="0">
                          <a:solidFill>
                            <a:srgbClr val="FFFFFF"/>
                          </a:solidFill>
                          <a:effectLst/>
                          <a:latin typeface="Arial" panose="020B0604020202020204" pitchFamily="34" charset="0"/>
                        </a:rPr>
                        <a:t>(</a:t>
                      </a:r>
                      <a:r>
                        <a:rPr lang="en-US" sz="1050" b="0" i="0" u="none" strike="noStrike" dirty="0">
                          <a:solidFill>
                            <a:schemeClr val="bg1"/>
                          </a:solidFill>
                          <a:effectLst/>
                          <a:latin typeface="Arial" panose="020B0604020202020204" pitchFamily="34" charset="0"/>
                        </a:rPr>
                        <a:t>₵/Ccf)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b"/>
                      <a:r>
                        <a:rPr lang="en-US" sz="1200" b="1" i="0" u="none" strike="noStrike" dirty="0">
                          <a:solidFill>
                            <a:srgbClr val="FFFFFF"/>
                          </a:solidFill>
                          <a:effectLst/>
                          <a:latin typeface="Arial" panose="020B0604020202020204" pitchFamily="34" charset="0"/>
                        </a:rPr>
                        <a:t>Projected </a:t>
                      </a:r>
                      <a:r>
                        <a:rPr lang="en-US" sz="1050" b="0" i="0" u="none" strike="noStrike" dirty="0">
                          <a:solidFill>
                            <a:srgbClr val="FFFFFF"/>
                          </a:solidFill>
                          <a:effectLst/>
                          <a:latin typeface="Arial" panose="020B0604020202020204" pitchFamily="34" charset="0"/>
                        </a:rPr>
                        <a:t>(₵/Ccf)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902124329"/>
                  </a:ext>
                </a:extLst>
              </a:tr>
              <a:tr h="227134">
                <a:tc>
                  <a:txBody>
                    <a:bodyPr/>
                    <a:lstStyle/>
                    <a:p>
                      <a:pPr algn="l" fontAlgn="b"/>
                      <a:r>
                        <a:rPr lang="en-US" sz="1200" b="1" i="0" u="none" strike="noStrike" dirty="0">
                          <a:solidFill>
                            <a:srgbClr val="000000"/>
                          </a:solidFill>
                          <a:effectLst/>
                          <a:latin typeface="Arial" panose="020B0604020202020204" pitchFamily="34" charset="0"/>
                        </a:rPr>
                        <a:t>Residential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86859673"/>
                  </a:ext>
                </a:extLst>
              </a:tr>
              <a:tr h="227134">
                <a:tc>
                  <a:txBody>
                    <a:bodyPr/>
                    <a:lstStyle/>
                    <a:p>
                      <a:pPr algn="r" fontAlgn="b"/>
                      <a:r>
                        <a:rPr lang="en-US" sz="1200" b="0" i="0" u="none" strike="noStrike" dirty="0">
                          <a:solidFill>
                            <a:srgbClr val="000000"/>
                          </a:solidFill>
                          <a:effectLst/>
                          <a:latin typeface="Arial" panose="020B0604020202020204" pitchFamily="34" charset="0"/>
                        </a:rPr>
                        <a:t>RPGA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50.58</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7835145"/>
                  </a:ext>
                </a:extLst>
              </a:tr>
              <a:tr h="227134">
                <a:tc>
                  <a:txBody>
                    <a:bodyPr/>
                    <a:lstStyle/>
                    <a:p>
                      <a:pPr algn="r" fontAlgn="b"/>
                      <a:r>
                        <a:rPr lang="en-US" sz="1200" b="0" i="0" u="none" strike="noStrike" dirty="0">
                          <a:solidFill>
                            <a:srgbClr val="000000"/>
                          </a:solidFill>
                          <a:effectLst/>
                          <a:latin typeface="Arial" panose="020B0604020202020204" pitchFamily="34" charset="0"/>
                        </a:rPr>
                        <a:t>ACA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45.86</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3918823"/>
                  </a:ext>
                </a:extLst>
              </a:tr>
              <a:tr h="227134">
                <a:tc>
                  <a:txBody>
                    <a:bodyPr/>
                    <a:lstStyle/>
                    <a:p>
                      <a:pPr algn="r" fontAlgn="b"/>
                      <a:r>
                        <a:rPr lang="en-US" sz="1200" b="0" i="0" u="none" strike="noStrike" dirty="0">
                          <a:solidFill>
                            <a:srgbClr val="000000"/>
                          </a:solidFill>
                          <a:effectLst/>
                          <a:latin typeface="Arial" panose="020B0604020202020204" pitchFamily="34" charset="0"/>
                        </a:rPr>
                        <a:t>Total 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37.63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96.44</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1379796"/>
                  </a:ext>
                </a:extLst>
              </a:tr>
              <a:tr h="227134">
                <a:tc>
                  <a:txBody>
                    <a:bodyPr/>
                    <a:lstStyle/>
                    <a:p>
                      <a:pPr algn="l" fontAlgn="b"/>
                      <a:r>
                        <a:rPr lang="en-US" sz="1200" b="1" i="0" u="none" strike="noStrike" dirty="0">
                          <a:solidFill>
                            <a:srgbClr val="000000"/>
                          </a:solidFill>
                          <a:effectLst/>
                          <a:latin typeface="Arial" panose="020B0604020202020204" pitchFamily="34" charset="0"/>
                        </a:rPr>
                        <a:t>General Service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11338869"/>
                  </a:ext>
                </a:extLst>
              </a:tr>
              <a:tr h="227134">
                <a:tc>
                  <a:txBody>
                    <a:bodyPr/>
                    <a:lstStyle/>
                    <a:p>
                      <a:pPr algn="r" fontAlgn="b"/>
                      <a:r>
                        <a:rPr lang="en-US" sz="1200" b="0" i="0" u="none" strike="noStrike" dirty="0">
                          <a:solidFill>
                            <a:srgbClr val="000000"/>
                          </a:solidFill>
                          <a:effectLst/>
                          <a:latin typeface="Arial" panose="020B0604020202020204" pitchFamily="34" charset="0"/>
                        </a:rPr>
                        <a:t>RPGA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50.58</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5433125"/>
                  </a:ext>
                </a:extLst>
              </a:tr>
              <a:tr h="227134">
                <a:tc>
                  <a:txBody>
                    <a:bodyPr/>
                    <a:lstStyle/>
                    <a:p>
                      <a:pPr algn="r" fontAlgn="b"/>
                      <a:r>
                        <a:rPr lang="en-US" sz="1200" b="0" i="0" u="none" strike="noStrike" dirty="0">
                          <a:solidFill>
                            <a:srgbClr val="000000"/>
                          </a:solidFill>
                          <a:effectLst/>
                          <a:latin typeface="Arial" panose="020B0604020202020204" pitchFamily="34" charset="0"/>
                        </a:rPr>
                        <a:t>ACA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45.86</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5206712"/>
                  </a:ext>
                </a:extLst>
              </a:tr>
              <a:tr h="227134">
                <a:tc>
                  <a:txBody>
                    <a:bodyPr/>
                    <a:lstStyle/>
                    <a:p>
                      <a:pPr algn="r" fontAlgn="b"/>
                      <a:r>
                        <a:rPr lang="en-US" sz="1200" b="0" i="0" u="none" strike="noStrike" dirty="0">
                          <a:solidFill>
                            <a:srgbClr val="000000"/>
                          </a:solidFill>
                          <a:effectLst/>
                          <a:latin typeface="Arial" panose="020B0604020202020204" pitchFamily="34" charset="0"/>
                        </a:rPr>
                        <a:t>Total 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37.63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rgbClr val="000000"/>
                          </a:solidFill>
                          <a:effectLst/>
                          <a:latin typeface="Arial" panose="020B0604020202020204" pitchFamily="34" charset="0"/>
                        </a:rPr>
                        <a:t>96.44 </a:t>
                      </a:r>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4452245"/>
                  </a:ext>
                </a:extLst>
              </a:tr>
              <a:tr h="227134">
                <a:tc>
                  <a:txBody>
                    <a:bodyPr/>
                    <a:lstStyle/>
                    <a:p>
                      <a:pPr algn="l" fontAlgn="b"/>
                      <a:r>
                        <a:rPr lang="en-US" sz="1200" b="1" i="0" u="none" strike="noStrike" dirty="0" smtClean="0">
                          <a:solidFill>
                            <a:srgbClr val="000000"/>
                          </a:solidFill>
                          <a:effectLst/>
                          <a:latin typeface="Arial" panose="020B0604020202020204" pitchFamily="34" charset="0"/>
                        </a:rPr>
                        <a:t>Interruptible</a:t>
                      </a:r>
                      <a:endParaRPr lang="en-US" sz="12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01986578"/>
                  </a:ext>
                </a:extLst>
              </a:tr>
              <a:tr h="227134">
                <a:tc>
                  <a:txBody>
                    <a:bodyPr/>
                    <a:lstStyle/>
                    <a:p>
                      <a:pPr algn="r" fontAlgn="b"/>
                      <a:r>
                        <a:rPr lang="en-US" sz="1200" b="0" i="0" u="none" strike="noStrike" dirty="0">
                          <a:solidFill>
                            <a:srgbClr val="000000"/>
                          </a:solidFill>
                          <a:effectLst/>
                          <a:latin typeface="Arial" panose="020B0604020202020204" pitchFamily="34" charset="0"/>
                        </a:rPr>
                        <a:t>RPGA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28.67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chemeClr val="tx1"/>
                          </a:solidFill>
                          <a:effectLst/>
                          <a:latin typeface="Arial" panose="020B0604020202020204" pitchFamily="34" charset="0"/>
                        </a:rPr>
                        <a:t>34.06</a:t>
                      </a:r>
                      <a:endParaRPr lang="en-US" sz="1200" b="0" i="0" u="none" strike="noStrike" dirty="0">
                        <a:solidFill>
                          <a:schemeClr val="tx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9199172"/>
                  </a:ext>
                </a:extLst>
              </a:tr>
              <a:tr h="227134">
                <a:tc>
                  <a:txBody>
                    <a:bodyPr/>
                    <a:lstStyle/>
                    <a:p>
                      <a:pPr algn="r" fontAlgn="b"/>
                      <a:r>
                        <a:rPr lang="en-US" sz="1200" b="0" i="0" u="none" strike="noStrike" dirty="0">
                          <a:solidFill>
                            <a:srgbClr val="000000"/>
                          </a:solidFill>
                          <a:effectLst/>
                          <a:latin typeface="Arial" panose="020B0604020202020204" pitchFamily="34" charset="0"/>
                        </a:rPr>
                        <a:t>ACA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chemeClr val="tx1"/>
                          </a:solidFill>
                          <a:effectLst/>
                          <a:latin typeface="Arial" panose="020B0604020202020204" pitchFamily="34" charset="0"/>
                        </a:rPr>
                        <a:t>29.01</a:t>
                      </a:r>
                      <a:endParaRPr lang="en-US" sz="1200" b="0" i="0" u="none" strike="noStrike" dirty="0">
                        <a:solidFill>
                          <a:schemeClr val="tx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622102"/>
                  </a:ext>
                </a:extLst>
              </a:tr>
              <a:tr h="227134">
                <a:tc>
                  <a:txBody>
                    <a:bodyPr/>
                    <a:lstStyle/>
                    <a:p>
                      <a:pPr algn="r" fontAlgn="b"/>
                      <a:r>
                        <a:rPr lang="en-US" sz="1200" b="0" i="0" u="none" strike="noStrike" dirty="0">
                          <a:solidFill>
                            <a:srgbClr val="000000"/>
                          </a:solidFill>
                          <a:effectLst/>
                          <a:latin typeface="Arial" panose="020B0604020202020204" pitchFamily="34" charset="0"/>
                        </a:rPr>
                        <a:t>Total PGA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Arial" panose="020B0604020202020204" pitchFamily="34" charset="0"/>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smtClean="0">
                          <a:solidFill>
                            <a:schemeClr val="tx1"/>
                          </a:solidFill>
                          <a:effectLst/>
                          <a:latin typeface="Arial" panose="020B0604020202020204" pitchFamily="34" charset="0"/>
                        </a:rPr>
                        <a:t>63.07</a:t>
                      </a:r>
                      <a:endParaRPr lang="en-US" sz="1200" b="0" i="0" u="none" strike="noStrike" dirty="0">
                        <a:solidFill>
                          <a:schemeClr val="tx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102627"/>
                  </a:ext>
                </a:extLst>
              </a:tr>
            </a:tbl>
          </a:graphicData>
        </a:graphic>
      </p:graphicFrame>
      <p:sp>
        <p:nvSpPr>
          <p:cNvPr id="5" name="TextBox 4"/>
          <p:cNvSpPr txBox="1"/>
          <p:nvPr/>
        </p:nvSpPr>
        <p:spPr>
          <a:xfrm>
            <a:off x="7105650" y="4419600"/>
            <a:ext cx="1681733" cy="307777"/>
          </a:xfrm>
          <a:prstGeom prst="rect">
            <a:avLst/>
          </a:prstGeom>
          <a:noFill/>
        </p:spPr>
        <p:txBody>
          <a:bodyPr wrap="square" rtlCol="0">
            <a:spAutoFit/>
          </a:bodyPr>
          <a:lstStyle/>
          <a:p>
            <a:r>
              <a:rPr lang="en-US" sz="1400" dirty="0" smtClean="0">
                <a:solidFill>
                  <a:srgbClr val="555555"/>
                </a:solidFill>
              </a:rPr>
              <a:t>*Area 2 from ODA</a:t>
            </a:r>
            <a:endParaRPr lang="en-US" sz="1400" dirty="0">
              <a:solidFill>
                <a:srgbClr val="555555"/>
              </a:solidFill>
            </a:endParaRPr>
          </a:p>
        </p:txBody>
      </p:sp>
    </p:spTree>
    <p:extLst>
      <p:ext uri="{BB962C8B-B14F-4D97-AF65-F5344CB8AC3E}">
        <p14:creationId xmlns:p14="http://schemas.microsoft.com/office/powerpoint/2010/main" val="4410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4800" y="896984"/>
            <a:ext cx="7578606" cy="313507"/>
          </a:xfrm>
        </p:spPr>
        <p:txBody>
          <a:bodyPr/>
          <a:lstStyle/>
          <a:p>
            <a:r>
              <a:rPr lang="en-US" sz="1800" dirty="0" smtClean="0"/>
              <a:t>Yes</a:t>
            </a:r>
            <a:endParaRPr lang="en-US" sz="1800" dirty="0"/>
          </a:p>
        </p:txBody>
      </p:sp>
      <p:sp>
        <p:nvSpPr>
          <p:cNvPr id="3" name="Title 2"/>
          <p:cNvSpPr>
            <a:spLocks noGrp="1"/>
          </p:cNvSpPr>
          <p:nvPr>
            <p:ph type="ctrTitle"/>
          </p:nvPr>
        </p:nvSpPr>
        <p:spPr>
          <a:xfrm>
            <a:off x="304799" y="192024"/>
            <a:ext cx="7499585" cy="609339"/>
          </a:xfrm>
        </p:spPr>
        <p:txBody>
          <a:bodyPr/>
          <a:lstStyle/>
          <a:p>
            <a:r>
              <a:rPr lang="en-US" dirty="0" smtClean="0"/>
              <a:t>#4</a:t>
            </a:r>
            <a:r>
              <a:rPr lang="en-US" dirty="0"/>
              <a:t>. Would recovery of the weather event costs over a period of more than one year benefit customers and the utility</a:t>
            </a:r>
            <a:r>
              <a:rPr lang="en-US" dirty="0" smtClean="0"/>
              <a:t>?</a:t>
            </a:r>
            <a:r>
              <a:rPr lang="en-US" b="0" dirty="0" smtClean="0"/>
              <a:t>** </a:t>
            </a:r>
            <a:endParaRPr lang="en-US" dirty="0"/>
          </a:p>
        </p:txBody>
      </p:sp>
      <p:sp>
        <p:nvSpPr>
          <p:cNvPr id="4" name="Content Placeholder 3"/>
          <p:cNvSpPr>
            <a:spLocks noGrp="1"/>
          </p:cNvSpPr>
          <p:nvPr>
            <p:ph sz="quarter" idx="13"/>
          </p:nvPr>
        </p:nvSpPr>
        <p:spPr>
          <a:xfrm>
            <a:off x="304800" y="1311913"/>
            <a:ext cx="8386354" cy="3079112"/>
          </a:xfrm>
        </p:spPr>
        <p:txBody>
          <a:bodyPr/>
          <a:lstStyle/>
          <a:p>
            <a:pPr>
              <a:spcBef>
                <a:spcPts val="0"/>
              </a:spcBef>
            </a:pPr>
            <a:r>
              <a:rPr lang="en-US" sz="1800" dirty="0"/>
              <a:t>PGA 10-day filing to be effective April 1</a:t>
            </a:r>
            <a:r>
              <a:rPr lang="en-US" sz="1800" baseline="30000" dirty="0"/>
              <a:t>st</a:t>
            </a:r>
            <a:r>
              <a:rPr lang="en-US" sz="1800" dirty="0"/>
              <a:t>, File Nos. GR-2021-0291 &amp; YG-2021-0169 </a:t>
            </a:r>
          </a:p>
          <a:p>
            <a:pPr>
              <a:spcBef>
                <a:spcPts val="0"/>
              </a:spcBef>
            </a:pPr>
            <a:r>
              <a:rPr lang="en-US" sz="1800" dirty="0" smtClean="0"/>
              <a:t>PGA Options are Preferred</a:t>
            </a:r>
          </a:p>
          <a:p>
            <a:pPr>
              <a:spcBef>
                <a:spcPts val="0"/>
              </a:spcBef>
            </a:pPr>
            <a:r>
              <a:rPr lang="en-US" sz="1800" dirty="0" smtClean="0"/>
              <a:t>Options </a:t>
            </a:r>
            <a:r>
              <a:rPr lang="en-US" sz="1800" dirty="0"/>
              <a:t>to Mitigate Rate Impacts for Customers On or Before November 1st:</a:t>
            </a:r>
          </a:p>
          <a:p>
            <a:pPr marL="457200" lvl="1" indent="0">
              <a:spcBef>
                <a:spcPts val="0"/>
              </a:spcBef>
              <a:buNone/>
            </a:pPr>
            <a:r>
              <a:rPr lang="en-US" sz="1600" dirty="0"/>
              <a:t>1) Subject to Staff review, adjust PGA Filing Adjustment Factor (“FAF”) to not exceed +/- </a:t>
            </a:r>
            <a:r>
              <a:rPr lang="en-US" sz="1600" dirty="0">
                <a:solidFill>
                  <a:schemeClr val="tx1">
                    <a:lumMod val="65000"/>
                    <a:lumOff val="35000"/>
                  </a:schemeClr>
                </a:solidFill>
              </a:rPr>
              <a:t>35</a:t>
            </a:r>
            <a:r>
              <a:rPr lang="en-US" sz="12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 to accommodate up to 3-year recovery period; </a:t>
            </a:r>
            <a:r>
              <a:rPr lang="en-US" sz="1600" dirty="0">
                <a:latin typeface="Arial" panose="020B0604020202020204" pitchFamily="34" charset="0"/>
                <a:cs typeface="Arial" panose="020B0604020202020204" pitchFamily="34" charset="0"/>
              </a:rPr>
              <a:t>or</a:t>
            </a:r>
            <a:endParaRPr lang="en-US" sz="2000" dirty="0"/>
          </a:p>
          <a:p>
            <a:pPr marL="457200" lvl="1" indent="0">
              <a:spcBef>
                <a:spcPts val="0"/>
              </a:spcBef>
              <a:buNone/>
            </a:pPr>
            <a:r>
              <a:rPr lang="en-US" sz="1600" dirty="0"/>
              <a:t>2) Extend ACA recovery period beyond 12 months = up to 36 months instead</a:t>
            </a:r>
          </a:p>
          <a:p>
            <a:pPr>
              <a:spcBef>
                <a:spcPts val="0"/>
              </a:spcBef>
            </a:pPr>
            <a:r>
              <a:rPr lang="en-US" sz="1800" dirty="0"/>
              <a:t>How Options May be Effectuated</a:t>
            </a:r>
          </a:p>
          <a:p>
            <a:pPr lvl="1"/>
            <a:r>
              <a:rPr lang="en-US" sz="1600" dirty="0"/>
              <a:t>Permanent tariff change; or </a:t>
            </a:r>
          </a:p>
          <a:p>
            <a:pPr lvl="1"/>
            <a:r>
              <a:rPr lang="en-US" sz="1600" dirty="0"/>
              <a:t>Variance request		</a:t>
            </a:r>
            <a:endParaRPr lang="en-US" dirty="0"/>
          </a:p>
        </p:txBody>
      </p:sp>
      <p:sp>
        <p:nvSpPr>
          <p:cNvPr id="5" name="TextBox 4"/>
          <p:cNvSpPr txBox="1"/>
          <p:nvPr/>
        </p:nvSpPr>
        <p:spPr>
          <a:xfrm>
            <a:off x="6238875" y="4362451"/>
            <a:ext cx="2452279" cy="338554"/>
          </a:xfrm>
          <a:prstGeom prst="rect">
            <a:avLst/>
          </a:prstGeom>
          <a:noFill/>
        </p:spPr>
        <p:txBody>
          <a:bodyPr wrap="square" rtlCol="0">
            <a:spAutoFit/>
          </a:bodyPr>
          <a:lstStyle/>
          <a:p>
            <a:r>
              <a:rPr lang="en-US" sz="1600" dirty="0" smtClean="0">
                <a:solidFill>
                  <a:srgbClr val="555555"/>
                </a:solidFill>
              </a:rPr>
              <a:t>**Areas 1 &amp; 2 from ODA</a:t>
            </a:r>
            <a:endParaRPr lang="en-US" sz="1600" dirty="0">
              <a:solidFill>
                <a:srgbClr val="555555"/>
              </a:solidFill>
            </a:endParaRPr>
          </a:p>
        </p:txBody>
      </p:sp>
    </p:spTree>
    <p:extLst>
      <p:ext uri="{BB962C8B-B14F-4D97-AF65-F5344CB8AC3E}">
        <p14:creationId xmlns:p14="http://schemas.microsoft.com/office/powerpoint/2010/main" val="225702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4"/>
          </p:nvPr>
        </p:nvSpPr>
        <p:spPr>
          <a:xfrm>
            <a:off x="304800" y="172915"/>
            <a:ext cx="7578606" cy="1192059"/>
          </a:xfrm>
        </p:spPr>
        <p:txBody>
          <a:bodyPr/>
          <a:lstStyle/>
          <a:p>
            <a:r>
              <a:rPr lang="en-US" sz="2800" dirty="0" smtClean="0"/>
              <a:t>Sample Calculation Using Expanded FAF with 3-year </a:t>
            </a:r>
            <a:r>
              <a:rPr lang="en-US" sz="2800" dirty="0"/>
              <a:t>R</a:t>
            </a:r>
            <a:r>
              <a:rPr lang="en-US" sz="2800" dirty="0" smtClean="0"/>
              <a:t>ecovery </a:t>
            </a:r>
            <a:endParaRPr lang="en-US" sz="2800" dirty="0"/>
          </a:p>
        </p:txBody>
      </p:sp>
      <p:sp>
        <p:nvSpPr>
          <p:cNvPr id="2" name="Content Placeholder 1"/>
          <p:cNvSpPr>
            <a:spLocks noGrp="1"/>
          </p:cNvSpPr>
          <p:nvPr>
            <p:ph sz="quarter" idx="13"/>
          </p:nvPr>
        </p:nvSpPr>
        <p:spPr>
          <a:xfrm>
            <a:off x="304800" y="1477617"/>
            <a:ext cx="8482584" cy="3248131"/>
          </a:xfrm>
        </p:spPr>
        <p:txBody>
          <a:bodyPr/>
          <a:lstStyle/>
          <a:p>
            <a:pPr marL="457200" lvl="1" indent="0">
              <a:buNone/>
            </a:pPr>
            <a:r>
              <a:rPr lang="en-US" sz="1600" dirty="0" smtClean="0"/>
              <a:t>								</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331267001"/>
              </p:ext>
            </p:extLst>
          </p:nvPr>
        </p:nvGraphicFramePr>
        <p:xfrm>
          <a:off x="1589104" y="1477619"/>
          <a:ext cx="5575175" cy="2345875"/>
        </p:xfrm>
        <a:graphic>
          <a:graphicData uri="http://schemas.openxmlformats.org/drawingml/2006/table">
            <a:tbl>
              <a:tblPr/>
              <a:tblGrid>
                <a:gridCol w="994827">
                  <a:extLst>
                    <a:ext uri="{9D8B030D-6E8A-4147-A177-3AD203B41FA5}">
                      <a16:colId xmlns:a16="http://schemas.microsoft.com/office/drawing/2014/main" val="3075714534"/>
                    </a:ext>
                  </a:extLst>
                </a:gridCol>
                <a:gridCol w="580315">
                  <a:extLst>
                    <a:ext uri="{9D8B030D-6E8A-4147-A177-3AD203B41FA5}">
                      <a16:colId xmlns:a16="http://schemas.microsoft.com/office/drawing/2014/main" val="1462783963"/>
                    </a:ext>
                  </a:extLst>
                </a:gridCol>
                <a:gridCol w="994827">
                  <a:extLst>
                    <a:ext uri="{9D8B030D-6E8A-4147-A177-3AD203B41FA5}">
                      <a16:colId xmlns:a16="http://schemas.microsoft.com/office/drawing/2014/main" val="271234602"/>
                    </a:ext>
                  </a:extLst>
                </a:gridCol>
                <a:gridCol w="518139">
                  <a:extLst>
                    <a:ext uri="{9D8B030D-6E8A-4147-A177-3AD203B41FA5}">
                      <a16:colId xmlns:a16="http://schemas.microsoft.com/office/drawing/2014/main" val="441303067"/>
                    </a:ext>
                  </a:extLst>
                </a:gridCol>
                <a:gridCol w="994827">
                  <a:extLst>
                    <a:ext uri="{9D8B030D-6E8A-4147-A177-3AD203B41FA5}">
                      <a16:colId xmlns:a16="http://schemas.microsoft.com/office/drawing/2014/main" val="3814508004"/>
                    </a:ext>
                  </a:extLst>
                </a:gridCol>
                <a:gridCol w="497413">
                  <a:extLst>
                    <a:ext uri="{9D8B030D-6E8A-4147-A177-3AD203B41FA5}">
                      <a16:colId xmlns:a16="http://schemas.microsoft.com/office/drawing/2014/main" val="3095002972"/>
                    </a:ext>
                  </a:extLst>
                </a:gridCol>
                <a:gridCol w="994827">
                  <a:extLst>
                    <a:ext uri="{9D8B030D-6E8A-4147-A177-3AD203B41FA5}">
                      <a16:colId xmlns:a16="http://schemas.microsoft.com/office/drawing/2014/main" val="109139213"/>
                    </a:ext>
                  </a:extLst>
                </a:gridCol>
              </a:tblGrid>
              <a:tr h="335125">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Year 1</a:t>
                      </a:r>
                    </a:p>
                  </a:txBody>
                  <a:tcPr marL="6350" marR="6350" marT="635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Year 2</a:t>
                      </a:r>
                    </a:p>
                  </a:txBody>
                  <a:tcPr marL="6350" marR="6350" marT="6350"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Year 3</a:t>
                      </a:r>
                    </a:p>
                  </a:txBody>
                  <a:tcPr marL="6350" marR="6350" marT="6350" marB="0" anchor="b">
                    <a:lnL>
                      <a:noFill/>
                    </a:lnL>
                    <a:lnR>
                      <a:noFill/>
                    </a:lnR>
                    <a:lnT>
                      <a:noFill/>
                    </a:lnT>
                    <a:lnB>
                      <a:noFill/>
                    </a:lnB>
                  </a:tcPr>
                </a:tc>
                <a:extLst>
                  <a:ext uri="{0D108BD9-81ED-4DB2-BD59-A6C34878D82A}">
                    <a16:rowId xmlns:a16="http://schemas.microsoft.com/office/drawing/2014/main" val="2154845568"/>
                  </a:ext>
                </a:extLst>
              </a:tr>
              <a:tr h="335125">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069292723"/>
                  </a:ext>
                </a:extLst>
              </a:tr>
              <a:tr h="335125">
                <a:tc>
                  <a:txBody>
                    <a:bodyPr/>
                    <a:lstStyle/>
                    <a:p>
                      <a:pPr algn="l" fontAlgn="b"/>
                      <a:r>
                        <a:rPr lang="en-US" sz="1800" b="1" i="0" u="none" strike="noStrike" dirty="0">
                          <a:solidFill>
                            <a:srgbClr val="000000"/>
                          </a:solidFill>
                          <a:effectLst/>
                          <a:latin typeface="Calibri" panose="020F0502020204030204" pitchFamily="34" charset="0"/>
                        </a:rPr>
                        <a:t>RPGA</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50.58</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50.00</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50.00</a:t>
                      </a:r>
                    </a:p>
                  </a:txBody>
                  <a:tcPr marL="6350" marR="6350" marT="6350" marB="0" anchor="b">
                    <a:lnL>
                      <a:noFill/>
                    </a:lnL>
                    <a:lnR>
                      <a:noFill/>
                    </a:lnR>
                    <a:lnT>
                      <a:noFill/>
                    </a:lnT>
                    <a:lnB>
                      <a:noFill/>
                    </a:lnB>
                  </a:tcPr>
                </a:tc>
                <a:extLst>
                  <a:ext uri="{0D108BD9-81ED-4DB2-BD59-A6C34878D82A}">
                    <a16:rowId xmlns:a16="http://schemas.microsoft.com/office/drawing/2014/main" val="2178820309"/>
                  </a:ext>
                </a:extLst>
              </a:tr>
              <a:tr h="335125">
                <a:tc>
                  <a:txBody>
                    <a:bodyPr/>
                    <a:lstStyle/>
                    <a:p>
                      <a:pPr algn="l" fontAlgn="b"/>
                      <a:r>
                        <a:rPr lang="en-US" sz="1800" b="1" i="0" u="none" strike="noStrike" dirty="0">
                          <a:solidFill>
                            <a:srgbClr val="000000"/>
                          </a:solidFill>
                          <a:effectLst/>
                          <a:latin typeface="Calibri" panose="020F0502020204030204" pitchFamily="34" charset="0"/>
                        </a:rPr>
                        <a:t>ACA</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smtClean="0">
                          <a:solidFill>
                            <a:srgbClr val="000000"/>
                          </a:solidFill>
                          <a:effectLst/>
                          <a:latin typeface="Calibri" panose="020F0502020204030204" pitchFamily="34" charset="0"/>
                        </a:rPr>
                        <a:t>45.86</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29.50</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14.00</a:t>
                      </a:r>
                    </a:p>
                  </a:txBody>
                  <a:tcPr marL="6350" marR="6350" marT="6350" marB="0" anchor="b">
                    <a:lnL>
                      <a:noFill/>
                    </a:lnL>
                    <a:lnR>
                      <a:noFill/>
                    </a:lnR>
                    <a:lnT>
                      <a:noFill/>
                    </a:lnT>
                    <a:lnB>
                      <a:noFill/>
                    </a:lnB>
                  </a:tcPr>
                </a:tc>
                <a:extLst>
                  <a:ext uri="{0D108BD9-81ED-4DB2-BD59-A6C34878D82A}">
                    <a16:rowId xmlns:a16="http://schemas.microsoft.com/office/drawing/2014/main" val="261097223"/>
                  </a:ext>
                </a:extLst>
              </a:tr>
              <a:tr h="335125">
                <a:tc gridSpan="2">
                  <a:txBody>
                    <a:bodyPr/>
                    <a:lstStyle/>
                    <a:p>
                      <a:pPr algn="l" fontAlgn="b"/>
                      <a:r>
                        <a:rPr lang="en-US" sz="1800" b="1" i="0" u="none" strike="noStrike" dirty="0">
                          <a:solidFill>
                            <a:srgbClr val="000000"/>
                          </a:solidFill>
                          <a:effectLst/>
                          <a:latin typeface="Calibri" panose="020F0502020204030204" pitchFamily="34" charset="0"/>
                        </a:rPr>
                        <a:t>Total PGA</a:t>
                      </a:r>
                    </a:p>
                  </a:txBody>
                  <a:tcPr marL="6350" marR="6350" marT="6350" marB="0" anchor="b">
                    <a:lnL>
                      <a:noFill/>
                    </a:lnL>
                    <a:lnR>
                      <a:noFill/>
                    </a:lnR>
                    <a:lnT>
                      <a:noFill/>
                    </a:lnT>
                    <a:lnB>
                      <a:noFill/>
                    </a:lnB>
                  </a:tcPr>
                </a:tc>
                <a:tc hMerge="1">
                  <a:txBody>
                    <a:bodyPr/>
                    <a:lstStyle/>
                    <a:p>
                      <a:endParaRPr lang="en-US"/>
                    </a:p>
                  </a:txBody>
                  <a:tcPr/>
                </a:tc>
                <a:tc>
                  <a:txBody>
                    <a:bodyPr/>
                    <a:lstStyle/>
                    <a:p>
                      <a:pPr algn="r" fontAlgn="b"/>
                      <a:r>
                        <a:rPr lang="en-US" sz="1800" b="1" i="0" u="none" strike="noStrike" dirty="0" smtClean="0">
                          <a:solidFill>
                            <a:srgbClr val="000000"/>
                          </a:solidFill>
                          <a:effectLst/>
                          <a:latin typeface="Calibri" panose="020F0502020204030204" pitchFamily="34" charset="0"/>
                        </a:rPr>
                        <a:t>96.44</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79.50</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64.00</a:t>
                      </a:r>
                    </a:p>
                  </a:txBody>
                  <a:tcPr marL="6350" marR="6350" marT="6350" marB="0" anchor="b">
                    <a:lnL>
                      <a:noFill/>
                    </a:lnL>
                    <a:lnR>
                      <a:noFill/>
                    </a:lnR>
                    <a:lnT>
                      <a:noFill/>
                    </a:lnT>
                    <a:lnB>
                      <a:noFill/>
                    </a:lnB>
                  </a:tcPr>
                </a:tc>
                <a:extLst>
                  <a:ext uri="{0D108BD9-81ED-4DB2-BD59-A6C34878D82A}">
                    <a16:rowId xmlns:a16="http://schemas.microsoft.com/office/drawing/2014/main" val="853151880"/>
                  </a:ext>
                </a:extLst>
              </a:tr>
              <a:tr h="335125">
                <a:tc>
                  <a:txBody>
                    <a:bodyPr/>
                    <a:lstStyle/>
                    <a:p>
                      <a:pPr algn="l" fontAlgn="b"/>
                      <a:r>
                        <a:rPr lang="en-US" sz="1800" b="1" i="0" u="none" strike="noStrike" dirty="0">
                          <a:solidFill>
                            <a:srgbClr val="000000"/>
                          </a:solidFill>
                          <a:effectLst/>
                          <a:latin typeface="Calibri" panose="020F0502020204030204" pitchFamily="34" charset="0"/>
                        </a:rPr>
                        <a:t>FAF</a:t>
                      </a: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smtClean="0">
                          <a:solidFill>
                            <a:srgbClr val="000000"/>
                          </a:solidFill>
                          <a:effectLst/>
                          <a:latin typeface="Calibri" panose="020F0502020204030204" pitchFamily="34" charset="0"/>
                        </a:rPr>
                        <a:t>-32.00</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smtClean="0">
                          <a:solidFill>
                            <a:srgbClr val="000000"/>
                          </a:solidFill>
                          <a:effectLst/>
                          <a:latin typeface="Calibri" panose="020F0502020204030204" pitchFamily="34" charset="0"/>
                        </a:rPr>
                        <a:t>-16.00</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0.00</a:t>
                      </a:r>
                    </a:p>
                  </a:txBody>
                  <a:tcPr marL="6350" marR="6350" marT="6350" marB="0" anchor="b">
                    <a:lnL>
                      <a:noFill/>
                    </a:lnL>
                    <a:lnR>
                      <a:noFill/>
                    </a:lnR>
                    <a:lnT>
                      <a:noFill/>
                    </a:lnT>
                    <a:lnB>
                      <a:noFill/>
                    </a:lnB>
                  </a:tcPr>
                </a:tc>
                <a:extLst>
                  <a:ext uri="{0D108BD9-81ED-4DB2-BD59-A6C34878D82A}">
                    <a16:rowId xmlns:a16="http://schemas.microsoft.com/office/drawing/2014/main" val="3064508303"/>
                  </a:ext>
                </a:extLst>
              </a:tr>
              <a:tr h="335125">
                <a:tc gridSpan="2">
                  <a:txBody>
                    <a:bodyPr/>
                    <a:lstStyle/>
                    <a:p>
                      <a:pPr algn="l" fontAlgn="b"/>
                      <a:r>
                        <a:rPr lang="en-US" sz="1800" b="1" i="0" u="none" strike="noStrike" dirty="0">
                          <a:solidFill>
                            <a:srgbClr val="000000"/>
                          </a:solidFill>
                          <a:effectLst/>
                          <a:latin typeface="Calibri" panose="020F0502020204030204" pitchFamily="34" charset="0"/>
                        </a:rPr>
                        <a:t>Filed PGA</a:t>
                      </a:r>
                    </a:p>
                  </a:txBody>
                  <a:tcPr marL="6350" marR="6350" marT="6350" marB="0" anchor="b">
                    <a:lnL>
                      <a:noFill/>
                    </a:lnL>
                    <a:lnR>
                      <a:noFill/>
                    </a:lnR>
                    <a:lnT>
                      <a:noFill/>
                    </a:lnT>
                    <a:lnB>
                      <a:noFill/>
                    </a:lnB>
                  </a:tcPr>
                </a:tc>
                <a:tc hMerge="1">
                  <a:txBody>
                    <a:bodyPr/>
                    <a:lstStyle/>
                    <a:p>
                      <a:endParaRPr lang="en-US"/>
                    </a:p>
                  </a:txBody>
                  <a:tcPr/>
                </a:tc>
                <a:tc>
                  <a:txBody>
                    <a:bodyPr/>
                    <a:lstStyle/>
                    <a:p>
                      <a:pPr algn="r" fontAlgn="b"/>
                      <a:r>
                        <a:rPr lang="en-US" sz="1800" b="1" i="0" u="none" strike="noStrike" dirty="0" smtClean="0">
                          <a:solidFill>
                            <a:srgbClr val="000000"/>
                          </a:solidFill>
                          <a:effectLst/>
                          <a:latin typeface="Calibri" panose="020F0502020204030204" pitchFamily="34" charset="0"/>
                        </a:rPr>
                        <a:t>64.44</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smtClean="0">
                          <a:solidFill>
                            <a:srgbClr val="000000"/>
                          </a:solidFill>
                          <a:effectLst/>
                          <a:latin typeface="Calibri" panose="020F0502020204030204" pitchFamily="34" charset="0"/>
                        </a:rPr>
                        <a:t>63.50</a:t>
                      </a:r>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panose="020F0502020204030204" pitchFamily="34" charset="0"/>
                        </a:rPr>
                        <a:t>64.00</a:t>
                      </a:r>
                    </a:p>
                  </a:txBody>
                  <a:tcPr marL="6350" marR="6350" marT="6350" marB="0" anchor="b">
                    <a:lnL>
                      <a:noFill/>
                    </a:lnL>
                    <a:lnR>
                      <a:noFill/>
                    </a:lnR>
                    <a:lnT>
                      <a:noFill/>
                    </a:lnT>
                    <a:lnB>
                      <a:noFill/>
                    </a:lnB>
                  </a:tcPr>
                </a:tc>
                <a:extLst>
                  <a:ext uri="{0D108BD9-81ED-4DB2-BD59-A6C34878D82A}">
                    <a16:rowId xmlns:a16="http://schemas.microsoft.com/office/drawing/2014/main" val="2876281215"/>
                  </a:ext>
                </a:extLst>
              </a:tr>
            </a:tbl>
          </a:graphicData>
        </a:graphic>
      </p:graphicFrame>
    </p:spTree>
    <p:extLst>
      <p:ext uri="{BB962C8B-B14F-4D97-AF65-F5344CB8AC3E}">
        <p14:creationId xmlns:p14="http://schemas.microsoft.com/office/powerpoint/2010/main" val="375650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een Design Bottom">
  <a:themeElements>
    <a:clrScheme name="2019 Ameren">
      <a:dk1>
        <a:sysClr val="windowText" lastClr="000000"/>
      </a:dk1>
      <a:lt1>
        <a:sysClr val="window" lastClr="FFFFFF"/>
      </a:lt1>
      <a:dk2>
        <a:srgbClr val="54585A"/>
      </a:dk2>
      <a:lt2>
        <a:srgbClr val="FF9900"/>
      </a:lt2>
      <a:accent1>
        <a:srgbClr val="4C8C2B"/>
      </a:accent1>
      <a:accent2>
        <a:srgbClr val="0077C8"/>
      </a:accent2>
      <a:accent3>
        <a:srgbClr val="E57200"/>
      </a:accent3>
      <a:accent4>
        <a:srgbClr val="78BE20"/>
      </a:accent4>
      <a:accent5>
        <a:srgbClr val="71C5E8"/>
      </a:accent5>
      <a:accent6>
        <a:srgbClr val="DA291C"/>
      </a:accent6>
      <a:hlink>
        <a:srgbClr val="BFBFBF"/>
      </a:hlink>
      <a:folHlink>
        <a:srgbClr val="D4E5F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a:solidFill>
              <a:srgbClr val="555555"/>
            </a:solidFill>
          </a:defRPr>
        </a:defPPr>
      </a:lstStyle>
    </a:txDef>
  </a:objectDefaults>
  <a:extraClrSchemeLst/>
  <a:extLst>
    <a:ext uri="{05A4C25C-085E-4340-85A3-A5531E510DB2}">
      <thm15:themeFamily xmlns:thm15="http://schemas.microsoft.com/office/thememl/2012/main" name="Presentation3" id="{0A63BD6A-9B74-B946-B7C8-D8E7F699D9CF}" vid="{06E3F864-678B-F148-B0D6-A12DE603EA4A}"/>
    </a:ext>
  </a:extLst>
</a:theme>
</file>

<file path=ppt/theme/theme2.xml><?xml version="1.0" encoding="utf-8"?>
<a:theme xmlns:a="http://schemas.openxmlformats.org/drawingml/2006/main" name="Footer, but no Bottom Design">
  <a:themeElements>
    <a:clrScheme name="2019 Ameren">
      <a:dk1>
        <a:sysClr val="windowText" lastClr="000000"/>
      </a:dk1>
      <a:lt1>
        <a:sysClr val="window" lastClr="FFFFFF"/>
      </a:lt1>
      <a:dk2>
        <a:srgbClr val="54585A"/>
      </a:dk2>
      <a:lt2>
        <a:srgbClr val="FF9900"/>
      </a:lt2>
      <a:accent1>
        <a:srgbClr val="4C8C2B"/>
      </a:accent1>
      <a:accent2>
        <a:srgbClr val="0077C8"/>
      </a:accent2>
      <a:accent3>
        <a:srgbClr val="E57200"/>
      </a:accent3>
      <a:accent4>
        <a:srgbClr val="78BE20"/>
      </a:accent4>
      <a:accent5>
        <a:srgbClr val="71C5E8"/>
      </a:accent5>
      <a:accent6>
        <a:srgbClr val="DA291C"/>
      </a:accent6>
      <a:hlink>
        <a:srgbClr val="BFBFBF"/>
      </a:hlink>
      <a:folHlink>
        <a:srgbClr val="D4E5F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A63BD6A-9B74-B946-B7C8-D8E7F699D9CF}" vid="{8FD5ED67-D49B-1041-981F-656A2EC14D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Design Bottom</Template>
  <TotalTime>0</TotalTime>
  <Words>857</Words>
  <Application>Microsoft Office PowerPoint</Application>
  <PresentationFormat>On-screen Show (16:9)</PresentationFormat>
  <Paragraphs>148</Paragraphs>
  <Slides>13</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Arial Narrow</vt:lpstr>
      <vt:lpstr>Calibri</vt:lpstr>
      <vt:lpstr>Green Design Bottom</vt:lpstr>
      <vt:lpstr>Footer, but no Bottom Design</vt:lpstr>
      <vt:lpstr>PowerPoint Presentation</vt:lpstr>
      <vt:lpstr>Introduction</vt:lpstr>
      <vt:lpstr>General Background</vt:lpstr>
      <vt:lpstr>Order Directing Responses Identified 9 Areas of Questions &amp; Order Directing Appearances (“ODA”) Identified 3 Areas of Questions</vt:lpstr>
      <vt:lpstr>#1.  How did your gas costs for February 2021 compare [to] total calendar year 2020 gas costs? </vt:lpstr>
      <vt:lpstr>#2a.  Do you anticipate being billed penalties from any gas pipeline?   b. If yes, what is the potential magnitude of penalties?</vt:lpstr>
      <vt:lpstr>#3. What do you estimate the impact of the weather event will be on your Purchased Gas Adjustment tariff rate?*</vt:lpstr>
      <vt:lpstr>#4. Would recovery of the weather event costs over a period of more than one year benefit customers and the utility?** </vt:lpstr>
      <vt:lpstr>PowerPoint Presentation</vt:lpstr>
      <vt:lpstr>#5a. Did you communicate with your customers before or during the weather event?   b. How and what was communicated to customers?   c. Do you have any information on the number of customers that received your communications?*</vt:lpstr>
      <vt:lpstr>#6.  Were you able to provide gas service to all your customers throughout the weather event? #7(a) Are you aware of any customer outages during the weather event?  (b) If yes, ...  #8(a) Did you curtail any interruptible customers during the weather event?*  (b) If yes, … </vt:lpstr>
      <vt:lpstr>#9a. Did you assess Operational Flow Orders penalties to any customers for their actions during the weather event?* b. If yes, … c. If yes,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2021-03-22T22:06:39Z</dcterms:created>
  <dcterms:modified xsi:type="dcterms:W3CDTF">2021-03-24T12:26:26Z</dcterms:modified>
</cp:coreProperties>
</file>