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09" r:id="rId3"/>
    <p:sldMasterId id="2147483716" r:id="rId4"/>
    <p:sldMasterId id="2147483765" r:id="rId5"/>
  </p:sldMasterIdLst>
  <p:notesMasterIdLst>
    <p:notesMasterId r:id="rId66"/>
  </p:notesMasterIdLst>
  <p:sldIdLst>
    <p:sldId id="256" r:id="rId6"/>
    <p:sldId id="282" r:id="rId7"/>
    <p:sldId id="276"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352" r:id="rId25"/>
    <p:sldId id="353" r:id="rId26"/>
    <p:sldId id="354"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51" r:id="rId42"/>
    <p:sldId id="337" r:id="rId43"/>
    <p:sldId id="338" r:id="rId44"/>
    <p:sldId id="339" r:id="rId45"/>
    <p:sldId id="340" r:id="rId46"/>
    <p:sldId id="341" r:id="rId47"/>
    <p:sldId id="342" r:id="rId48"/>
    <p:sldId id="343" r:id="rId49"/>
    <p:sldId id="344" r:id="rId50"/>
    <p:sldId id="345" r:id="rId51"/>
    <p:sldId id="346" r:id="rId52"/>
    <p:sldId id="347" r:id="rId53"/>
    <p:sldId id="348" r:id="rId54"/>
    <p:sldId id="349" r:id="rId55"/>
    <p:sldId id="350" r:id="rId56"/>
    <p:sldId id="328" r:id="rId57"/>
    <p:sldId id="329" r:id="rId58"/>
    <p:sldId id="330" r:id="rId59"/>
    <p:sldId id="331" r:id="rId60"/>
    <p:sldId id="332" r:id="rId61"/>
    <p:sldId id="333" r:id="rId62"/>
    <p:sldId id="336" r:id="rId63"/>
    <p:sldId id="334" r:id="rId64"/>
    <p:sldId id="335"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F8306287-FF2D-4C2C-870D-8608C90A6C64}">
          <p14:sldIdLst>
            <p14:sldId id="256"/>
            <p14:sldId id="282"/>
            <p14:sldId id="276"/>
          </p14:sldIdLst>
        </p14:section>
        <p14:section name="Literature Review" id="{4603E4C1-31F7-4297-9CF2-03ADED072B68}">
          <p14:sldIdLst>
            <p14:sldId id="283"/>
            <p14:sldId id="284"/>
            <p14:sldId id="285"/>
            <p14:sldId id="286"/>
            <p14:sldId id="287"/>
            <p14:sldId id="288"/>
            <p14:sldId id="289"/>
            <p14:sldId id="290"/>
            <p14:sldId id="291"/>
            <p14:sldId id="292"/>
            <p14:sldId id="293"/>
            <p14:sldId id="294"/>
            <p14:sldId id="295"/>
            <p14:sldId id="296"/>
            <p14:sldId id="297"/>
            <p14:sldId id="298"/>
            <p14:sldId id="352"/>
            <p14:sldId id="353"/>
            <p14:sldId id="354"/>
            <p14:sldId id="299"/>
            <p14:sldId id="300"/>
            <p14:sldId id="301"/>
            <p14:sldId id="302"/>
            <p14:sldId id="303"/>
            <p14:sldId id="304"/>
            <p14:sldId id="305"/>
            <p14:sldId id="306"/>
            <p14:sldId id="307"/>
            <p14:sldId id="308"/>
            <p14:sldId id="309"/>
            <p14:sldId id="310"/>
            <p14:sldId id="311"/>
          </p14:sldIdLst>
        </p14:section>
        <p14:section name="Operator's panel" id="{EAF2829E-6964-4E98-B476-CDBC8CBDCFC4}">
          <p14:sldIdLst>
            <p14:sldId id="312"/>
            <p14:sldId id="351"/>
            <p14:sldId id="337"/>
            <p14:sldId id="338"/>
            <p14:sldId id="339"/>
            <p14:sldId id="340"/>
            <p14:sldId id="341"/>
            <p14:sldId id="342"/>
            <p14:sldId id="343"/>
            <p14:sldId id="344"/>
            <p14:sldId id="345"/>
            <p14:sldId id="346"/>
            <p14:sldId id="347"/>
            <p14:sldId id="348"/>
            <p14:sldId id="349"/>
            <p14:sldId id="350"/>
            <p14:sldId id="328"/>
            <p14:sldId id="329"/>
            <p14:sldId id="330"/>
            <p14:sldId id="331"/>
            <p14:sldId id="332"/>
            <p14:sldId id="333"/>
            <p14:sldId id="336"/>
          </p14:sldIdLst>
        </p14:section>
        <p14:section name="AGO and MO One Call" id="{AE1C8F27-DECD-423C-9E9D-2859F0B70BB4}">
          <p14:sldIdLst>
            <p14:sldId id="334"/>
            <p14:sldId id="33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62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8BCB95-EABD-4316-A667-B5A698F7E7F0}"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BD01D571-7366-43B8-B10F-AAA9CC340CC6}">
      <dgm:prSet phldrT="[Text]"/>
      <dgm:spPr/>
      <dgm:t>
        <a:bodyPr/>
        <a:lstStyle/>
        <a:p>
          <a:r>
            <a:rPr lang="en-US" dirty="0"/>
            <a:t>City Utilities</a:t>
          </a:r>
        </a:p>
      </dgm:t>
    </dgm:pt>
    <dgm:pt modelId="{070044CD-7A51-4595-9DFB-2DCB9D2706B9}" type="parTrans" cxnId="{23012ACB-8A96-4A7F-A689-4CC03217E434}">
      <dgm:prSet/>
      <dgm:spPr/>
      <dgm:t>
        <a:bodyPr/>
        <a:lstStyle/>
        <a:p>
          <a:endParaRPr lang="en-US"/>
        </a:p>
      </dgm:t>
    </dgm:pt>
    <dgm:pt modelId="{004BFA66-8F43-4D23-B17C-B9C3134DD6F8}" type="sibTrans" cxnId="{23012ACB-8A96-4A7F-A689-4CC03217E434}">
      <dgm:prSet/>
      <dgm:spPr/>
      <dgm:t>
        <a:bodyPr/>
        <a:lstStyle/>
        <a:p>
          <a:endParaRPr lang="en-US"/>
        </a:p>
      </dgm:t>
    </dgm:pt>
    <dgm:pt modelId="{34A605CA-38FF-427E-967A-771B99C92ECC}">
      <dgm:prSet phldrT="[Text]"/>
      <dgm:spPr/>
      <dgm:t>
        <a:bodyPr/>
        <a:lstStyle/>
        <a:p>
          <a:r>
            <a:rPr lang="en-US" dirty="0"/>
            <a:t>Excavator</a:t>
          </a:r>
        </a:p>
      </dgm:t>
    </dgm:pt>
    <dgm:pt modelId="{1A5AA848-6FF8-4D59-9D94-F1988054605E}" type="parTrans" cxnId="{8D875BB4-584E-4093-928C-BD091F0D5F4A}">
      <dgm:prSet/>
      <dgm:spPr/>
      <dgm:t>
        <a:bodyPr/>
        <a:lstStyle/>
        <a:p>
          <a:endParaRPr lang="en-US"/>
        </a:p>
      </dgm:t>
    </dgm:pt>
    <dgm:pt modelId="{9C10FE02-2CDA-4D93-9FBC-9EE44819CB2C}" type="sibTrans" cxnId="{8D875BB4-584E-4093-928C-BD091F0D5F4A}">
      <dgm:prSet/>
      <dgm:spPr/>
      <dgm:t>
        <a:bodyPr/>
        <a:lstStyle/>
        <a:p>
          <a:endParaRPr lang="en-US"/>
        </a:p>
      </dgm:t>
    </dgm:pt>
    <dgm:pt modelId="{8536FDD6-7E62-4A01-B2BE-89D14B785641}">
      <dgm:prSet phldrT="[Text]"/>
      <dgm:spPr/>
      <dgm:t>
        <a:bodyPr/>
        <a:lstStyle/>
        <a:p>
          <a:r>
            <a:rPr lang="en-US" dirty="0"/>
            <a:t>USIC</a:t>
          </a:r>
        </a:p>
      </dgm:t>
    </dgm:pt>
    <dgm:pt modelId="{CD093C7E-4873-4D76-86B5-4C3A0460EAFC}" type="parTrans" cxnId="{1852704B-46A7-4B72-A577-0BD1EB4CBBAC}">
      <dgm:prSet/>
      <dgm:spPr/>
      <dgm:t>
        <a:bodyPr/>
        <a:lstStyle/>
        <a:p>
          <a:endParaRPr lang="en-US"/>
        </a:p>
      </dgm:t>
    </dgm:pt>
    <dgm:pt modelId="{E375ACF6-4B8F-43B9-A13E-11F90BAE15D3}" type="sibTrans" cxnId="{1852704B-46A7-4B72-A577-0BD1EB4CBBAC}">
      <dgm:prSet/>
      <dgm:spPr/>
      <dgm:t>
        <a:bodyPr/>
        <a:lstStyle/>
        <a:p>
          <a:endParaRPr lang="en-US"/>
        </a:p>
      </dgm:t>
    </dgm:pt>
    <dgm:pt modelId="{52D2EE44-6929-45DE-9900-9542AFAFCC7E}" type="pres">
      <dgm:prSet presAssocID="{4B8BCB95-EABD-4316-A667-B5A698F7E7F0}" presName="Name0" presStyleCnt="0">
        <dgm:presLayoutVars>
          <dgm:dir/>
          <dgm:resizeHandles val="exact"/>
        </dgm:presLayoutVars>
      </dgm:prSet>
      <dgm:spPr/>
      <dgm:t>
        <a:bodyPr/>
        <a:lstStyle/>
        <a:p>
          <a:endParaRPr lang="en-US"/>
        </a:p>
      </dgm:t>
    </dgm:pt>
    <dgm:pt modelId="{DC0B46B5-5064-4DE0-93BE-BA26A85D4246}" type="pres">
      <dgm:prSet presAssocID="{BD01D571-7366-43B8-B10F-AAA9CC340CC6}" presName="node" presStyleLbl="node1" presStyleIdx="0" presStyleCnt="3">
        <dgm:presLayoutVars>
          <dgm:bulletEnabled val="1"/>
        </dgm:presLayoutVars>
      </dgm:prSet>
      <dgm:spPr/>
      <dgm:t>
        <a:bodyPr/>
        <a:lstStyle/>
        <a:p>
          <a:endParaRPr lang="en-US"/>
        </a:p>
      </dgm:t>
    </dgm:pt>
    <dgm:pt modelId="{986FF859-E1F5-4DCC-9199-4242D10584E4}" type="pres">
      <dgm:prSet presAssocID="{004BFA66-8F43-4D23-B17C-B9C3134DD6F8}" presName="sibTrans" presStyleLbl="sibTrans2D1" presStyleIdx="0" presStyleCnt="3"/>
      <dgm:spPr/>
      <dgm:t>
        <a:bodyPr/>
        <a:lstStyle/>
        <a:p>
          <a:endParaRPr lang="en-US"/>
        </a:p>
      </dgm:t>
    </dgm:pt>
    <dgm:pt modelId="{62425622-4EAC-474B-BBF5-BE275EA0E7A6}" type="pres">
      <dgm:prSet presAssocID="{004BFA66-8F43-4D23-B17C-B9C3134DD6F8}" presName="connectorText" presStyleLbl="sibTrans2D1" presStyleIdx="0" presStyleCnt="3"/>
      <dgm:spPr/>
      <dgm:t>
        <a:bodyPr/>
        <a:lstStyle/>
        <a:p>
          <a:endParaRPr lang="en-US"/>
        </a:p>
      </dgm:t>
    </dgm:pt>
    <dgm:pt modelId="{4D6FF3F1-16C7-4916-AAE9-1CA0B37EA1F3}" type="pres">
      <dgm:prSet presAssocID="{34A605CA-38FF-427E-967A-771B99C92ECC}" presName="node" presStyleLbl="node1" presStyleIdx="1" presStyleCnt="3">
        <dgm:presLayoutVars>
          <dgm:bulletEnabled val="1"/>
        </dgm:presLayoutVars>
      </dgm:prSet>
      <dgm:spPr/>
      <dgm:t>
        <a:bodyPr/>
        <a:lstStyle/>
        <a:p>
          <a:endParaRPr lang="en-US"/>
        </a:p>
      </dgm:t>
    </dgm:pt>
    <dgm:pt modelId="{F20F2748-EF3E-4B5A-8F78-CEDFE7A40F4A}" type="pres">
      <dgm:prSet presAssocID="{9C10FE02-2CDA-4D93-9FBC-9EE44819CB2C}" presName="sibTrans" presStyleLbl="sibTrans2D1" presStyleIdx="1" presStyleCnt="3"/>
      <dgm:spPr/>
      <dgm:t>
        <a:bodyPr/>
        <a:lstStyle/>
        <a:p>
          <a:endParaRPr lang="en-US"/>
        </a:p>
      </dgm:t>
    </dgm:pt>
    <dgm:pt modelId="{47B0B0B7-FE5C-4E39-8628-2A6306E72349}" type="pres">
      <dgm:prSet presAssocID="{9C10FE02-2CDA-4D93-9FBC-9EE44819CB2C}" presName="connectorText" presStyleLbl="sibTrans2D1" presStyleIdx="1" presStyleCnt="3"/>
      <dgm:spPr/>
      <dgm:t>
        <a:bodyPr/>
        <a:lstStyle/>
        <a:p>
          <a:endParaRPr lang="en-US"/>
        </a:p>
      </dgm:t>
    </dgm:pt>
    <dgm:pt modelId="{7A4DC7DA-0679-4AB2-97F0-650C20BA9A3E}" type="pres">
      <dgm:prSet presAssocID="{8536FDD6-7E62-4A01-B2BE-89D14B785641}" presName="node" presStyleLbl="node1" presStyleIdx="2" presStyleCnt="3">
        <dgm:presLayoutVars>
          <dgm:bulletEnabled val="1"/>
        </dgm:presLayoutVars>
      </dgm:prSet>
      <dgm:spPr/>
      <dgm:t>
        <a:bodyPr/>
        <a:lstStyle/>
        <a:p>
          <a:endParaRPr lang="en-US"/>
        </a:p>
      </dgm:t>
    </dgm:pt>
    <dgm:pt modelId="{E27677E5-6BCC-4311-8617-3ABD74A05E49}" type="pres">
      <dgm:prSet presAssocID="{E375ACF6-4B8F-43B9-A13E-11F90BAE15D3}" presName="sibTrans" presStyleLbl="sibTrans2D1" presStyleIdx="2" presStyleCnt="3"/>
      <dgm:spPr/>
      <dgm:t>
        <a:bodyPr/>
        <a:lstStyle/>
        <a:p>
          <a:endParaRPr lang="en-US"/>
        </a:p>
      </dgm:t>
    </dgm:pt>
    <dgm:pt modelId="{DF9E35D0-7F2B-43C7-AF92-815D1D75BDC8}" type="pres">
      <dgm:prSet presAssocID="{E375ACF6-4B8F-43B9-A13E-11F90BAE15D3}" presName="connectorText" presStyleLbl="sibTrans2D1" presStyleIdx="2" presStyleCnt="3"/>
      <dgm:spPr/>
      <dgm:t>
        <a:bodyPr/>
        <a:lstStyle/>
        <a:p>
          <a:endParaRPr lang="en-US"/>
        </a:p>
      </dgm:t>
    </dgm:pt>
  </dgm:ptLst>
  <dgm:cxnLst>
    <dgm:cxn modelId="{9B35F085-DB4D-45C5-BCDA-2954DC9A23EC}" type="presOf" srcId="{BD01D571-7366-43B8-B10F-AAA9CC340CC6}" destId="{DC0B46B5-5064-4DE0-93BE-BA26A85D4246}" srcOrd="0" destOrd="0" presId="urn:microsoft.com/office/officeart/2005/8/layout/cycle7"/>
    <dgm:cxn modelId="{B4C66F0C-F9CD-4A1F-945D-21D0A207D087}" type="presOf" srcId="{9C10FE02-2CDA-4D93-9FBC-9EE44819CB2C}" destId="{47B0B0B7-FE5C-4E39-8628-2A6306E72349}" srcOrd="1" destOrd="0" presId="urn:microsoft.com/office/officeart/2005/8/layout/cycle7"/>
    <dgm:cxn modelId="{C602B633-BAA5-429E-9B03-BCEC859646D6}" type="presOf" srcId="{9C10FE02-2CDA-4D93-9FBC-9EE44819CB2C}" destId="{F20F2748-EF3E-4B5A-8F78-CEDFE7A40F4A}" srcOrd="0" destOrd="0" presId="urn:microsoft.com/office/officeart/2005/8/layout/cycle7"/>
    <dgm:cxn modelId="{5F37C01A-4F05-49E2-B7EF-A024F2383CA6}" type="presOf" srcId="{E375ACF6-4B8F-43B9-A13E-11F90BAE15D3}" destId="{E27677E5-6BCC-4311-8617-3ABD74A05E49}" srcOrd="0" destOrd="0" presId="urn:microsoft.com/office/officeart/2005/8/layout/cycle7"/>
    <dgm:cxn modelId="{C6CC48BB-862F-43AE-8AE3-C91EEAA1820F}" type="presOf" srcId="{34A605CA-38FF-427E-967A-771B99C92ECC}" destId="{4D6FF3F1-16C7-4916-AAE9-1CA0B37EA1F3}" srcOrd="0" destOrd="0" presId="urn:microsoft.com/office/officeart/2005/8/layout/cycle7"/>
    <dgm:cxn modelId="{742396ED-1670-4102-A867-0C6F971381B7}" type="presOf" srcId="{004BFA66-8F43-4D23-B17C-B9C3134DD6F8}" destId="{62425622-4EAC-474B-BBF5-BE275EA0E7A6}" srcOrd="1" destOrd="0" presId="urn:microsoft.com/office/officeart/2005/8/layout/cycle7"/>
    <dgm:cxn modelId="{D9F41655-15BC-46AE-9169-D8F05C809BF9}" type="presOf" srcId="{4B8BCB95-EABD-4316-A667-B5A698F7E7F0}" destId="{52D2EE44-6929-45DE-9900-9542AFAFCC7E}" srcOrd="0" destOrd="0" presId="urn:microsoft.com/office/officeart/2005/8/layout/cycle7"/>
    <dgm:cxn modelId="{8D875BB4-584E-4093-928C-BD091F0D5F4A}" srcId="{4B8BCB95-EABD-4316-A667-B5A698F7E7F0}" destId="{34A605CA-38FF-427E-967A-771B99C92ECC}" srcOrd="1" destOrd="0" parTransId="{1A5AA848-6FF8-4D59-9D94-F1988054605E}" sibTransId="{9C10FE02-2CDA-4D93-9FBC-9EE44819CB2C}"/>
    <dgm:cxn modelId="{23012ACB-8A96-4A7F-A689-4CC03217E434}" srcId="{4B8BCB95-EABD-4316-A667-B5A698F7E7F0}" destId="{BD01D571-7366-43B8-B10F-AAA9CC340CC6}" srcOrd="0" destOrd="0" parTransId="{070044CD-7A51-4595-9DFB-2DCB9D2706B9}" sibTransId="{004BFA66-8F43-4D23-B17C-B9C3134DD6F8}"/>
    <dgm:cxn modelId="{75A7A872-0F92-4882-8FD0-8A9149CF4507}" type="presOf" srcId="{E375ACF6-4B8F-43B9-A13E-11F90BAE15D3}" destId="{DF9E35D0-7F2B-43C7-AF92-815D1D75BDC8}" srcOrd="1" destOrd="0" presId="urn:microsoft.com/office/officeart/2005/8/layout/cycle7"/>
    <dgm:cxn modelId="{1852704B-46A7-4B72-A577-0BD1EB4CBBAC}" srcId="{4B8BCB95-EABD-4316-A667-B5A698F7E7F0}" destId="{8536FDD6-7E62-4A01-B2BE-89D14B785641}" srcOrd="2" destOrd="0" parTransId="{CD093C7E-4873-4D76-86B5-4C3A0460EAFC}" sibTransId="{E375ACF6-4B8F-43B9-A13E-11F90BAE15D3}"/>
    <dgm:cxn modelId="{FDB97400-C5A5-4694-BC05-A392D249E35A}" type="presOf" srcId="{004BFA66-8F43-4D23-B17C-B9C3134DD6F8}" destId="{986FF859-E1F5-4DCC-9199-4242D10584E4}" srcOrd="0" destOrd="0" presId="urn:microsoft.com/office/officeart/2005/8/layout/cycle7"/>
    <dgm:cxn modelId="{E709C7E4-98E9-4F4A-9B53-F2F604825E06}" type="presOf" srcId="{8536FDD6-7E62-4A01-B2BE-89D14B785641}" destId="{7A4DC7DA-0679-4AB2-97F0-650C20BA9A3E}" srcOrd="0" destOrd="0" presId="urn:microsoft.com/office/officeart/2005/8/layout/cycle7"/>
    <dgm:cxn modelId="{0828B4B4-9482-4FD7-B6E2-25E0C20508A4}" type="presParOf" srcId="{52D2EE44-6929-45DE-9900-9542AFAFCC7E}" destId="{DC0B46B5-5064-4DE0-93BE-BA26A85D4246}" srcOrd="0" destOrd="0" presId="urn:microsoft.com/office/officeart/2005/8/layout/cycle7"/>
    <dgm:cxn modelId="{520E329D-375F-43ED-9980-FF61F4C0CDB9}" type="presParOf" srcId="{52D2EE44-6929-45DE-9900-9542AFAFCC7E}" destId="{986FF859-E1F5-4DCC-9199-4242D10584E4}" srcOrd="1" destOrd="0" presId="urn:microsoft.com/office/officeart/2005/8/layout/cycle7"/>
    <dgm:cxn modelId="{913E3B28-00A3-46FE-B7AC-A0D93826DF39}" type="presParOf" srcId="{986FF859-E1F5-4DCC-9199-4242D10584E4}" destId="{62425622-4EAC-474B-BBF5-BE275EA0E7A6}" srcOrd="0" destOrd="0" presId="urn:microsoft.com/office/officeart/2005/8/layout/cycle7"/>
    <dgm:cxn modelId="{C414BA40-1ECD-4F03-844D-DE7201B51969}" type="presParOf" srcId="{52D2EE44-6929-45DE-9900-9542AFAFCC7E}" destId="{4D6FF3F1-16C7-4916-AAE9-1CA0B37EA1F3}" srcOrd="2" destOrd="0" presId="urn:microsoft.com/office/officeart/2005/8/layout/cycle7"/>
    <dgm:cxn modelId="{DE128106-0483-480B-8632-A4E71BFE90E5}" type="presParOf" srcId="{52D2EE44-6929-45DE-9900-9542AFAFCC7E}" destId="{F20F2748-EF3E-4B5A-8F78-CEDFE7A40F4A}" srcOrd="3" destOrd="0" presId="urn:microsoft.com/office/officeart/2005/8/layout/cycle7"/>
    <dgm:cxn modelId="{C6C16210-4725-4B48-983A-BFA8DA0AE115}" type="presParOf" srcId="{F20F2748-EF3E-4B5A-8F78-CEDFE7A40F4A}" destId="{47B0B0B7-FE5C-4E39-8628-2A6306E72349}" srcOrd="0" destOrd="0" presId="urn:microsoft.com/office/officeart/2005/8/layout/cycle7"/>
    <dgm:cxn modelId="{068EF4D3-0C7C-4265-BF3D-749A36F70B41}" type="presParOf" srcId="{52D2EE44-6929-45DE-9900-9542AFAFCC7E}" destId="{7A4DC7DA-0679-4AB2-97F0-650C20BA9A3E}" srcOrd="4" destOrd="0" presId="urn:microsoft.com/office/officeart/2005/8/layout/cycle7"/>
    <dgm:cxn modelId="{7F16D985-DD1A-4024-9396-9445893AEA75}" type="presParOf" srcId="{52D2EE44-6929-45DE-9900-9542AFAFCC7E}" destId="{E27677E5-6BCC-4311-8617-3ABD74A05E49}" srcOrd="5" destOrd="0" presId="urn:microsoft.com/office/officeart/2005/8/layout/cycle7"/>
    <dgm:cxn modelId="{04B9B7B8-1CE3-4830-B46D-D22509FE99C5}" type="presParOf" srcId="{E27677E5-6BCC-4311-8617-3ABD74A05E49}" destId="{DF9E35D0-7F2B-43C7-AF92-815D1D75BDC8}"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1A80EA-39CA-4F08-80D8-F8A74BFBF2F6}"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91426566-90A9-4498-B792-E191C2EFB1C2}">
      <dgm:prSet phldrT="[Text]"/>
      <dgm:spPr/>
      <dgm:t>
        <a:bodyPr/>
        <a:lstStyle/>
        <a:p>
          <a:r>
            <a:rPr lang="en-US" dirty="0"/>
            <a:t>Natural Gas Damage Prevention Task Force</a:t>
          </a:r>
        </a:p>
      </dgm:t>
    </dgm:pt>
    <dgm:pt modelId="{8A8A0552-A262-459D-B92F-2940D2EDE685}" type="parTrans" cxnId="{958A3C06-5953-42C8-B4AB-9B2F4077380F}">
      <dgm:prSet/>
      <dgm:spPr/>
      <dgm:t>
        <a:bodyPr/>
        <a:lstStyle/>
        <a:p>
          <a:endParaRPr lang="en-US"/>
        </a:p>
      </dgm:t>
    </dgm:pt>
    <dgm:pt modelId="{F072953C-9936-4856-8483-BD222C5781FE}" type="sibTrans" cxnId="{958A3C06-5953-42C8-B4AB-9B2F4077380F}">
      <dgm:prSet custT="1"/>
      <dgm:spPr/>
      <dgm:t>
        <a:bodyPr/>
        <a:lstStyle/>
        <a:p>
          <a:r>
            <a:rPr lang="en-US" sz="2000" dirty="0"/>
            <a:t>Executive Support</a:t>
          </a:r>
        </a:p>
      </dgm:t>
    </dgm:pt>
    <dgm:pt modelId="{66F70B77-A808-45AD-82E0-A4524D2D6F2F}">
      <dgm:prSet phldrT="[Text]"/>
      <dgm:spPr/>
      <dgm:t>
        <a:bodyPr/>
        <a:lstStyle/>
        <a:p>
          <a:r>
            <a:rPr lang="en-US" dirty="0"/>
            <a:t>1</a:t>
          </a:r>
          <a:r>
            <a:rPr lang="en-US" baseline="30000" dirty="0"/>
            <a:t>st</a:t>
          </a:r>
          <a:r>
            <a:rPr lang="en-US" dirty="0"/>
            <a:t> Party Damages</a:t>
          </a:r>
        </a:p>
      </dgm:t>
    </dgm:pt>
    <dgm:pt modelId="{2B893113-51E7-4FD6-AF26-C913EFA3973C}" type="parTrans" cxnId="{9D252778-9CF9-48EE-82BA-1F4AD8A82968}">
      <dgm:prSet/>
      <dgm:spPr/>
      <dgm:t>
        <a:bodyPr/>
        <a:lstStyle/>
        <a:p>
          <a:endParaRPr lang="en-US"/>
        </a:p>
      </dgm:t>
    </dgm:pt>
    <dgm:pt modelId="{ADE0A423-BCB5-475B-9125-E1E00A44669A}" type="sibTrans" cxnId="{9D252778-9CF9-48EE-82BA-1F4AD8A82968}">
      <dgm:prSet/>
      <dgm:spPr/>
      <dgm:t>
        <a:bodyPr/>
        <a:lstStyle/>
        <a:p>
          <a:r>
            <a:rPr lang="en-US" dirty="0"/>
            <a:t>Engineering</a:t>
          </a:r>
        </a:p>
      </dgm:t>
    </dgm:pt>
    <dgm:pt modelId="{C8874C51-8FBB-4B43-B001-0F90CEC91298}">
      <dgm:prSet phldrT="[Text]"/>
      <dgm:spPr/>
      <dgm:t>
        <a:bodyPr/>
        <a:lstStyle/>
        <a:p>
          <a:r>
            <a:rPr lang="en-US" dirty="0"/>
            <a:t>2</a:t>
          </a:r>
          <a:r>
            <a:rPr lang="en-US" baseline="30000" dirty="0"/>
            <a:t>nd</a:t>
          </a:r>
          <a:r>
            <a:rPr lang="en-US" dirty="0"/>
            <a:t> Party Damages</a:t>
          </a:r>
        </a:p>
      </dgm:t>
    </dgm:pt>
    <dgm:pt modelId="{4F2D22B6-26A3-4BBC-BB06-50880A46D43D}" type="parTrans" cxnId="{8BCD1CEF-F50A-4726-9774-23BAD6B66A36}">
      <dgm:prSet/>
      <dgm:spPr/>
      <dgm:t>
        <a:bodyPr/>
        <a:lstStyle/>
        <a:p>
          <a:endParaRPr lang="en-US"/>
        </a:p>
      </dgm:t>
    </dgm:pt>
    <dgm:pt modelId="{D29F1B9C-5388-4FCC-A867-12F084E3451E}" type="sibTrans" cxnId="{8BCD1CEF-F50A-4726-9774-23BAD6B66A36}">
      <dgm:prSet/>
      <dgm:spPr/>
      <dgm:t>
        <a:bodyPr/>
        <a:lstStyle/>
        <a:p>
          <a:r>
            <a:rPr lang="en-US" dirty="0"/>
            <a:t>Construction</a:t>
          </a:r>
        </a:p>
      </dgm:t>
    </dgm:pt>
    <dgm:pt modelId="{6822C9E3-3ACA-4FC3-B24F-9BF2734F454A}">
      <dgm:prSet/>
      <dgm:spPr/>
      <dgm:t>
        <a:bodyPr/>
        <a:lstStyle/>
        <a:p>
          <a:r>
            <a:rPr lang="en-US" dirty="0"/>
            <a:t>Locating Damages</a:t>
          </a:r>
        </a:p>
      </dgm:t>
    </dgm:pt>
    <dgm:pt modelId="{7A0F0548-45A4-46F2-A30B-4BD1E9DAEF93}" type="parTrans" cxnId="{B8E6D084-07A4-455D-979F-FA9104E536CD}">
      <dgm:prSet/>
      <dgm:spPr/>
      <dgm:t>
        <a:bodyPr/>
        <a:lstStyle/>
        <a:p>
          <a:endParaRPr lang="en-US"/>
        </a:p>
      </dgm:t>
    </dgm:pt>
    <dgm:pt modelId="{3406F6BA-7593-4555-964A-79E876DE5AC2}" type="sibTrans" cxnId="{B8E6D084-07A4-455D-979F-FA9104E536CD}">
      <dgm:prSet/>
      <dgm:spPr/>
      <dgm:t>
        <a:bodyPr/>
        <a:lstStyle/>
        <a:p>
          <a:r>
            <a:rPr lang="en-US" dirty="0"/>
            <a:t>Damage Prevention</a:t>
          </a:r>
        </a:p>
      </dgm:t>
    </dgm:pt>
    <dgm:pt modelId="{3A4929CA-B751-4B68-AF3A-07F868191A08}">
      <dgm:prSet/>
      <dgm:spPr/>
      <dgm:t>
        <a:bodyPr/>
        <a:lstStyle/>
        <a:p>
          <a:r>
            <a:rPr lang="en-US" dirty="0"/>
            <a:t>3</a:t>
          </a:r>
          <a:r>
            <a:rPr lang="en-US" baseline="30000" dirty="0"/>
            <a:t>rd</a:t>
          </a:r>
          <a:r>
            <a:rPr lang="en-US" dirty="0"/>
            <a:t> Party Damages</a:t>
          </a:r>
        </a:p>
      </dgm:t>
    </dgm:pt>
    <dgm:pt modelId="{FCA7A8AC-E03B-469A-AC91-837D899839CC}" type="parTrans" cxnId="{AEB1AF69-48F3-4851-912B-C759848C04D8}">
      <dgm:prSet/>
      <dgm:spPr/>
      <dgm:t>
        <a:bodyPr/>
        <a:lstStyle/>
        <a:p>
          <a:endParaRPr lang="en-US"/>
        </a:p>
      </dgm:t>
    </dgm:pt>
    <dgm:pt modelId="{0FFF9AC8-13A4-4541-872E-E94E0F5C8C1B}" type="sibTrans" cxnId="{AEB1AF69-48F3-4851-912B-C759848C04D8}">
      <dgm:prSet/>
      <dgm:spPr/>
      <dgm:t>
        <a:bodyPr/>
        <a:lstStyle/>
        <a:p>
          <a:r>
            <a:rPr lang="en-US" dirty="0"/>
            <a:t>Communications</a:t>
          </a:r>
        </a:p>
      </dgm:t>
    </dgm:pt>
    <dgm:pt modelId="{B72F5E17-EF8B-4401-BB2A-CE5654443026}" type="pres">
      <dgm:prSet presAssocID="{DC1A80EA-39CA-4F08-80D8-F8A74BFBF2F6}" presName="hierChild1" presStyleCnt="0">
        <dgm:presLayoutVars>
          <dgm:orgChart val="1"/>
          <dgm:chPref val="1"/>
          <dgm:dir/>
          <dgm:animOne val="branch"/>
          <dgm:animLvl val="lvl"/>
          <dgm:resizeHandles/>
        </dgm:presLayoutVars>
      </dgm:prSet>
      <dgm:spPr/>
      <dgm:t>
        <a:bodyPr/>
        <a:lstStyle/>
        <a:p>
          <a:endParaRPr lang="en-US"/>
        </a:p>
      </dgm:t>
    </dgm:pt>
    <dgm:pt modelId="{41AB2B65-07C3-4E06-9F6B-AE79389AC456}" type="pres">
      <dgm:prSet presAssocID="{91426566-90A9-4498-B792-E191C2EFB1C2}" presName="hierRoot1" presStyleCnt="0">
        <dgm:presLayoutVars>
          <dgm:hierBranch val="init"/>
        </dgm:presLayoutVars>
      </dgm:prSet>
      <dgm:spPr/>
    </dgm:pt>
    <dgm:pt modelId="{81CF24BA-6CB8-452E-9B4D-8B7104078CB9}" type="pres">
      <dgm:prSet presAssocID="{91426566-90A9-4498-B792-E191C2EFB1C2}" presName="rootComposite1" presStyleCnt="0"/>
      <dgm:spPr/>
    </dgm:pt>
    <dgm:pt modelId="{720CD7D0-FD59-4950-B90C-DF34669F54DC}" type="pres">
      <dgm:prSet presAssocID="{91426566-90A9-4498-B792-E191C2EFB1C2}" presName="rootText1" presStyleLbl="node0" presStyleIdx="0" presStyleCnt="1">
        <dgm:presLayoutVars>
          <dgm:chMax/>
          <dgm:chPref val="3"/>
        </dgm:presLayoutVars>
      </dgm:prSet>
      <dgm:spPr/>
      <dgm:t>
        <a:bodyPr/>
        <a:lstStyle/>
        <a:p>
          <a:endParaRPr lang="en-US"/>
        </a:p>
      </dgm:t>
    </dgm:pt>
    <dgm:pt modelId="{85A86255-0225-401F-925B-52D368ABCDEA}" type="pres">
      <dgm:prSet presAssocID="{91426566-90A9-4498-B792-E191C2EFB1C2}" presName="titleText1" presStyleLbl="fgAcc0" presStyleIdx="0" presStyleCnt="1" custScaleX="161239" custScaleY="114289" custLinFactNeighborX="2237" custLinFactNeighborY="17499">
        <dgm:presLayoutVars>
          <dgm:chMax val="0"/>
          <dgm:chPref val="0"/>
        </dgm:presLayoutVars>
      </dgm:prSet>
      <dgm:spPr/>
      <dgm:t>
        <a:bodyPr/>
        <a:lstStyle/>
        <a:p>
          <a:endParaRPr lang="en-US"/>
        </a:p>
      </dgm:t>
    </dgm:pt>
    <dgm:pt modelId="{AD8A6AF9-DE9F-445C-BBB6-DB006CA95E41}" type="pres">
      <dgm:prSet presAssocID="{91426566-90A9-4498-B792-E191C2EFB1C2}" presName="rootConnector1" presStyleLbl="node1" presStyleIdx="0" presStyleCnt="4"/>
      <dgm:spPr/>
      <dgm:t>
        <a:bodyPr/>
        <a:lstStyle/>
        <a:p>
          <a:endParaRPr lang="en-US"/>
        </a:p>
      </dgm:t>
    </dgm:pt>
    <dgm:pt modelId="{58792BA8-9630-4C8F-82B6-163AAD200CE5}" type="pres">
      <dgm:prSet presAssocID="{91426566-90A9-4498-B792-E191C2EFB1C2}" presName="hierChild2" presStyleCnt="0"/>
      <dgm:spPr/>
    </dgm:pt>
    <dgm:pt modelId="{B2199C66-4282-4141-80B9-F2DCEC18A8E6}" type="pres">
      <dgm:prSet presAssocID="{2B893113-51E7-4FD6-AF26-C913EFA3973C}" presName="Name37" presStyleLbl="parChTrans1D2" presStyleIdx="0" presStyleCnt="4"/>
      <dgm:spPr/>
      <dgm:t>
        <a:bodyPr/>
        <a:lstStyle/>
        <a:p>
          <a:endParaRPr lang="en-US"/>
        </a:p>
      </dgm:t>
    </dgm:pt>
    <dgm:pt modelId="{E46FABB2-D4A4-42F6-94B0-20CFDB82564A}" type="pres">
      <dgm:prSet presAssocID="{66F70B77-A808-45AD-82E0-A4524D2D6F2F}" presName="hierRoot2" presStyleCnt="0">
        <dgm:presLayoutVars>
          <dgm:hierBranch val="init"/>
        </dgm:presLayoutVars>
      </dgm:prSet>
      <dgm:spPr/>
    </dgm:pt>
    <dgm:pt modelId="{78D68BD8-243B-4683-8578-3D68242258BD}" type="pres">
      <dgm:prSet presAssocID="{66F70B77-A808-45AD-82E0-A4524D2D6F2F}" presName="rootComposite" presStyleCnt="0"/>
      <dgm:spPr/>
    </dgm:pt>
    <dgm:pt modelId="{142C3151-228D-4601-8F9B-9D2F8AD18B33}" type="pres">
      <dgm:prSet presAssocID="{66F70B77-A808-45AD-82E0-A4524D2D6F2F}" presName="rootText" presStyleLbl="node1" presStyleIdx="0" presStyleCnt="4">
        <dgm:presLayoutVars>
          <dgm:chMax/>
          <dgm:chPref val="3"/>
        </dgm:presLayoutVars>
      </dgm:prSet>
      <dgm:spPr/>
      <dgm:t>
        <a:bodyPr/>
        <a:lstStyle/>
        <a:p>
          <a:endParaRPr lang="en-US"/>
        </a:p>
      </dgm:t>
    </dgm:pt>
    <dgm:pt modelId="{197544D9-5AC4-4904-94BE-B43EEE754A68}" type="pres">
      <dgm:prSet presAssocID="{66F70B77-A808-45AD-82E0-A4524D2D6F2F}" presName="titleText2" presStyleLbl="fgAcc1" presStyleIdx="0" presStyleCnt="4">
        <dgm:presLayoutVars>
          <dgm:chMax val="0"/>
          <dgm:chPref val="0"/>
        </dgm:presLayoutVars>
      </dgm:prSet>
      <dgm:spPr/>
      <dgm:t>
        <a:bodyPr/>
        <a:lstStyle/>
        <a:p>
          <a:endParaRPr lang="en-US"/>
        </a:p>
      </dgm:t>
    </dgm:pt>
    <dgm:pt modelId="{2FBD6F1A-CE1C-421D-8F8B-4F080017B553}" type="pres">
      <dgm:prSet presAssocID="{66F70B77-A808-45AD-82E0-A4524D2D6F2F}" presName="rootConnector" presStyleLbl="node2" presStyleIdx="0" presStyleCnt="0"/>
      <dgm:spPr/>
      <dgm:t>
        <a:bodyPr/>
        <a:lstStyle/>
        <a:p>
          <a:endParaRPr lang="en-US"/>
        </a:p>
      </dgm:t>
    </dgm:pt>
    <dgm:pt modelId="{BB1066D3-009E-4BB3-AD6B-B9209D757571}" type="pres">
      <dgm:prSet presAssocID="{66F70B77-A808-45AD-82E0-A4524D2D6F2F}" presName="hierChild4" presStyleCnt="0"/>
      <dgm:spPr/>
    </dgm:pt>
    <dgm:pt modelId="{6EF1BD98-B2E5-462E-826E-9326A8BB61D2}" type="pres">
      <dgm:prSet presAssocID="{66F70B77-A808-45AD-82E0-A4524D2D6F2F}" presName="hierChild5" presStyleCnt="0"/>
      <dgm:spPr/>
    </dgm:pt>
    <dgm:pt modelId="{00DD5B6F-102D-4335-BF3D-DC3DBDA169E0}" type="pres">
      <dgm:prSet presAssocID="{4F2D22B6-26A3-4BBC-BB06-50880A46D43D}" presName="Name37" presStyleLbl="parChTrans1D2" presStyleIdx="1" presStyleCnt="4"/>
      <dgm:spPr/>
      <dgm:t>
        <a:bodyPr/>
        <a:lstStyle/>
        <a:p>
          <a:endParaRPr lang="en-US"/>
        </a:p>
      </dgm:t>
    </dgm:pt>
    <dgm:pt modelId="{5E14BE3C-329B-4156-B7DC-38BA3ED22B40}" type="pres">
      <dgm:prSet presAssocID="{C8874C51-8FBB-4B43-B001-0F90CEC91298}" presName="hierRoot2" presStyleCnt="0">
        <dgm:presLayoutVars>
          <dgm:hierBranch val="init"/>
        </dgm:presLayoutVars>
      </dgm:prSet>
      <dgm:spPr/>
    </dgm:pt>
    <dgm:pt modelId="{4B6F9F12-CA5F-4204-A1D4-96BBDE2EA5AE}" type="pres">
      <dgm:prSet presAssocID="{C8874C51-8FBB-4B43-B001-0F90CEC91298}" presName="rootComposite" presStyleCnt="0"/>
      <dgm:spPr/>
    </dgm:pt>
    <dgm:pt modelId="{8F91B9FF-BCF7-45D0-97FD-F6CA270C60F0}" type="pres">
      <dgm:prSet presAssocID="{C8874C51-8FBB-4B43-B001-0F90CEC91298}" presName="rootText" presStyleLbl="node1" presStyleIdx="1" presStyleCnt="4">
        <dgm:presLayoutVars>
          <dgm:chMax/>
          <dgm:chPref val="3"/>
        </dgm:presLayoutVars>
      </dgm:prSet>
      <dgm:spPr/>
      <dgm:t>
        <a:bodyPr/>
        <a:lstStyle/>
        <a:p>
          <a:endParaRPr lang="en-US"/>
        </a:p>
      </dgm:t>
    </dgm:pt>
    <dgm:pt modelId="{583FD8EF-90BC-47D4-9C3F-F982DB68A9C0}" type="pres">
      <dgm:prSet presAssocID="{C8874C51-8FBB-4B43-B001-0F90CEC91298}" presName="titleText2" presStyleLbl="fgAcc1" presStyleIdx="1" presStyleCnt="4">
        <dgm:presLayoutVars>
          <dgm:chMax val="0"/>
          <dgm:chPref val="0"/>
        </dgm:presLayoutVars>
      </dgm:prSet>
      <dgm:spPr/>
      <dgm:t>
        <a:bodyPr/>
        <a:lstStyle/>
        <a:p>
          <a:endParaRPr lang="en-US"/>
        </a:p>
      </dgm:t>
    </dgm:pt>
    <dgm:pt modelId="{6B6D2525-9A50-4928-ACA3-112F8C34D7AA}" type="pres">
      <dgm:prSet presAssocID="{C8874C51-8FBB-4B43-B001-0F90CEC91298}" presName="rootConnector" presStyleLbl="node2" presStyleIdx="0" presStyleCnt="0"/>
      <dgm:spPr/>
      <dgm:t>
        <a:bodyPr/>
        <a:lstStyle/>
        <a:p>
          <a:endParaRPr lang="en-US"/>
        </a:p>
      </dgm:t>
    </dgm:pt>
    <dgm:pt modelId="{BDA46C6C-63FE-4B16-B334-BF95F04B8E88}" type="pres">
      <dgm:prSet presAssocID="{C8874C51-8FBB-4B43-B001-0F90CEC91298}" presName="hierChild4" presStyleCnt="0"/>
      <dgm:spPr/>
    </dgm:pt>
    <dgm:pt modelId="{EE08AA07-1294-47EE-BFF4-904BF567875C}" type="pres">
      <dgm:prSet presAssocID="{C8874C51-8FBB-4B43-B001-0F90CEC91298}" presName="hierChild5" presStyleCnt="0"/>
      <dgm:spPr/>
    </dgm:pt>
    <dgm:pt modelId="{0367AD92-3D72-4E54-A766-E7FF677B9E24}" type="pres">
      <dgm:prSet presAssocID="{7A0F0548-45A4-46F2-A30B-4BD1E9DAEF93}" presName="Name37" presStyleLbl="parChTrans1D2" presStyleIdx="2" presStyleCnt="4"/>
      <dgm:spPr/>
      <dgm:t>
        <a:bodyPr/>
        <a:lstStyle/>
        <a:p>
          <a:endParaRPr lang="en-US"/>
        </a:p>
      </dgm:t>
    </dgm:pt>
    <dgm:pt modelId="{1C351069-02AA-49CF-93EB-A2E906884783}" type="pres">
      <dgm:prSet presAssocID="{6822C9E3-3ACA-4FC3-B24F-9BF2734F454A}" presName="hierRoot2" presStyleCnt="0">
        <dgm:presLayoutVars>
          <dgm:hierBranch val="init"/>
        </dgm:presLayoutVars>
      </dgm:prSet>
      <dgm:spPr/>
    </dgm:pt>
    <dgm:pt modelId="{1130A81F-95C9-43E0-8D90-72EB028A5AC8}" type="pres">
      <dgm:prSet presAssocID="{6822C9E3-3ACA-4FC3-B24F-9BF2734F454A}" presName="rootComposite" presStyleCnt="0"/>
      <dgm:spPr/>
    </dgm:pt>
    <dgm:pt modelId="{46E8E89E-AF12-47E6-A53D-15EF034CC613}" type="pres">
      <dgm:prSet presAssocID="{6822C9E3-3ACA-4FC3-B24F-9BF2734F454A}" presName="rootText" presStyleLbl="node1" presStyleIdx="2" presStyleCnt="4">
        <dgm:presLayoutVars>
          <dgm:chMax/>
          <dgm:chPref val="3"/>
        </dgm:presLayoutVars>
      </dgm:prSet>
      <dgm:spPr/>
      <dgm:t>
        <a:bodyPr/>
        <a:lstStyle/>
        <a:p>
          <a:endParaRPr lang="en-US"/>
        </a:p>
      </dgm:t>
    </dgm:pt>
    <dgm:pt modelId="{A1AF7A37-66EF-4232-B035-6EE6747075CA}" type="pres">
      <dgm:prSet presAssocID="{6822C9E3-3ACA-4FC3-B24F-9BF2734F454A}" presName="titleText2" presStyleLbl="fgAcc1" presStyleIdx="2" presStyleCnt="4">
        <dgm:presLayoutVars>
          <dgm:chMax val="0"/>
          <dgm:chPref val="0"/>
        </dgm:presLayoutVars>
      </dgm:prSet>
      <dgm:spPr/>
      <dgm:t>
        <a:bodyPr/>
        <a:lstStyle/>
        <a:p>
          <a:endParaRPr lang="en-US"/>
        </a:p>
      </dgm:t>
    </dgm:pt>
    <dgm:pt modelId="{63242A76-9EBA-46BA-A838-F785A87FB5B1}" type="pres">
      <dgm:prSet presAssocID="{6822C9E3-3ACA-4FC3-B24F-9BF2734F454A}" presName="rootConnector" presStyleLbl="node2" presStyleIdx="0" presStyleCnt="0"/>
      <dgm:spPr/>
      <dgm:t>
        <a:bodyPr/>
        <a:lstStyle/>
        <a:p>
          <a:endParaRPr lang="en-US"/>
        </a:p>
      </dgm:t>
    </dgm:pt>
    <dgm:pt modelId="{90FEF230-06AE-446D-B4D5-7D10EE30EBD0}" type="pres">
      <dgm:prSet presAssocID="{6822C9E3-3ACA-4FC3-B24F-9BF2734F454A}" presName="hierChild4" presStyleCnt="0"/>
      <dgm:spPr/>
    </dgm:pt>
    <dgm:pt modelId="{65DC9213-723F-478C-968A-41A0ADD311ED}" type="pres">
      <dgm:prSet presAssocID="{6822C9E3-3ACA-4FC3-B24F-9BF2734F454A}" presName="hierChild5" presStyleCnt="0"/>
      <dgm:spPr/>
    </dgm:pt>
    <dgm:pt modelId="{EBBE3CC0-614B-4F18-84D7-209AB3B4E2ED}" type="pres">
      <dgm:prSet presAssocID="{FCA7A8AC-E03B-469A-AC91-837D899839CC}" presName="Name37" presStyleLbl="parChTrans1D2" presStyleIdx="3" presStyleCnt="4"/>
      <dgm:spPr/>
      <dgm:t>
        <a:bodyPr/>
        <a:lstStyle/>
        <a:p>
          <a:endParaRPr lang="en-US"/>
        </a:p>
      </dgm:t>
    </dgm:pt>
    <dgm:pt modelId="{7A7998D9-D77E-4D16-99F6-87F9E487CACA}" type="pres">
      <dgm:prSet presAssocID="{3A4929CA-B751-4B68-AF3A-07F868191A08}" presName="hierRoot2" presStyleCnt="0">
        <dgm:presLayoutVars>
          <dgm:hierBranch val="init"/>
        </dgm:presLayoutVars>
      </dgm:prSet>
      <dgm:spPr/>
    </dgm:pt>
    <dgm:pt modelId="{647A1258-5BA8-44C9-89C8-A3D5C98D88E3}" type="pres">
      <dgm:prSet presAssocID="{3A4929CA-B751-4B68-AF3A-07F868191A08}" presName="rootComposite" presStyleCnt="0"/>
      <dgm:spPr/>
    </dgm:pt>
    <dgm:pt modelId="{AAAE0375-59C7-4067-95C6-1A8C7BA1D50A}" type="pres">
      <dgm:prSet presAssocID="{3A4929CA-B751-4B68-AF3A-07F868191A08}" presName="rootText" presStyleLbl="node1" presStyleIdx="3" presStyleCnt="4">
        <dgm:presLayoutVars>
          <dgm:chMax/>
          <dgm:chPref val="3"/>
        </dgm:presLayoutVars>
      </dgm:prSet>
      <dgm:spPr/>
      <dgm:t>
        <a:bodyPr/>
        <a:lstStyle/>
        <a:p>
          <a:endParaRPr lang="en-US"/>
        </a:p>
      </dgm:t>
    </dgm:pt>
    <dgm:pt modelId="{51C04497-E5B4-4A6D-8F4B-4E65928AB27A}" type="pres">
      <dgm:prSet presAssocID="{3A4929CA-B751-4B68-AF3A-07F868191A08}" presName="titleText2" presStyleLbl="fgAcc1" presStyleIdx="3" presStyleCnt="4">
        <dgm:presLayoutVars>
          <dgm:chMax val="0"/>
          <dgm:chPref val="0"/>
        </dgm:presLayoutVars>
      </dgm:prSet>
      <dgm:spPr/>
      <dgm:t>
        <a:bodyPr/>
        <a:lstStyle/>
        <a:p>
          <a:endParaRPr lang="en-US"/>
        </a:p>
      </dgm:t>
    </dgm:pt>
    <dgm:pt modelId="{F816D0EB-A9B7-4752-AAAA-4EDCA195F0B0}" type="pres">
      <dgm:prSet presAssocID="{3A4929CA-B751-4B68-AF3A-07F868191A08}" presName="rootConnector" presStyleLbl="node2" presStyleIdx="0" presStyleCnt="0"/>
      <dgm:spPr/>
      <dgm:t>
        <a:bodyPr/>
        <a:lstStyle/>
        <a:p>
          <a:endParaRPr lang="en-US"/>
        </a:p>
      </dgm:t>
    </dgm:pt>
    <dgm:pt modelId="{2A6FCF4C-AC5E-460F-94C1-8B9889BAAEEF}" type="pres">
      <dgm:prSet presAssocID="{3A4929CA-B751-4B68-AF3A-07F868191A08}" presName="hierChild4" presStyleCnt="0"/>
      <dgm:spPr/>
    </dgm:pt>
    <dgm:pt modelId="{A1121E36-5FAA-48F7-911D-8981F47B94C2}" type="pres">
      <dgm:prSet presAssocID="{3A4929CA-B751-4B68-AF3A-07F868191A08}" presName="hierChild5" presStyleCnt="0"/>
      <dgm:spPr/>
    </dgm:pt>
    <dgm:pt modelId="{6480E32D-E4EA-4014-9D44-36EB45CA6AAB}" type="pres">
      <dgm:prSet presAssocID="{91426566-90A9-4498-B792-E191C2EFB1C2}" presName="hierChild3" presStyleCnt="0"/>
      <dgm:spPr/>
    </dgm:pt>
  </dgm:ptLst>
  <dgm:cxnLst>
    <dgm:cxn modelId="{81E98DA9-3988-43DC-9DB0-F10584D102D0}" type="presOf" srcId="{ADE0A423-BCB5-475B-9125-E1E00A44669A}" destId="{197544D9-5AC4-4904-94BE-B43EEE754A68}" srcOrd="0" destOrd="0" presId="urn:microsoft.com/office/officeart/2008/layout/NameandTitleOrganizationalChart"/>
    <dgm:cxn modelId="{0DAD0008-4107-4AFF-A010-80D51DEC0D74}" type="presOf" srcId="{D29F1B9C-5388-4FCC-A867-12F084E3451E}" destId="{583FD8EF-90BC-47D4-9C3F-F982DB68A9C0}" srcOrd="0" destOrd="0" presId="urn:microsoft.com/office/officeart/2008/layout/NameandTitleOrganizationalChart"/>
    <dgm:cxn modelId="{AEB1AF69-48F3-4851-912B-C759848C04D8}" srcId="{91426566-90A9-4498-B792-E191C2EFB1C2}" destId="{3A4929CA-B751-4B68-AF3A-07F868191A08}" srcOrd="3" destOrd="0" parTransId="{FCA7A8AC-E03B-469A-AC91-837D899839CC}" sibTransId="{0FFF9AC8-13A4-4541-872E-E94E0F5C8C1B}"/>
    <dgm:cxn modelId="{9D252778-9CF9-48EE-82BA-1F4AD8A82968}" srcId="{91426566-90A9-4498-B792-E191C2EFB1C2}" destId="{66F70B77-A808-45AD-82E0-A4524D2D6F2F}" srcOrd="0" destOrd="0" parTransId="{2B893113-51E7-4FD6-AF26-C913EFA3973C}" sibTransId="{ADE0A423-BCB5-475B-9125-E1E00A44669A}"/>
    <dgm:cxn modelId="{CE55980E-F532-4076-A89F-26FCDFBEAAC3}" type="presOf" srcId="{2B893113-51E7-4FD6-AF26-C913EFA3973C}" destId="{B2199C66-4282-4141-80B9-F2DCEC18A8E6}" srcOrd="0" destOrd="0" presId="urn:microsoft.com/office/officeart/2008/layout/NameandTitleOrganizationalChart"/>
    <dgm:cxn modelId="{CFBCA935-21CD-4EDA-BD2E-1011AA1F03A8}" type="presOf" srcId="{C8874C51-8FBB-4B43-B001-0F90CEC91298}" destId="{8F91B9FF-BCF7-45D0-97FD-F6CA270C60F0}" srcOrd="0" destOrd="0" presId="urn:microsoft.com/office/officeart/2008/layout/NameandTitleOrganizationalChart"/>
    <dgm:cxn modelId="{D2C98146-D288-40E1-8CE0-56F2FC8BE9FA}" type="presOf" srcId="{6822C9E3-3ACA-4FC3-B24F-9BF2734F454A}" destId="{46E8E89E-AF12-47E6-A53D-15EF034CC613}" srcOrd="0" destOrd="0" presId="urn:microsoft.com/office/officeart/2008/layout/NameandTitleOrganizationalChart"/>
    <dgm:cxn modelId="{D9DBC5EF-BDF2-45C1-AAAC-819E9D88BD45}" type="presOf" srcId="{DC1A80EA-39CA-4F08-80D8-F8A74BFBF2F6}" destId="{B72F5E17-EF8B-4401-BB2A-CE5654443026}" srcOrd="0" destOrd="0" presId="urn:microsoft.com/office/officeart/2008/layout/NameandTitleOrganizationalChart"/>
    <dgm:cxn modelId="{589FFC00-B831-46F1-8A33-0AD30847EACD}" type="presOf" srcId="{3A4929CA-B751-4B68-AF3A-07F868191A08}" destId="{AAAE0375-59C7-4067-95C6-1A8C7BA1D50A}" srcOrd="0" destOrd="0" presId="urn:microsoft.com/office/officeart/2008/layout/NameandTitleOrganizationalChart"/>
    <dgm:cxn modelId="{BF2322A6-DF64-465F-B4E0-8C83D7D88499}" type="presOf" srcId="{3406F6BA-7593-4555-964A-79E876DE5AC2}" destId="{A1AF7A37-66EF-4232-B035-6EE6747075CA}" srcOrd="0" destOrd="0" presId="urn:microsoft.com/office/officeart/2008/layout/NameandTitleOrganizationalChart"/>
    <dgm:cxn modelId="{60ABDA3B-3038-4819-8DF9-97F16672C205}" type="presOf" srcId="{66F70B77-A808-45AD-82E0-A4524D2D6F2F}" destId="{142C3151-228D-4601-8F9B-9D2F8AD18B33}" srcOrd="0" destOrd="0" presId="urn:microsoft.com/office/officeart/2008/layout/NameandTitleOrganizationalChart"/>
    <dgm:cxn modelId="{4158D83E-35F3-4708-B6F6-33D88EF1061B}" type="presOf" srcId="{6822C9E3-3ACA-4FC3-B24F-9BF2734F454A}" destId="{63242A76-9EBA-46BA-A838-F785A87FB5B1}" srcOrd="1" destOrd="0" presId="urn:microsoft.com/office/officeart/2008/layout/NameandTitleOrganizationalChart"/>
    <dgm:cxn modelId="{8BCD1CEF-F50A-4726-9774-23BAD6B66A36}" srcId="{91426566-90A9-4498-B792-E191C2EFB1C2}" destId="{C8874C51-8FBB-4B43-B001-0F90CEC91298}" srcOrd="1" destOrd="0" parTransId="{4F2D22B6-26A3-4BBC-BB06-50880A46D43D}" sibTransId="{D29F1B9C-5388-4FCC-A867-12F084E3451E}"/>
    <dgm:cxn modelId="{F17B3A1C-93D9-41BC-B66D-4BD963445953}" type="presOf" srcId="{3A4929CA-B751-4B68-AF3A-07F868191A08}" destId="{F816D0EB-A9B7-4752-AAAA-4EDCA195F0B0}" srcOrd="1" destOrd="0" presId="urn:microsoft.com/office/officeart/2008/layout/NameandTitleOrganizationalChart"/>
    <dgm:cxn modelId="{9852774B-4316-4B0E-B161-4A3AC1AB7F6A}" type="presOf" srcId="{FCA7A8AC-E03B-469A-AC91-837D899839CC}" destId="{EBBE3CC0-614B-4F18-84D7-209AB3B4E2ED}" srcOrd="0" destOrd="0" presId="urn:microsoft.com/office/officeart/2008/layout/NameandTitleOrganizationalChart"/>
    <dgm:cxn modelId="{125E2197-B398-450C-9D94-04F3C0E73156}" type="presOf" srcId="{91426566-90A9-4498-B792-E191C2EFB1C2}" destId="{720CD7D0-FD59-4950-B90C-DF34669F54DC}" srcOrd="0" destOrd="0" presId="urn:microsoft.com/office/officeart/2008/layout/NameandTitleOrganizationalChart"/>
    <dgm:cxn modelId="{D824BB2C-86A4-4BA4-8CB6-DCCC68645393}" type="presOf" srcId="{7A0F0548-45A4-46F2-A30B-4BD1E9DAEF93}" destId="{0367AD92-3D72-4E54-A766-E7FF677B9E24}" srcOrd="0" destOrd="0" presId="urn:microsoft.com/office/officeart/2008/layout/NameandTitleOrganizationalChart"/>
    <dgm:cxn modelId="{ED5EE762-ABA1-4F02-85FE-46D4E3C09CF9}" type="presOf" srcId="{66F70B77-A808-45AD-82E0-A4524D2D6F2F}" destId="{2FBD6F1A-CE1C-421D-8F8B-4F080017B553}" srcOrd="1" destOrd="0" presId="urn:microsoft.com/office/officeart/2008/layout/NameandTitleOrganizationalChart"/>
    <dgm:cxn modelId="{B8E6D084-07A4-455D-979F-FA9104E536CD}" srcId="{91426566-90A9-4498-B792-E191C2EFB1C2}" destId="{6822C9E3-3ACA-4FC3-B24F-9BF2734F454A}" srcOrd="2" destOrd="0" parTransId="{7A0F0548-45A4-46F2-A30B-4BD1E9DAEF93}" sibTransId="{3406F6BA-7593-4555-964A-79E876DE5AC2}"/>
    <dgm:cxn modelId="{81A92CC0-8603-4283-85C1-8D26ACDDBA2F}" type="presOf" srcId="{0FFF9AC8-13A4-4541-872E-E94E0F5C8C1B}" destId="{51C04497-E5B4-4A6D-8F4B-4E65928AB27A}" srcOrd="0" destOrd="0" presId="urn:microsoft.com/office/officeart/2008/layout/NameandTitleOrganizationalChart"/>
    <dgm:cxn modelId="{95B5A1D7-FC47-4B71-9252-F96D5AB60CB9}" type="presOf" srcId="{91426566-90A9-4498-B792-E191C2EFB1C2}" destId="{AD8A6AF9-DE9F-445C-BBB6-DB006CA95E41}" srcOrd="1" destOrd="0" presId="urn:microsoft.com/office/officeart/2008/layout/NameandTitleOrganizationalChart"/>
    <dgm:cxn modelId="{033489A6-80C5-45E2-9179-76AC9B9D6016}" type="presOf" srcId="{C8874C51-8FBB-4B43-B001-0F90CEC91298}" destId="{6B6D2525-9A50-4928-ACA3-112F8C34D7AA}" srcOrd="1" destOrd="0" presId="urn:microsoft.com/office/officeart/2008/layout/NameandTitleOrganizationalChart"/>
    <dgm:cxn modelId="{15E90B5D-6C43-4AB7-811C-8D9E24F9313E}" type="presOf" srcId="{4F2D22B6-26A3-4BBC-BB06-50880A46D43D}" destId="{00DD5B6F-102D-4335-BF3D-DC3DBDA169E0}" srcOrd="0" destOrd="0" presId="urn:microsoft.com/office/officeart/2008/layout/NameandTitleOrganizationalChart"/>
    <dgm:cxn modelId="{5A72D7AC-25CF-4A65-931F-FE84E7CD2D4F}" type="presOf" srcId="{F072953C-9936-4856-8483-BD222C5781FE}" destId="{85A86255-0225-401F-925B-52D368ABCDEA}" srcOrd="0" destOrd="0" presId="urn:microsoft.com/office/officeart/2008/layout/NameandTitleOrganizationalChart"/>
    <dgm:cxn modelId="{958A3C06-5953-42C8-B4AB-9B2F4077380F}" srcId="{DC1A80EA-39CA-4F08-80D8-F8A74BFBF2F6}" destId="{91426566-90A9-4498-B792-E191C2EFB1C2}" srcOrd="0" destOrd="0" parTransId="{8A8A0552-A262-459D-B92F-2940D2EDE685}" sibTransId="{F072953C-9936-4856-8483-BD222C5781FE}"/>
    <dgm:cxn modelId="{C8D004DE-432B-4A09-9C66-8E2867FD65C1}" type="presParOf" srcId="{B72F5E17-EF8B-4401-BB2A-CE5654443026}" destId="{41AB2B65-07C3-4E06-9F6B-AE79389AC456}" srcOrd="0" destOrd="0" presId="urn:microsoft.com/office/officeart/2008/layout/NameandTitleOrganizationalChart"/>
    <dgm:cxn modelId="{BF1912DC-FF51-43C8-B781-2C1F285B68A1}" type="presParOf" srcId="{41AB2B65-07C3-4E06-9F6B-AE79389AC456}" destId="{81CF24BA-6CB8-452E-9B4D-8B7104078CB9}" srcOrd="0" destOrd="0" presId="urn:microsoft.com/office/officeart/2008/layout/NameandTitleOrganizationalChart"/>
    <dgm:cxn modelId="{AD3C44F8-E9FA-4A19-82E2-FE256AF14E9C}" type="presParOf" srcId="{81CF24BA-6CB8-452E-9B4D-8B7104078CB9}" destId="{720CD7D0-FD59-4950-B90C-DF34669F54DC}" srcOrd="0" destOrd="0" presId="urn:microsoft.com/office/officeart/2008/layout/NameandTitleOrganizationalChart"/>
    <dgm:cxn modelId="{AC3650F3-A7EC-46F7-947B-7729D447E36D}" type="presParOf" srcId="{81CF24BA-6CB8-452E-9B4D-8B7104078CB9}" destId="{85A86255-0225-401F-925B-52D368ABCDEA}" srcOrd="1" destOrd="0" presId="urn:microsoft.com/office/officeart/2008/layout/NameandTitleOrganizationalChart"/>
    <dgm:cxn modelId="{92D27060-8D91-4CCE-99F5-0EB9ED5FC104}" type="presParOf" srcId="{81CF24BA-6CB8-452E-9B4D-8B7104078CB9}" destId="{AD8A6AF9-DE9F-445C-BBB6-DB006CA95E41}" srcOrd="2" destOrd="0" presId="urn:microsoft.com/office/officeart/2008/layout/NameandTitleOrganizationalChart"/>
    <dgm:cxn modelId="{FF84FF49-0200-49A5-AEBF-1713A75A3A77}" type="presParOf" srcId="{41AB2B65-07C3-4E06-9F6B-AE79389AC456}" destId="{58792BA8-9630-4C8F-82B6-163AAD200CE5}" srcOrd="1" destOrd="0" presId="urn:microsoft.com/office/officeart/2008/layout/NameandTitleOrganizationalChart"/>
    <dgm:cxn modelId="{3785ACCC-AACD-444A-A3D9-F12B9D64E109}" type="presParOf" srcId="{58792BA8-9630-4C8F-82B6-163AAD200CE5}" destId="{B2199C66-4282-4141-80B9-F2DCEC18A8E6}" srcOrd="0" destOrd="0" presId="urn:microsoft.com/office/officeart/2008/layout/NameandTitleOrganizationalChart"/>
    <dgm:cxn modelId="{928E2200-0CAB-4F88-BCDB-7A47E8EE71EB}" type="presParOf" srcId="{58792BA8-9630-4C8F-82B6-163AAD200CE5}" destId="{E46FABB2-D4A4-42F6-94B0-20CFDB82564A}" srcOrd="1" destOrd="0" presId="urn:microsoft.com/office/officeart/2008/layout/NameandTitleOrganizationalChart"/>
    <dgm:cxn modelId="{B262E62D-EC27-48D1-ADC3-D6FF8C7F0161}" type="presParOf" srcId="{E46FABB2-D4A4-42F6-94B0-20CFDB82564A}" destId="{78D68BD8-243B-4683-8578-3D68242258BD}" srcOrd="0" destOrd="0" presId="urn:microsoft.com/office/officeart/2008/layout/NameandTitleOrganizationalChart"/>
    <dgm:cxn modelId="{FB4389B0-ABFE-4494-A10F-DFBD6412920C}" type="presParOf" srcId="{78D68BD8-243B-4683-8578-3D68242258BD}" destId="{142C3151-228D-4601-8F9B-9D2F8AD18B33}" srcOrd="0" destOrd="0" presId="urn:microsoft.com/office/officeart/2008/layout/NameandTitleOrganizationalChart"/>
    <dgm:cxn modelId="{DA05C864-FB5D-47F7-9E95-E9C776AD9AE9}" type="presParOf" srcId="{78D68BD8-243B-4683-8578-3D68242258BD}" destId="{197544D9-5AC4-4904-94BE-B43EEE754A68}" srcOrd="1" destOrd="0" presId="urn:microsoft.com/office/officeart/2008/layout/NameandTitleOrganizationalChart"/>
    <dgm:cxn modelId="{C1BB9DFC-55D7-4253-BB9F-1D9FDCD26244}" type="presParOf" srcId="{78D68BD8-243B-4683-8578-3D68242258BD}" destId="{2FBD6F1A-CE1C-421D-8F8B-4F080017B553}" srcOrd="2" destOrd="0" presId="urn:microsoft.com/office/officeart/2008/layout/NameandTitleOrganizationalChart"/>
    <dgm:cxn modelId="{D067DE6D-135B-4EB4-90DB-0EECC1CDD0A7}" type="presParOf" srcId="{E46FABB2-D4A4-42F6-94B0-20CFDB82564A}" destId="{BB1066D3-009E-4BB3-AD6B-B9209D757571}" srcOrd="1" destOrd="0" presId="urn:microsoft.com/office/officeart/2008/layout/NameandTitleOrganizationalChart"/>
    <dgm:cxn modelId="{5B0B676F-B662-4F82-8215-334A41201CF6}" type="presParOf" srcId="{E46FABB2-D4A4-42F6-94B0-20CFDB82564A}" destId="{6EF1BD98-B2E5-462E-826E-9326A8BB61D2}" srcOrd="2" destOrd="0" presId="urn:microsoft.com/office/officeart/2008/layout/NameandTitleOrganizationalChart"/>
    <dgm:cxn modelId="{C8F754EB-76B2-4D6F-A1BC-5F6971656247}" type="presParOf" srcId="{58792BA8-9630-4C8F-82B6-163AAD200CE5}" destId="{00DD5B6F-102D-4335-BF3D-DC3DBDA169E0}" srcOrd="2" destOrd="0" presId="urn:microsoft.com/office/officeart/2008/layout/NameandTitleOrganizationalChart"/>
    <dgm:cxn modelId="{CC378D36-EB69-4F59-B215-FA98F951A0A4}" type="presParOf" srcId="{58792BA8-9630-4C8F-82B6-163AAD200CE5}" destId="{5E14BE3C-329B-4156-B7DC-38BA3ED22B40}" srcOrd="3" destOrd="0" presId="urn:microsoft.com/office/officeart/2008/layout/NameandTitleOrganizationalChart"/>
    <dgm:cxn modelId="{38ABC292-37F2-481B-8A31-FB475C93B40B}" type="presParOf" srcId="{5E14BE3C-329B-4156-B7DC-38BA3ED22B40}" destId="{4B6F9F12-CA5F-4204-A1D4-96BBDE2EA5AE}" srcOrd="0" destOrd="0" presId="urn:microsoft.com/office/officeart/2008/layout/NameandTitleOrganizationalChart"/>
    <dgm:cxn modelId="{069D2A06-E000-49F4-B51C-AA156940CE51}" type="presParOf" srcId="{4B6F9F12-CA5F-4204-A1D4-96BBDE2EA5AE}" destId="{8F91B9FF-BCF7-45D0-97FD-F6CA270C60F0}" srcOrd="0" destOrd="0" presId="urn:microsoft.com/office/officeart/2008/layout/NameandTitleOrganizationalChart"/>
    <dgm:cxn modelId="{2E354091-6B65-4CA6-B926-DC662C5AC659}" type="presParOf" srcId="{4B6F9F12-CA5F-4204-A1D4-96BBDE2EA5AE}" destId="{583FD8EF-90BC-47D4-9C3F-F982DB68A9C0}" srcOrd="1" destOrd="0" presId="urn:microsoft.com/office/officeart/2008/layout/NameandTitleOrganizationalChart"/>
    <dgm:cxn modelId="{4AE118D4-6910-484C-B4F8-3E9328AC2B8E}" type="presParOf" srcId="{4B6F9F12-CA5F-4204-A1D4-96BBDE2EA5AE}" destId="{6B6D2525-9A50-4928-ACA3-112F8C34D7AA}" srcOrd="2" destOrd="0" presId="urn:microsoft.com/office/officeart/2008/layout/NameandTitleOrganizationalChart"/>
    <dgm:cxn modelId="{A98C5B55-4050-4E3F-8165-63C8BDCFE39E}" type="presParOf" srcId="{5E14BE3C-329B-4156-B7DC-38BA3ED22B40}" destId="{BDA46C6C-63FE-4B16-B334-BF95F04B8E88}" srcOrd="1" destOrd="0" presId="urn:microsoft.com/office/officeart/2008/layout/NameandTitleOrganizationalChart"/>
    <dgm:cxn modelId="{C831C257-2773-4F52-9A60-1B4C68216775}" type="presParOf" srcId="{5E14BE3C-329B-4156-B7DC-38BA3ED22B40}" destId="{EE08AA07-1294-47EE-BFF4-904BF567875C}" srcOrd="2" destOrd="0" presId="urn:microsoft.com/office/officeart/2008/layout/NameandTitleOrganizationalChart"/>
    <dgm:cxn modelId="{FCF461B4-5F9B-4FCA-8E23-4C76A7DB59C5}" type="presParOf" srcId="{58792BA8-9630-4C8F-82B6-163AAD200CE5}" destId="{0367AD92-3D72-4E54-A766-E7FF677B9E24}" srcOrd="4" destOrd="0" presId="urn:microsoft.com/office/officeart/2008/layout/NameandTitleOrganizationalChart"/>
    <dgm:cxn modelId="{70ED6D8B-F61F-413D-B80A-FF18BEA4CD31}" type="presParOf" srcId="{58792BA8-9630-4C8F-82B6-163AAD200CE5}" destId="{1C351069-02AA-49CF-93EB-A2E906884783}" srcOrd="5" destOrd="0" presId="urn:microsoft.com/office/officeart/2008/layout/NameandTitleOrganizationalChart"/>
    <dgm:cxn modelId="{8CA0E82E-0AD6-4AFB-94B4-CACFC7B891D0}" type="presParOf" srcId="{1C351069-02AA-49CF-93EB-A2E906884783}" destId="{1130A81F-95C9-43E0-8D90-72EB028A5AC8}" srcOrd="0" destOrd="0" presId="urn:microsoft.com/office/officeart/2008/layout/NameandTitleOrganizationalChart"/>
    <dgm:cxn modelId="{6DF6FBA4-F7E8-4382-8678-BE2EFD5E3208}" type="presParOf" srcId="{1130A81F-95C9-43E0-8D90-72EB028A5AC8}" destId="{46E8E89E-AF12-47E6-A53D-15EF034CC613}" srcOrd="0" destOrd="0" presId="urn:microsoft.com/office/officeart/2008/layout/NameandTitleOrganizationalChart"/>
    <dgm:cxn modelId="{8FE85032-DAD0-45C8-AA83-4D310DE7AA8F}" type="presParOf" srcId="{1130A81F-95C9-43E0-8D90-72EB028A5AC8}" destId="{A1AF7A37-66EF-4232-B035-6EE6747075CA}" srcOrd="1" destOrd="0" presId="urn:microsoft.com/office/officeart/2008/layout/NameandTitleOrganizationalChart"/>
    <dgm:cxn modelId="{68D8744D-929C-466D-927D-00A316FA1056}" type="presParOf" srcId="{1130A81F-95C9-43E0-8D90-72EB028A5AC8}" destId="{63242A76-9EBA-46BA-A838-F785A87FB5B1}" srcOrd="2" destOrd="0" presId="urn:microsoft.com/office/officeart/2008/layout/NameandTitleOrganizationalChart"/>
    <dgm:cxn modelId="{4078A088-70F8-4D78-9905-58F38BA2747D}" type="presParOf" srcId="{1C351069-02AA-49CF-93EB-A2E906884783}" destId="{90FEF230-06AE-446D-B4D5-7D10EE30EBD0}" srcOrd="1" destOrd="0" presId="urn:microsoft.com/office/officeart/2008/layout/NameandTitleOrganizationalChart"/>
    <dgm:cxn modelId="{431FA506-F105-41D8-BB38-962F4B99E27B}" type="presParOf" srcId="{1C351069-02AA-49CF-93EB-A2E906884783}" destId="{65DC9213-723F-478C-968A-41A0ADD311ED}" srcOrd="2" destOrd="0" presId="urn:microsoft.com/office/officeart/2008/layout/NameandTitleOrganizationalChart"/>
    <dgm:cxn modelId="{79F904A8-9851-4774-A131-23C2DD1D23FC}" type="presParOf" srcId="{58792BA8-9630-4C8F-82B6-163AAD200CE5}" destId="{EBBE3CC0-614B-4F18-84D7-209AB3B4E2ED}" srcOrd="6" destOrd="0" presId="urn:microsoft.com/office/officeart/2008/layout/NameandTitleOrganizationalChart"/>
    <dgm:cxn modelId="{78602D69-2C0E-4430-8938-A8FFB771B460}" type="presParOf" srcId="{58792BA8-9630-4C8F-82B6-163AAD200CE5}" destId="{7A7998D9-D77E-4D16-99F6-87F9E487CACA}" srcOrd="7" destOrd="0" presId="urn:microsoft.com/office/officeart/2008/layout/NameandTitleOrganizationalChart"/>
    <dgm:cxn modelId="{902A369B-ECE3-410F-9634-68F06CB71C99}" type="presParOf" srcId="{7A7998D9-D77E-4D16-99F6-87F9E487CACA}" destId="{647A1258-5BA8-44C9-89C8-A3D5C98D88E3}" srcOrd="0" destOrd="0" presId="urn:microsoft.com/office/officeart/2008/layout/NameandTitleOrganizationalChart"/>
    <dgm:cxn modelId="{84056F35-26FC-4C30-8698-EC003C515F54}" type="presParOf" srcId="{647A1258-5BA8-44C9-89C8-A3D5C98D88E3}" destId="{AAAE0375-59C7-4067-95C6-1A8C7BA1D50A}" srcOrd="0" destOrd="0" presId="urn:microsoft.com/office/officeart/2008/layout/NameandTitleOrganizationalChart"/>
    <dgm:cxn modelId="{6D9519CB-4345-4FA7-9724-821A7559D169}" type="presParOf" srcId="{647A1258-5BA8-44C9-89C8-A3D5C98D88E3}" destId="{51C04497-E5B4-4A6D-8F4B-4E65928AB27A}" srcOrd="1" destOrd="0" presId="urn:microsoft.com/office/officeart/2008/layout/NameandTitleOrganizationalChart"/>
    <dgm:cxn modelId="{6417961A-065A-41CE-8A5F-BA460BC224DE}" type="presParOf" srcId="{647A1258-5BA8-44C9-89C8-A3D5C98D88E3}" destId="{F816D0EB-A9B7-4752-AAAA-4EDCA195F0B0}" srcOrd="2" destOrd="0" presId="urn:microsoft.com/office/officeart/2008/layout/NameandTitleOrganizationalChart"/>
    <dgm:cxn modelId="{FE7F1C5D-087F-4378-BF97-BF3402AA51A3}" type="presParOf" srcId="{7A7998D9-D77E-4D16-99F6-87F9E487CACA}" destId="{2A6FCF4C-AC5E-460F-94C1-8B9889BAAEEF}" srcOrd="1" destOrd="0" presId="urn:microsoft.com/office/officeart/2008/layout/NameandTitleOrganizationalChart"/>
    <dgm:cxn modelId="{19D000F1-8184-4B73-B721-E9FB755F03C6}" type="presParOf" srcId="{7A7998D9-D77E-4D16-99F6-87F9E487CACA}" destId="{A1121E36-5FAA-48F7-911D-8981F47B94C2}" srcOrd="2" destOrd="0" presId="urn:microsoft.com/office/officeart/2008/layout/NameandTitleOrganizationalChart"/>
    <dgm:cxn modelId="{3B89CA46-7991-478C-9557-B5957CDC310B}" type="presParOf" srcId="{41AB2B65-07C3-4E06-9F6B-AE79389AC456}" destId="{6480E32D-E4EA-4014-9D44-36EB45CA6AAB}"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B46B5-5064-4DE0-93BE-BA26A85D4246}">
      <dsp:nvSpPr>
        <dsp:cNvPr id="0" name=""/>
        <dsp:cNvSpPr/>
      </dsp:nvSpPr>
      <dsp:spPr>
        <a:xfrm>
          <a:off x="1666659" y="738"/>
          <a:ext cx="1199640" cy="5998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City Utilities</a:t>
          </a:r>
        </a:p>
      </dsp:txBody>
      <dsp:txXfrm>
        <a:off x="1684227" y="18306"/>
        <a:ext cx="1164504" cy="564684"/>
      </dsp:txXfrm>
    </dsp:sp>
    <dsp:sp modelId="{986FF859-E1F5-4DCC-9199-4242D10584E4}">
      <dsp:nvSpPr>
        <dsp:cNvPr id="0" name=""/>
        <dsp:cNvSpPr/>
      </dsp:nvSpPr>
      <dsp:spPr>
        <a:xfrm rot="3600000">
          <a:off x="2449109" y="1053697"/>
          <a:ext cx="625491" cy="20993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512090" y="1095684"/>
        <a:ext cx="499529" cy="125963"/>
      </dsp:txXfrm>
    </dsp:sp>
    <dsp:sp modelId="{4D6FF3F1-16C7-4916-AAE9-1CA0B37EA1F3}">
      <dsp:nvSpPr>
        <dsp:cNvPr id="0" name=""/>
        <dsp:cNvSpPr/>
      </dsp:nvSpPr>
      <dsp:spPr>
        <a:xfrm>
          <a:off x="2657411" y="1716772"/>
          <a:ext cx="1199640" cy="5998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Excavator</a:t>
          </a:r>
        </a:p>
      </dsp:txBody>
      <dsp:txXfrm>
        <a:off x="2674979" y="1734340"/>
        <a:ext cx="1164504" cy="564684"/>
      </dsp:txXfrm>
    </dsp:sp>
    <dsp:sp modelId="{F20F2748-EF3E-4B5A-8F78-CEDFE7A40F4A}">
      <dsp:nvSpPr>
        <dsp:cNvPr id="0" name=""/>
        <dsp:cNvSpPr/>
      </dsp:nvSpPr>
      <dsp:spPr>
        <a:xfrm rot="10800000">
          <a:off x="1953733" y="1911714"/>
          <a:ext cx="625491" cy="20993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016714" y="1953701"/>
        <a:ext cx="499529" cy="125963"/>
      </dsp:txXfrm>
    </dsp:sp>
    <dsp:sp modelId="{7A4DC7DA-0679-4AB2-97F0-650C20BA9A3E}">
      <dsp:nvSpPr>
        <dsp:cNvPr id="0" name=""/>
        <dsp:cNvSpPr/>
      </dsp:nvSpPr>
      <dsp:spPr>
        <a:xfrm>
          <a:off x="675906" y="1716772"/>
          <a:ext cx="1199640" cy="5998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USIC</a:t>
          </a:r>
        </a:p>
      </dsp:txBody>
      <dsp:txXfrm>
        <a:off x="693474" y="1734340"/>
        <a:ext cx="1164504" cy="564684"/>
      </dsp:txXfrm>
    </dsp:sp>
    <dsp:sp modelId="{E27677E5-6BCC-4311-8617-3ABD74A05E49}">
      <dsp:nvSpPr>
        <dsp:cNvPr id="0" name=""/>
        <dsp:cNvSpPr/>
      </dsp:nvSpPr>
      <dsp:spPr>
        <a:xfrm rot="18000000">
          <a:off x="1458357" y="1053697"/>
          <a:ext cx="625491" cy="20993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1521338" y="1095684"/>
        <a:ext cx="499529" cy="1259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E3CC0-614B-4F18-84D7-209AB3B4E2ED}">
      <dsp:nvSpPr>
        <dsp:cNvPr id="0" name=""/>
        <dsp:cNvSpPr/>
      </dsp:nvSpPr>
      <dsp:spPr>
        <a:xfrm>
          <a:off x="3717115" y="1516283"/>
          <a:ext cx="3186034" cy="469781"/>
        </a:xfrm>
        <a:custGeom>
          <a:avLst/>
          <a:gdLst/>
          <a:ahLst/>
          <a:cxnLst/>
          <a:rect l="0" t="0" r="0" b="0"/>
          <a:pathLst>
            <a:path>
              <a:moveTo>
                <a:pt x="0" y="0"/>
              </a:moveTo>
              <a:lnTo>
                <a:pt x="0" y="287572"/>
              </a:lnTo>
              <a:lnTo>
                <a:pt x="3186034" y="287572"/>
              </a:lnTo>
              <a:lnTo>
                <a:pt x="3186034" y="4697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67AD92-3D72-4E54-A766-E7FF677B9E24}">
      <dsp:nvSpPr>
        <dsp:cNvPr id="0" name=""/>
        <dsp:cNvSpPr/>
      </dsp:nvSpPr>
      <dsp:spPr>
        <a:xfrm>
          <a:off x="3717115" y="1516283"/>
          <a:ext cx="1162560" cy="469781"/>
        </a:xfrm>
        <a:custGeom>
          <a:avLst/>
          <a:gdLst/>
          <a:ahLst/>
          <a:cxnLst/>
          <a:rect l="0" t="0" r="0" b="0"/>
          <a:pathLst>
            <a:path>
              <a:moveTo>
                <a:pt x="0" y="0"/>
              </a:moveTo>
              <a:lnTo>
                <a:pt x="0" y="287572"/>
              </a:lnTo>
              <a:lnTo>
                <a:pt x="1162560" y="287572"/>
              </a:lnTo>
              <a:lnTo>
                <a:pt x="1162560" y="4697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DD5B6F-102D-4335-BF3D-DC3DBDA169E0}">
      <dsp:nvSpPr>
        <dsp:cNvPr id="0" name=""/>
        <dsp:cNvSpPr/>
      </dsp:nvSpPr>
      <dsp:spPr>
        <a:xfrm>
          <a:off x="2856201" y="1516283"/>
          <a:ext cx="860913" cy="469781"/>
        </a:xfrm>
        <a:custGeom>
          <a:avLst/>
          <a:gdLst/>
          <a:ahLst/>
          <a:cxnLst/>
          <a:rect l="0" t="0" r="0" b="0"/>
          <a:pathLst>
            <a:path>
              <a:moveTo>
                <a:pt x="860913" y="0"/>
              </a:moveTo>
              <a:lnTo>
                <a:pt x="860913" y="287572"/>
              </a:lnTo>
              <a:lnTo>
                <a:pt x="0" y="287572"/>
              </a:lnTo>
              <a:lnTo>
                <a:pt x="0" y="4697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199C66-4282-4141-80B9-F2DCEC18A8E6}">
      <dsp:nvSpPr>
        <dsp:cNvPr id="0" name=""/>
        <dsp:cNvSpPr/>
      </dsp:nvSpPr>
      <dsp:spPr>
        <a:xfrm>
          <a:off x="832727" y="1516283"/>
          <a:ext cx="2884387" cy="469781"/>
        </a:xfrm>
        <a:custGeom>
          <a:avLst/>
          <a:gdLst/>
          <a:ahLst/>
          <a:cxnLst/>
          <a:rect l="0" t="0" r="0" b="0"/>
          <a:pathLst>
            <a:path>
              <a:moveTo>
                <a:pt x="2884387" y="0"/>
              </a:moveTo>
              <a:lnTo>
                <a:pt x="2884387" y="287572"/>
              </a:lnTo>
              <a:lnTo>
                <a:pt x="0" y="287572"/>
              </a:lnTo>
              <a:lnTo>
                <a:pt x="0" y="4697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0CD7D0-FD59-4950-B90C-DF34669F54DC}">
      <dsp:nvSpPr>
        <dsp:cNvPr id="0" name=""/>
        <dsp:cNvSpPr/>
      </dsp:nvSpPr>
      <dsp:spPr>
        <a:xfrm>
          <a:off x="2962998" y="735387"/>
          <a:ext cx="1508232" cy="7808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110193" numCol="1" spcCol="1270" anchor="ctr" anchorCtr="0">
          <a:noAutofit/>
        </a:bodyPr>
        <a:lstStyle/>
        <a:p>
          <a:pPr lvl="0" algn="ctr" defTabSz="577850">
            <a:lnSpc>
              <a:spcPct val="90000"/>
            </a:lnSpc>
            <a:spcBef>
              <a:spcPct val="0"/>
            </a:spcBef>
            <a:spcAft>
              <a:spcPct val="35000"/>
            </a:spcAft>
          </a:pPr>
          <a:r>
            <a:rPr lang="en-US" sz="1300" kern="1200" dirty="0"/>
            <a:t>Natural Gas Damage Prevention Task Force</a:t>
          </a:r>
        </a:p>
      </dsp:txBody>
      <dsp:txXfrm>
        <a:off x="2962998" y="735387"/>
        <a:ext cx="1508232" cy="780895"/>
      </dsp:txXfrm>
    </dsp:sp>
    <dsp:sp modelId="{85A86255-0225-401F-925B-52D368ABCDEA}">
      <dsp:nvSpPr>
        <dsp:cNvPr id="0" name=""/>
        <dsp:cNvSpPr/>
      </dsp:nvSpPr>
      <dsp:spPr>
        <a:xfrm>
          <a:off x="2879378" y="1369703"/>
          <a:ext cx="2188673" cy="29749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lvl="0" algn="r" defTabSz="889000">
            <a:lnSpc>
              <a:spcPct val="90000"/>
            </a:lnSpc>
            <a:spcBef>
              <a:spcPct val="0"/>
            </a:spcBef>
            <a:spcAft>
              <a:spcPct val="35000"/>
            </a:spcAft>
          </a:pPr>
          <a:r>
            <a:rPr lang="en-US" sz="2000" kern="1200" dirty="0"/>
            <a:t>Executive Support</a:t>
          </a:r>
        </a:p>
      </dsp:txBody>
      <dsp:txXfrm>
        <a:off x="2879378" y="1369703"/>
        <a:ext cx="2188673" cy="297492"/>
      </dsp:txXfrm>
    </dsp:sp>
    <dsp:sp modelId="{142C3151-228D-4601-8F9B-9D2F8AD18B33}">
      <dsp:nvSpPr>
        <dsp:cNvPr id="0" name=""/>
        <dsp:cNvSpPr/>
      </dsp:nvSpPr>
      <dsp:spPr>
        <a:xfrm>
          <a:off x="78611" y="1986065"/>
          <a:ext cx="1508232" cy="7808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110193" numCol="1" spcCol="1270" anchor="ctr" anchorCtr="0">
          <a:noAutofit/>
        </a:bodyPr>
        <a:lstStyle/>
        <a:p>
          <a:pPr lvl="0" algn="ctr" defTabSz="577850">
            <a:lnSpc>
              <a:spcPct val="90000"/>
            </a:lnSpc>
            <a:spcBef>
              <a:spcPct val="0"/>
            </a:spcBef>
            <a:spcAft>
              <a:spcPct val="35000"/>
            </a:spcAft>
          </a:pPr>
          <a:r>
            <a:rPr lang="en-US" sz="1300" kern="1200" dirty="0"/>
            <a:t>1</a:t>
          </a:r>
          <a:r>
            <a:rPr lang="en-US" sz="1300" kern="1200" baseline="30000" dirty="0"/>
            <a:t>st</a:t>
          </a:r>
          <a:r>
            <a:rPr lang="en-US" sz="1300" kern="1200" dirty="0"/>
            <a:t> Party Damages</a:t>
          </a:r>
        </a:p>
      </dsp:txBody>
      <dsp:txXfrm>
        <a:off x="78611" y="1986065"/>
        <a:ext cx="1508232" cy="780895"/>
      </dsp:txXfrm>
    </dsp:sp>
    <dsp:sp modelId="{197544D9-5AC4-4904-94BE-B43EEE754A68}">
      <dsp:nvSpPr>
        <dsp:cNvPr id="0" name=""/>
        <dsp:cNvSpPr/>
      </dsp:nvSpPr>
      <dsp:spPr>
        <a:xfrm>
          <a:off x="380257" y="2593428"/>
          <a:ext cx="1357409" cy="26029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lvl="0" algn="r" defTabSz="800100">
            <a:lnSpc>
              <a:spcPct val="90000"/>
            </a:lnSpc>
            <a:spcBef>
              <a:spcPct val="0"/>
            </a:spcBef>
            <a:spcAft>
              <a:spcPct val="35000"/>
            </a:spcAft>
          </a:pPr>
          <a:r>
            <a:rPr lang="en-US" sz="1800" kern="1200" dirty="0"/>
            <a:t>Engineering</a:t>
          </a:r>
        </a:p>
      </dsp:txBody>
      <dsp:txXfrm>
        <a:off x="380257" y="2593428"/>
        <a:ext cx="1357409" cy="260298"/>
      </dsp:txXfrm>
    </dsp:sp>
    <dsp:sp modelId="{8F91B9FF-BCF7-45D0-97FD-F6CA270C60F0}">
      <dsp:nvSpPr>
        <dsp:cNvPr id="0" name=""/>
        <dsp:cNvSpPr/>
      </dsp:nvSpPr>
      <dsp:spPr>
        <a:xfrm>
          <a:off x="2102085" y="1986065"/>
          <a:ext cx="1508232" cy="7808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110193" numCol="1" spcCol="1270" anchor="ctr" anchorCtr="0">
          <a:noAutofit/>
        </a:bodyPr>
        <a:lstStyle/>
        <a:p>
          <a:pPr lvl="0" algn="ctr" defTabSz="577850">
            <a:lnSpc>
              <a:spcPct val="90000"/>
            </a:lnSpc>
            <a:spcBef>
              <a:spcPct val="0"/>
            </a:spcBef>
            <a:spcAft>
              <a:spcPct val="35000"/>
            </a:spcAft>
          </a:pPr>
          <a:r>
            <a:rPr lang="en-US" sz="1300" kern="1200" dirty="0"/>
            <a:t>2</a:t>
          </a:r>
          <a:r>
            <a:rPr lang="en-US" sz="1300" kern="1200" baseline="30000" dirty="0"/>
            <a:t>nd</a:t>
          </a:r>
          <a:r>
            <a:rPr lang="en-US" sz="1300" kern="1200" dirty="0"/>
            <a:t> Party Damages</a:t>
          </a:r>
        </a:p>
      </dsp:txBody>
      <dsp:txXfrm>
        <a:off x="2102085" y="1986065"/>
        <a:ext cx="1508232" cy="780895"/>
      </dsp:txXfrm>
    </dsp:sp>
    <dsp:sp modelId="{583FD8EF-90BC-47D4-9C3F-F982DB68A9C0}">
      <dsp:nvSpPr>
        <dsp:cNvPr id="0" name=""/>
        <dsp:cNvSpPr/>
      </dsp:nvSpPr>
      <dsp:spPr>
        <a:xfrm>
          <a:off x="2403731" y="2593428"/>
          <a:ext cx="1357409" cy="26029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r>
            <a:rPr lang="en-US" sz="1700" kern="1200" dirty="0"/>
            <a:t>Construction</a:t>
          </a:r>
        </a:p>
      </dsp:txBody>
      <dsp:txXfrm>
        <a:off x="2403731" y="2593428"/>
        <a:ext cx="1357409" cy="260298"/>
      </dsp:txXfrm>
    </dsp:sp>
    <dsp:sp modelId="{46E8E89E-AF12-47E6-A53D-15EF034CC613}">
      <dsp:nvSpPr>
        <dsp:cNvPr id="0" name=""/>
        <dsp:cNvSpPr/>
      </dsp:nvSpPr>
      <dsp:spPr>
        <a:xfrm>
          <a:off x="4125559" y="1986065"/>
          <a:ext cx="1508232" cy="7808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110193" numCol="1" spcCol="1270" anchor="ctr" anchorCtr="0">
          <a:noAutofit/>
        </a:bodyPr>
        <a:lstStyle/>
        <a:p>
          <a:pPr lvl="0" algn="ctr" defTabSz="577850">
            <a:lnSpc>
              <a:spcPct val="90000"/>
            </a:lnSpc>
            <a:spcBef>
              <a:spcPct val="0"/>
            </a:spcBef>
            <a:spcAft>
              <a:spcPct val="35000"/>
            </a:spcAft>
          </a:pPr>
          <a:r>
            <a:rPr lang="en-US" sz="1300" kern="1200" dirty="0"/>
            <a:t>Locating Damages</a:t>
          </a:r>
        </a:p>
      </dsp:txBody>
      <dsp:txXfrm>
        <a:off x="4125559" y="1986065"/>
        <a:ext cx="1508232" cy="780895"/>
      </dsp:txXfrm>
    </dsp:sp>
    <dsp:sp modelId="{A1AF7A37-66EF-4232-B035-6EE6747075CA}">
      <dsp:nvSpPr>
        <dsp:cNvPr id="0" name=""/>
        <dsp:cNvSpPr/>
      </dsp:nvSpPr>
      <dsp:spPr>
        <a:xfrm>
          <a:off x="4427205" y="2593428"/>
          <a:ext cx="1357409" cy="26029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r" defTabSz="488950">
            <a:lnSpc>
              <a:spcPct val="90000"/>
            </a:lnSpc>
            <a:spcBef>
              <a:spcPct val="0"/>
            </a:spcBef>
            <a:spcAft>
              <a:spcPct val="35000"/>
            </a:spcAft>
          </a:pPr>
          <a:r>
            <a:rPr lang="en-US" sz="1100" kern="1200" dirty="0"/>
            <a:t>Damage Prevention</a:t>
          </a:r>
        </a:p>
      </dsp:txBody>
      <dsp:txXfrm>
        <a:off x="4427205" y="2593428"/>
        <a:ext cx="1357409" cy="260298"/>
      </dsp:txXfrm>
    </dsp:sp>
    <dsp:sp modelId="{AAAE0375-59C7-4067-95C6-1A8C7BA1D50A}">
      <dsp:nvSpPr>
        <dsp:cNvPr id="0" name=""/>
        <dsp:cNvSpPr/>
      </dsp:nvSpPr>
      <dsp:spPr>
        <a:xfrm>
          <a:off x="6149032" y="1986065"/>
          <a:ext cx="1508232" cy="7808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110193" numCol="1" spcCol="1270" anchor="ctr" anchorCtr="0">
          <a:noAutofit/>
        </a:bodyPr>
        <a:lstStyle/>
        <a:p>
          <a:pPr lvl="0" algn="ctr" defTabSz="577850">
            <a:lnSpc>
              <a:spcPct val="90000"/>
            </a:lnSpc>
            <a:spcBef>
              <a:spcPct val="0"/>
            </a:spcBef>
            <a:spcAft>
              <a:spcPct val="35000"/>
            </a:spcAft>
          </a:pPr>
          <a:r>
            <a:rPr lang="en-US" sz="1300" kern="1200" dirty="0"/>
            <a:t>3</a:t>
          </a:r>
          <a:r>
            <a:rPr lang="en-US" sz="1300" kern="1200" baseline="30000" dirty="0"/>
            <a:t>rd</a:t>
          </a:r>
          <a:r>
            <a:rPr lang="en-US" sz="1300" kern="1200" dirty="0"/>
            <a:t> Party Damages</a:t>
          </a:r>
        </a:p>
      </dsp:txBody>
      <dsp:txXfrm>
        <a:off x="6149032" y="1986065"/>
        <a:ext cx="1508232" cy="780895"/>
      </dsp:txXfrm>
    </dsp:sp>
    <dsp:sp modelId="{51C04497-E5B4-4A6D-8F4B-4E65928AB27A}">
      <dsp:nvSpPr>
        <dsp:cNvPr id="0" name=""/>
        <dsp:cNvSpPr/>
      </dsp:nvSpPr>
      <dsp:spPr>
        <a:xfrm>
          <a:off x="6450679" y="2593428"/>
          <a:ext cx="1357409" cy="26029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lvl="0" algn="r" defTabSz="577850">
            <a:lnSpc>
              <a:spcPct val="90000"/>
            </a:lnSpc>
            <a:spcBef>
              <a:spcPct val="0"/>
            </a:spcBef>
            <a:spcAft>
              <a:spcPct val="35000"/>
            </a:spcAft>
          </a:pPr>
          <a:r>
            <a:rPr lang="en-US" sz="1300" kern="1200" dirty="0"/>
            <a:t>Communications</a:t>
          </a:r>
        </a:p>
      </dsp:txBody>
      <dsp:txXfrm>
        <a:off x="6450679" y="2593428"/>
        <a:ext cx="1357409" cy="26029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2E62E4-033C-43EF-8A15-77A244E3106B}" type="datetimeFigureOut">
              <a:rPr lang="en-US" smtClean="0"/>
              <a:t>6/22/2021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DDB320-F333-4FC9-AB17-A9EF176AB66D}" type="slidenum">
              <a:rPr lang="en-US" smtClean="0"/>
              <a:t>‹#›</a:t>
            </a:fld>
            <a:endParaRPr lang="en-US"/>
          </a:p>
        </p:txBody>
      </p:sp>
    </p:spTree>
    <p:extLst>
      <p:ext uri="{BB962C8B-B14F-4D97-AF65-F5344CB8AC3E}">
        <p14:creationId xmlns:p14="http://schemas.microsoft.com/office/powerpoint/2010/main" val="209542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DDB320-F333-4FC9-AB17-A9EF176AB66D}" type="slidenum">
              <a:rPr lang="en-US" smtClean="0"/>
              <a:t>1</a:t>
            </a:fld>
            <a:endParaRPr lang="en-US"/>
          </a:p>
        </p:txBody>
      </p:sp>
    </p:spTree>
    <p:extLst>
      <p:ext uri="{BB962C8B-B14F-4D97-AF65-F5344CB8AC3E}">
        <p14:creationId xmlns:p14="http://schemas.microsoft.com/office/powerpoint/2010/main" val="2078571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2869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5565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6941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4503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4106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0873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5382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7125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4171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3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1588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8098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6662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5595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233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317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3518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371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019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257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DDB320-F333-4FC9-AB17-A9EF176AB66D}" type="slidenum">
              <a:rPr lang="en-US" smtClean="0"/>
              <a:t>36</a:t>
            </a:fld>
            <a:endParaRPr lang="en-US"/>
          </a:p>
        </p:txBody>
      </p:sp>
    </p:spTree>
    <p:extLst>
      <p:ext uri="{BB962C8B-B14F-4D97-AF65-F5344CB8AC3E}">
        <p14:creationId xmlns:p14="http://schemas.microsoft.com/office/powerpoint/2010/main" val="1984070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4342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Manager of Risk/Damage Prevention for City Utilities of Springfield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1403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107780F-340A-42EF-AAA6-7F236EA2981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243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107780F-340A-42EF-AAA6-7F236EA2981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511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107780F-340A-42EF-AAA6-7F236EA2981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614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107780F-340A-42EF-AAA6-7F236EA2981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694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107780F-340A-42EF-AAA6-7F236EA2981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8193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107780F-340A-42EF-AAA6-7F236EA2981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331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107780F-340A-42EF-AAA6-7F236EA2981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9014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Supervisor of Damage Prevention/Public Awareness</a:t>
            </a:r>
            <a:r>
              <a:rPr lang="en-US" baseline="0" dirty="0" smtClean="0"/>
              <a:t> for Ameren Missouri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6258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598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919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BB8E7112-69DB-484F-8176-3B8A9AE615D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789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BB8E7112-69DB-484F-8176-3B8A9AE615D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062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BB8E7112-69DB-484F-8176-3B8A9AE615D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949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BB8E7112-69DB-484F-8176-3B8A9AE615D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3373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47318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Underground Facilities Supervisor</a:t>
            </a:r>
          </a:p>
          <a:p>
            <a:pPr marL="232943" indent="-232943">
              <a:buAutoNum type="arabicPeriod"/>
            </a:pPr>
            <a:r>
              <a:rPr lang="en-US" dirty="0" smtClean="0"/>
              <a:t>Do excavators in your area typically white-line proposed excavation areas?</a:t>
            </a:r>
          </a:p>
          <a:p>
            <a:pPr marL="232943" indent="-232943">
              <a:buAutoNum type="arabicPeriod"/>
            </a:pPr>
            <a:r>
              <a:rPr lang="en-US" dirty="0" smtClean="0"/>
              <a:t>Does</a:t>
            </a:r>
            <a:r>
              <a:rPr lang="en-US" baseline="0" dirty="0" smtClean="0"/>
              <a:t> MMU handle the locate tickets internally or contract them out?</a:t>
            </a:r>
          </a:p>
          <a:p>
            <a:pPr marL="232943" indent="-232943">
              <a:buAutoNum type="arabicPeriod"/>
            </a:pPr>
            <a:r>
              <a:rPr lang="en-US" baseline="0" dirty="0" smtClean="0"/>
              <a:t>As a municipal utility, on average, how many locates would you say you get in a typical week?</a:t>
            </a:r>
          </a:p>
          <a:p>
            <a:pPr marL="232943" indent="-232943">
              <a:buAutoNum type="arabicPeriod"/>
            </a:pPr>
            <a:r>
              <a:rPr lang="en-US" dirty="0" smtClean="0"/>
              <a:t>With that number, how does your staff handle the large project locates tickets?</a:t>
            </a:r>
          </a:p>
          <a:p>
            <a:pPr marL="232943" indent="-232943">
              <a:buAutoNum type="arabicPeriod"/>
            </a:pPr>
            <a:r>
              <a:rPr lang="en-US" dirty="0" smtClean="0"/>
              <a:t>How do you handle locating pipes</a:t>
            </a:r>
            <a:r>
              <a:rPr lang="en-US" baseline="0" dirty="0" smtClean="0"/>
              <a:t> underground that lack a </a:t>
            </a:r>
            <a:r>
              <a:rPr lang="en-US" dirty="0" smtClean="0"/>
              <a:t>Tracer</a:t>
            </a:r>
            <a:r>
              <a:rPr lang="en-US" baseline="0" dirty="0" smtClean="0"/>
              <a:t> Wire or have a damaged one?</a:t>
            </a:r>
          </a:p>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01DDB320-F333-4FC9-AB17-A9EF176AB66D}" type="slidenum">
              <a:rPr lang="en-US" smtClean="0"/>
              <a:t>52</a:t>
            </a:fld>
            <a:endParaRPr lang="en-US"/>
          </a:p>
        </p:txBody>
      </p:sp>
    </p:spTree>
    <p:extLst>
      <p:ext uri="{BB962C8B-B14F-4D97-AF65-F5344CB8AC3E}">
        <p14:creationId xmlns:p14="http://schemas.microsoft.com/office/powerpoint/2010/main" val="2506183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DDB320-F333-4FC9-AB17-A9EF176AB66D}" type="slidenum">
              <a:rPr lang="en-US" smtClean="0"/>
              <a:t>57</a:t>
            </a:fld>
            <a:endParaRPr lang="en-US"/>
          </a:p>
        </p:txBody>
      </p:sp>
    </p:spTree>
    <p:extLst>
      <p:ext uri="{BB962C8B-B14F-4D97-AF65-F5344CB8AC3E}">
        <p14:creationId xmlns:p14="http://schemas.microsoft.com/office/powerpoint/2010/main" val="1772766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5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2372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0379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6902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B320-F333-4FC9-AB17-A9EF176AB6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5069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5.xml"/><Relationship Id="rId4" Type="http://schemas.openxmlformats.org/officeDocument/2006/relationships/image" Target="../media/image14.emf"/></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Master" Target="../slideMasters/slideMaster5.xml"/><Relationship Id="rId4" Type="http://schemas.openxmlformats.org/officeDocument/2006/relationships/image" Target="../media/image14.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14.emf"/></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Master" Target="../slideMasters/slideMaster5.xml"/><Relationship Id="rId4" Type="http://schemas.openxmlformats.org/officeDocument/2006/relationships/image" Target="../media/image14.emf"/></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4.xml"/><Relationship Id="rId4" Type="http://schemas.openxmlformats.org/officeDocument/2006/relationships/image" Target="../media/image1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1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Master" Target="../slideMasters/slideMaster4.xml"/><Relationship Id="rId4" Type="http://schemas.openxmlformats.org/officeDocument/2006/relationships/image" Target="../media/image14.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Master" Target="../slideMasters/slideMaster4.xml"/><Relationship Id="rId4" Type="http://schemas.openxmlformats.org/officeDocument/2006/relationships/image" Target="../media/image14.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39286"/>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BB9C1B2-893A-438B-843F-F7CA7EA55108}" type="datetime1">
              <a:rPr lang="en-US" smtClean="0"/>
              <a:t>6/22/2021</a:t>
            </a:fld>
            <a:endParaRPr lang="en-US"/>
          </a:p>
        </p:txBody>
      </p:sp>
      <p:sp>
        <p:nvSpPr>
          <p:cNvPr id="19" name="Footer Placeholder 18"/>
          <p:cNvSpPr>
            <a:spLocks noGrp="1"/>
          </p:cNvSpPr>
          <p:nvPr>
            <p:ph type="ftr" sz="quarter" idx="11"/>
          </p:nvPr>
        </p:nvSpPr>
        <p:spPr>
          <a:xfrm>
            <a:off x="2286000" y="6012692"/>
            <a:ext cx="3581400" cy="396769"/>
          </a:xfrm>
          <a:noFill/>
          <a:ln>
            <a:noFill/>
          </a:ln>
        </p:spPr>
        <p:txBody>
          <a:bodyPr/>
          <a:lstStyle>
            <a:lvl1pPr algn="l">
              <a:defRPr sz="2400" b="1">
                <a:solidFill>
                  <a:schemeClr val="accent1">
                    <a:tint val="20000"/>
                  </a:schemeClr>
                </a:solidFill>
                <a:latin typeface="Arial Narrow" panose="020B0606020202030204" pitchFamily="34" charset="0"/>
              </a:defRPr>
            </a:lvl1pPr>
            <a:extLst/>
          </a:lstStyle>
          <a:p>
            <a:r>
              <a:rPr lang="en-US" dirty="0" smtClean="0"/>
              <a:t>Missouri Public </a:t>
            </a:r>
            <a:br>
              <a:rPr lang="en-US" dirty="0" smtClean="0"/>
            </a:br>
            <a:r>
              <a:rPr lang="en-US" dirty="0" smtClean="0"/>
              <a:t>Service Commission</a:t>
            </a:r>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AD6D5B2-C1AF-490F-877E-BC43DF5F5338}" type="slidenum">
              <a:rPr lang="en-US" smtClean="0"/>
              <a:t>‹#›</a:t>
            </a:fld>
            <a:endParaRPr lang="en-US"/>
          </a:p>
        </p:txBody>
      </p:sp>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5257800"/>
            <a:ext cx="1493837"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C6FFA2E3-C162-4869-B3F2-1D4ACD44BB65}" type="datetime1">
              <a:rPr lang="en-US" smtClean="0"/>
              <a:t>6/22/2021</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AD6D5B2-C1AF-490F-877E-BC43DF5F5338}"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wimlanes">
    <p:spTree>
      <p:nvGrpSpPr>
        <p:cNvPr id="1" name=""/>
        <p:cNvGrpSpPr/>
        <p:nvPr/>
      </p:nvGrpSpPr>
      <p:grpSpPr>
        <a:xfrm>
          <a:off x="0" y="0"/>
          <a:ext cx="0" cy="0"/>
          <a:chOff x="0" y="0"/>
          <a:chExt cx="0" cy="0"/>
        </a:xfrm>
      </p:grpSpPr>
      <p:sp>
        <p:nvSpPr>
          <p:cNvPr id="8" name="SmartArt Placeholder 7"/>
          <p:cNvSpPr>
            <a:spLocks noGrp="1"/>
          </p:cNvSpPr>
          <p:nvPr>
            <p:ph type="dgm" sz="quarter" idx="18"/>
          </p:nvPr>
        </p:nvSpPr>
        <p:spPr>
          <a:xfrm>
            <a:off x="304800" y="1377695"/>
            <a:ext cx="8534400" cy="4689951"/>
          </a:xfrm>
          <a:prstGeom prst="rect">
            <a:avLst/>
          </a:prstGeom>
        </p:spPr>
        <p:txBody>
          <a:bodyPr vert="horz"/>
          <a:lstStyle/>
          <a:p>
            <a:endParaRPr lang="en-US" dirty="0"/>
          </a:p>
        </p:txBody>
      </p:sp>
      <p:sp>
        <p:nvSpPr>
          <p:cNvPr id="11"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2"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9"/>
          </p:nvPr>
        </p:nvSpPr>
        <p:spPr/>
        <p:txBody>
          <a:bodyPr/>
          <a:lstStyle/>
          <a:p>
            <a:endParaRPr lang="en-US" dirty="0"/>
          </a:p>
        </p:txBody>
      </p:sp>
    </p:spTree>
    <p:extLst>
      <p:ext uri="{BB962C8B-B14F-4D97-AF65-F5344CB8AC3E}">
        <p14:creationId xmlns:p14="http://schemas.microsoft.com/office/powerpoint/2010/main" val="112784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able Placeholder 4"/>
          <p:cNvSpPr>
            <a:spLocks noGrp="1"/>
          </p:cNvSpPr>
          <p:nvPr>
            <p:ph type="tbl" sz="quarter" idx="13"/>
          </p:nvPr>
        </p:nvSpPr>
        <p:spPr>
          <a:xfrm>
            <a:off x="304800" y="1377696"/>
            <a:ext cx="8509000" cy="4746657"/>
          </a:xfrm>
          <a:prstGeom prst="rect">
            <a:avLst/>
          </a:prstGeom>
        </p:spPr>
        <p:txBody>
          <a:bodyPr vert="horz"/>
          <a:lstStyle/>
          <a:p>
            <a:endParaRPr lang="en-US" dirty="0"/>
          </a:p>
        </p:txBody>
      </p:sp>
      <p:sp>
        <p:nvSpPr>
          <p:cNvPr id="10"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1"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424335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0 Step Diagram">
    <p:spTree>
      <p:nvGrpSpPr>
        <p:cNvPr id="1" name=""/>
        <p:cNvGrpSpPr/>
        <p:nvPr/>
      </p:nvGrpSpPr>
      <p:grpSpPr>
        <a:xfrm>
          <a:off x="0" y="0"/>
          <a:ext cx="0" cy="0"/>
          <a:chOff x="0" y="0"/>
          <a:chExt cx="0" cy="0"/>
        </a:xfrm>
      </p:grpSpPr>
      <p:sp>
        <p:nvSpPr>
          <p:cNvPr id="4" name="Rectangle 3"/>
          <p:cNvSpPr/>
          <p:nvPr userDrawn="1"/>
        </p:nvSpPr>
        <p:spPr>
          <a:xfrm>
            <a:off x="1381125" y="1959092"/>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2" name="Text Placeholder 20"/>
          <p:cNvSpPr>
            <a:spLocks noGrp="1"/>
          </p:cNvSpPr>
          <p:nvPr>
            <p:ph type="body" sz="quarter" idx="16" hasCustomPrompt="1"/>
          </p:nvPr>
        </p:nvSpPr>
        <p:spPr>
          <a:xfrm>
            <a:off x="1381125" y="1959092"/>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35" name="Rectangle 34"/>
          <p:cNvSpPr/>
          <p:nvPr userDrawn="1"/>
        </p:nvSpPr>
        <p:spPr>
          <a:xfrm flipH="1">
            <a:off x="5496348" y="1959092"/>
            <a:ext cx="210312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6" name="Rectangle 35"/>
          <p:cNvSpPr/>
          <p:nvPr userDrawn="1"/>
        </p:nvSpPr>
        <p:spPr>
          <a:xfrm flipH="1">
            <a:off x="5222028" y="2398418"/>
            <a:ext cx="237744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7" name="Rectangle 36"/>
          <p:cNvSpPr/>
          <p:nvPr userDrawn="1"/>
        </p:nvSpPr>
        <p:spPr>
          <a:xfrm flipH="1">
            <a:off x="4947708" y="2837743"/>
            <a:ext cx="265176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8" name="Rectangle 37"/>
          <p:cNvSpPr/>
          <p:nvPr userDrawn="1"/>
        </p:nvSpPr>
        <p:spPr>
          <a:xfrm flipH="1">
            <a:off x="4673388" y="3277068"/>
            <a:ext cx="292608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9" name="Rectangle 38"/>
          <p:cNvSpPr/>
          <p:nvPr userDrawn="1"/>
        </p:nvSpPr>
        <p:spPr>
          <a:xfrm flipH="1">
            <a:off x="4399068" y="3716394"/>
            <a:ext cx="3200400" cy="29633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0" name="Rectangle 39"/>
          <p:cNvSpPr/>
          <p:nvPr userDrawn="1"/>
        </p:nvSpPr>
        <p:spPr>
          <a:xfrm flipH="1">
            <a:off x="4124748" y="4155719"/>
            <a:ext cx="347472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B6CB5"/>
              </a:solidFill>
            </a:endParaRPr>
          </a:p>
        </p:txBody>
      </p:sp>
      <p:sp>
        <p:nvSpPr>
          <p:cNvPr id="41" name="Rectangle 40"/>
          <p:cNvSpPr/>
          <p:nvPr userDrawn="1"/>
        </p:nvSpPr>
        <p:spPr>
          <a:xfrm flipH="1">
            <a:off x="3850428" y="4595044"/>
            <a:ext cx="374904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B6CB5"/>
              </a:solidFill>
            </a:endParaRPr>
          </a:p>
        </p:txBody>
      </p:sp>
      <p:sp>
        <p:nvSpPr>
          <p:cNvPr id="42" name="Rectangle 41"/>
          <p:cNvSpPr/>
          <p:nvPr userDrawn="1"/>
        </p:nvSpPr>
        <p:spPr>
          <a:xfrm flipH="1">
            <a:off x="3576107" y="5034370"/>
            <a:ext cx="402336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B6CB5"/>
              </a:solidFill>
            </a:endParaRPr>
          </a:p>
        </p:txBody>
      </p:sp>
      <p:sp>
        <p:nvSpPr>
          <p:cNvPr id="43" name="Rectangle 42"/>
          <p:cNvSpPr/>
          <p:nvPr userDrawn="1"/>
        </p:nvSpPr>
        <p:spPr>
          <a:xfrm flipH="1">
            <a:off x="3301787" y="5473695"/>
            <a:ext cx="429768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B6CB5"/>
              </a:solidFill>
            </a:endParaRPr>
          </a:p>
        </p:txBody>
      </p:sp>
      <p:sp>
        <p:nvSpPr>
          <p:cNvPr id="45" name="Text Placeholder 20"/>
          <p:cNvSpPr>
            <a:spLocks noGrp="1"/>
          </p:cNvSpPr>
          <p:nvPr userDrawn="1">
            <p:ph type="body" sz="quarter" idx="26" hasCustomPrompt="1"/>
          </p:nvPr>
        </p:nvSpPr>
        <p:spPr>
          <a:xfrm>
            <a:off x="5222029" y="2413000"/>
            <a:ext cx="2377439" cy="296333"/>
          </a:xfrm>
          <a:prstGeom prst="rect">
            <a:avLst/>
          </a:prstGeom>
          <a:noFill/>
        </p:spPr>
        <p:txBody>
          <a:bodyPr vert="horz" anchor="ctr"/>
          <a:lstStyle>
            <a:lvl1pPr marL="0" indent="0" algn="r">
              <a:buNone/>
              <a:defRPr sz="900" b="1" baseline="0">
                <a:solidFill>
                  <a:srgbClr val="1B6CB5"/>
                </a:solidFill>
              </a:defRPr>
            </a:lvl1pPr>
            <a:lvl2pPr>
              <a:defRPr sz="1000"/>
            </a:lvl2pPr>
            <a:lvl3pPr>
              <a:defRPr sz="1000"/>
            </a:lvl3pPr>
            <a:lvl4pPr>
              <a:defRPr sz="1000"/>
            </a:lvl4pPr>
            <a:lvl5pPr>
              <a:defRPr sz="1000"/>
            </a:lvl5pPr>
          </a:lstStyle>
          <a:p>
            <a:pPr lvl="0"/>
            <a:r>
              <a:rPr lang="en-US" dirty="0"/>
              <a:t>CLICK TO EDIT</a:t>
            </a:r>
          </a:p>
        </p:txBody>
      </p:sp>
      <p:sp>
        <p:nvSpPr>
          <p:cNvPr id="55" name="Text Placeholder 20"/>
          <p:cNvSpPr>
            <a:spLocks noGrp="1"/>
          </p:cNvSpPr>
          <p:nvPr>
            <p:ph type="body" sz="quarter" idx="27" hasCustomPrompt="1"/>
          </p:nvPr>
        </p:nvSpPr>
        <p:spPr>
          <a:xfrm>
            <a:off x="5496349" y="1959092"/>
            <a:ext cx="2103119" cy="296333"/>
          </a:xfrm>
          <a:prstGeom prst="rect">
            <a:avLst/>
          </a:prstGeom>
          <a:noFill/>
        </p:spPr>
        <p:txBody>
          <a:bodyPr vert="horz" anchor="ctr"/>
          <a:lstStyle>
            <a:lvl1pPr marL="0" indent="0" algn="r">
              <a:buNone/>
              <a:defRPr sz="900" b="1" baseline="0">
                <a:solidFill>
                  <a:srgbClr val="1B6CB5"/>
                </a:solidFill>
              </a:defRPr>
            </a:lvl1pPr>
            <a:lvl2pPr>
              <a:defRPr sz="1000"/>
            </a:lvl2pPr>
            <a:lvl3pPr>
              <a:defRPr sz="1000"/>
            </a:lvl3pPr>
            <a:lvl4pPr>
              <a:defRPr sz="1000"/>
            </a:lvl4pPr>
            <a:lvl5pPr>
              <a:defRPr sz="1000"/>
            </a:lvl5pPr>
          </a:lstStyle>
          <a:p>
            <a:pPr lvl="0"/>
            <a:r>
              <a:rPr lang="en-US" dirty="0"/>
              <a:t>CLICK TO EDIT</a:t>
            </a:r>
          </a:p>
        </p:txBody>
      </p:sp>
      <p:sp>
        <p:nvSpPr>
          <p:cNvPr id="56" name="Text Placeholder 20"/>
          <p:cNvSpPr>
            <a:spLocks noGrp="1"/>
          </p:cNvSpPr>
          <p:nvPr>
            <p:ph type="body" sz="quarter" idx="28" hasCustomPrompt="1"/>
          </p:nvPr>
        </p:nvSpPr>
        <p:spPr>
          <a:xfrm>
            <a:off x="4947709" y="2824102"/>
            <a:ext cx="2651759" cy="296333"/>
          </a:xfrm>
          <a:prstGeom prst="rect">
            <a:avLst/>
          </a:prstGeom>
          <a:noFill/>
        </p:spPr>
        <p:txBody>
          <a:bodyPr vert="horz" anchor="ctr"/>
          <a:lstStyle>
            <a:lvl1pPr marL="0" indent="0" algn="r">
              <a:buNone/>
              <a:defRPr sz="900" b="1" baseline="0">
                <a:solidFill>
                  <a:srgbClr val="1B6CB5"/>
                </a:solidFill>
              </a:defRPr>
            </a:lvl1pPr>
            <a:lvl2pPr>
              <a:defRPr sz="1000"/>
            </a:lvl2pPr>
            <a:lvl3pPr>
              <a:defRPr sz="1000"/>
            </a:lvl3pPr>
            <a:lvl4pPr>
              <a:defRPr sz="1000"/>
            </a:lvl4pPr>
            <a:lvl5pPr>
              <a:defRPr sz="1000"/>
            </a:lvl5pPr>
          </a:lstStyle>
          <a:p>
            <a:pPr lvl="0"/>
            <a:r>
              <a:rPr lang="en-US" dirty="0"/>
              <a:t>CLICK TO EDIT</a:t>
            </a:r>
          </a:p>
        </p:txBody>
      </p:sp>
      <p:sp>
        <p:nvSpPr>
          <p:cNvPr id="57" name="Text Placeholder 20"/>
          <p:cNvSpPr>
            <a:spLocks noGrp="1"/>
          </p:cNvSpPr>
          <p:nvPr>
            <p:ph type="body" sz="quarter" idx="29" hasCustomPrompt="1"/>
          </p:nvPr>
        </p:nvSpPr>
        <p:spPr>
          <a:xfrm>
            <a:off x="4673389" y="3278478"/>
            <a:ext cx="2926079" cy="296333"/>
          </a:xfrm>
          <a:prstGeom prst="rect">
            <a:avLst/>
          </a:prstGeom>
          <a:noFill/>
        </p:spPr>
        <p:txBody>
          <a:bodyPr vert="horz" anchor="ctr"/>
          <a:lstStyle>
            <a:lvl1pPr marL="0" indent="0" algn="r">
              <a:buNone/>
              <a:defRPr sz="900" b="1" baseline="0">
                <a:solidFill>
                  <a:srgbClr val="1B6CB5"/>
                </a:solidFill>
              </a:defRPr>
            </a:lvl1pPr>
            <a:lvl2pPr>
              <a:defRPr sz="1000"/>
            </a:lvl2pPr>
            <a:lvl3pPr>
              <a:defRPr sz="1000"/>
            </a:lvl3pPr>
            <a:lvl4pPr>
              <a:defRPr sz="1000"/>
            </a:lvl4pPr>
            <a:lvl5pPr>
              <a:defRPr sz="1000"/>
            </a:lvl5pPr>
          </a:lstStyle>
          <a:p>
            <a:pPr lvl="0"/>
            <a:r>
              <a:rPr lang="en-US" dirty="0"/>
              <a:t>CLICK TO EDIT</a:t>
            </a:r>
          </a:p>
        </p:txBody>
      </p:sp>
      <p:sp>
        <p:nvSpPr>
          <p:cNvPr id="59" name="Text Placeholder 20"/>
          <p:cNvSpPr>
            <a:spLocks noGrp="1"/>
          </p:cNvSpPr>
          <p:nvPr>
            <p:ph type="body" sz="quarter" idx="30" hasCustomPrompt="1"/>
          </p:nvPr>
        </p:nvSpPr>
        <p:spPr>
          <a:xfrm>
            <a:off x="4399069" y="3716394"/>
            <a:ext cx="3200399" cy="296333"/>
          </a:xfrm>
          <a:prstGeom prst="rect">
            <a:avLst/>
          </a:prstGeom>
          <a:solidFill>
            <a:schemeClr val="bg1">
              <a:lumMod val="85000"/>
            </a:schemeClr>
          </a:solidFill>
        </p:spPr>
        <p:txBody>
          <a:bodyPr vert="horz" anchor="ctr"/>
          <a:lstStyle>
            <a:lvl1pPr marL="0" indent="0" algn="r">
              <a:buNone/>
              <a:defRPr sz="900" b="1" baseline="0">
                <a:solidFill>
                  <a:srgbClr val="1B6CB5"/>
                </a:solidFill>
              </a:defRPr>
            </a:lvl1pPr>
            <a:lvl2pPr>
              <a:defRPr sz="1000"/>
            </a:lvl2pPr>
            <a:lvl3pPr>
              <a:defRPr sz="1000"/>
            </a:lvl3pPr>
            <a:lvl4pPr>
              <a:defRPr sz="1000"/>
            </a:lvl4pPr>
            <a:lvl5pPr>
              <a:defRPr sz="1000"/>
            </a:lvl5pPr>
          </a:lstStyle>
          <a:p>
            <a:pPr lvl="0"/>
            <a:r>
              <a:rPr lang="en-US" dirty="0"/>
              <a:t>CLICK TO EDIT</a:t>
            </a:r>
          </a:p>
        </p:txBody>
      </p:sp>
      <p:sp>
        <p:nvSpPr>
          <p:cNvPr id="60" name="Text Placeholder 20"/>
          <p:cNvSpPr>
            <a:spLocks noGrp="1"/>
          </p:cNvSpPr>
          <p:nvPr>
            <p:ph type="body" sz="quarter" idx="31" hasCustomPrompt="1"/>
          </p:nvPr>
        </p:nvSpPr>
        <p:spPr>
          <a:xfrm>
            <a:off x="4124749" y="4155719"/>
            <a:ext cx="3474719" cy="296333"/>
          </a:xfrm>
          <a:prstGeom prst="rect">
            <a:avLst/>
          </a:prstGeom>
          <a:noFill/>
        </p:spPr>
        <p:txBody>
          <a:bodyPr vert="horz" anchor="ctr"/>
          <a:lstStyle>
            <a:lvl1pPr marL="0" indent="0" algn="r">
              <a:buNone/>
              <a:defRPr sz="900" b="1" baseline="0">
                <a:solidFill>
                  <a:srgbClr val="0064A4"/>
                </a:solidFill>
              </a:defRPr>
            </a:lvl1pPr>
            <a:lvl2pPr>
              <a:defRPr sz="1000"/>
            </a:lvl2pPr>
            <a:lvl3pPr>
              <a:defRPr sz="1000"/>
            </a:lvl3pPr>
            <a:lvl4pPr>
              <a:defRPr sz="1000"/>
            </a:lvl4pPr>
            <a:lvl5pPr>
              <a:defRPr sz="1000"/>
            </a:lvl5pPr>
          </a:lstStyle>
          <a:p>
            <a:pPr lvl="0"/>
            <a:r>
              <a:rPr lang="en-US" dirty="0"/>
              <a:t>CLICK TO EDIT</a:t>
            </a:r>
          </a:p>
        </p:txBody>
      </p:sp>
      <p:sp>
        <p:nvSpPr>
          <p:cNvPr id="61" name="Text Placeholder 20"/>
          <p:cNvSpPr>
            <a:spLocks noGrp="1"/>
          </p:cNvSpPr>
          <p:nvPr>
            <p:ph type="body" sz="quarter" idx="32" hasCustomPrompt="1"/>
          </p:nvPr>
        </p:nvSpPr>
        <p:spPr>
          <a:xfrm>
            <a:off x="3850429" y="4576696"/>
            <a:ext cx="3749040" cy="296333"/>
          </a:xfrm>
          <a:prstGeom prst="rect">
            <a:avLst/>
          </a:prstGeom>
          <a:noFill/>
        </p:spPr>
        <p:txBody>
          <a:bodyPr vert="horz" anchor="ctr"/>
          <a:lstStyle>
            <a:lvl1pPr marL="0" indent="0" algn="r">
              <a:buNone/>
              <a:defRPr sz="900" b="1" baseline="0">
                <a:solidFill>
                  <a:srgbClr val="0064A4"/>
                </a:solidFill>
              </a:defRPr>
            </a:lvl1pPr>
            <a:lvl2pPr>
              <a:defRPr sz="1000"/>
            </a:lvl2pPr>
            <a:lvl3pPr>
              <a:defRPr sz="1000"/>
            </a:lvl3pPr>
            <a:lvl4pPr>
              <a:defRPr sz="1000"/>
            </a:lvl4pPr>
            <a:lvl5pPr>
              <a:defRPr sz="1000"/>
            </a:lvl5pPr>
          </a:lstStyle>
          <a:p>
            <a:pPr lvl="0"/>
            <a:r>
              <a:rPr lang="en-US" dirty="0"/>
              <a:t>CLICK TO EDIT</a:t>
            </a:r>
          </a:p>
        </p:txBody>
      </p:sp>
      <p:sp>
        <p:nvSpPr>
          <p:cNvPr id="62" name="Text Placeholder 20"/>
          <p:cNvSpPr>
            <a:spLocks noGrp="1"/>
          </p:cNvSpPr>
          <p:nvPr>
            <p:ph type="body" sz="quarter" idx="33" hasCustomPrompt="1"/>
          </p:nvPr>
        </p:nvSpPr>
        <p:spPr>
          <a:xfrm>
            <a:off x="3576107" y="5034370"/>
            <a:ext cx="4023362" cy="296333"/>
          </a:xfrm>
          <a:prstGeom prst="rect">
            <a:avLst/>
          </a:prstGeom>
          <a:noFill/>
        </p:spPr>
        <p:txBody>
          <a:bodyPr vert="horz" anchor="ctr"/>
          <a:lstStyle>
            <a:lvl1pPr marL="0" indent="0" algn="r">
              <a:buNone/>
              <a:defRPr sz="900" b="1" baseline="0">
                <a:solidFill>
                  <a:srgbClr val="0064A4"/>
                </a:solidFill>
              </a:defRPr>
            </a:lvl1pPr>
            <a:lvl2pPr>
              <a:defRPr sz="1000"/>
            </a:lvl2pPr>
            <a:lvl3pPr>
              <a:defRPr sz="1000"/>
            </a:lvl3pPr>
            <a:lvl4pPr>
              <a:defRPr sz="1000"/>
            </a:lvl4pPr>
            <a:lvl5pPr>
              <a:defRPr sz="1000"/>
            </a:lvl5pPr>
          </a:lstStyle>
          <a:p>
            <a:pPr lvl="0"/>
            <a:r>
              <a:rPr lang="en-US" dirty="0"/>
              <a:t>CLICK TO EDIT</a:t>
            </a:r>
          </a:p>
        </p:txBody>
      </p:sp>
      <p:sp>
        <p:nvSpPr>
          <p:cNvPr id="63" name="Text Placeholder 20"/>
          <p:cNvSpPr>
            <a:spLocks noGrp="1"/>
          </p:cNvSpPr>
          <p:nvPr>
            <p:ph type="body" sz="quarter" idx="34" hasCustomPrompt="1"/>
          </p:nvPr>
        </p:nvSpPr>
        <p:spPr>
          <a:xfrm>
            <a:off x="3301787" y="5478864"/>
            <a:ext cx="4297682" cy="296333"/>
          </a:xfrm>
          <a:prstGeom prst="rect">
            <a:avLst/>
          </a:prstGeom>
          <a:noFill/>
        </p:spPr>
        <p:txBody>
          <a:bodyPr vert="horz" anchor="ctr"/>
          <a:lstStyle>
            <a:lvl1pPr marL="0" indent="0" algn="r">
              <a:buNone/>
              <a:defRPr sz="900" b="1" baseline="0">
                <a:solidFill>
                  <a:srgbClr val="0064A4"/>
                </a:solidFill>
              </a:defRPr>
            </a:lvl1pPr>
            <a:lvl2pPr>
              <a:defRPr sz="1000"/>
            </a:lvl2pPr>
            <a:lvl3pPr>
              <a:defRPr sz="1000"/>
            </a:lvl3pPr>
            <a:lvl4pPr>
              <a:defRPr sz="1000"/>
            </a:lvl4pPr>
            <a:lvl5pPr>
              <a:defRPr sz="1000"/>
            </a:lvl5pPr>
          </a:lstStyle>
          <a:p>
            <a:pPr lvl="0"/>
            <a:r>
              <a:rPr lang="en-US" dirty="0"/>
              <a:t>CLICK TO EDIT</a:t>
            </a:r>
          </a:p>
        </p:txBody>
      </p:sp>
      <p:sp>
        <p:nvSpPr>
          <p:cNvPr id="65" name="Rectangle 64"/>
          <p:cNvSpPr/>
          <p:nvPr userDrawn="1"/>
        </p:nvSpPr>
        <p:spPr>
          <a:xfrm>
            <a:off x="1381125" y="2398418"/>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6" name="Text Placeholder 20"/>
          <p:cNvSpPr>
            <a:spLocks noGrp="1"/>
          </p:cNvSpPr>
          <p:nvPr>
            <p:ph type="body" sz="quarter" idx="36" hasCustomPrompt="1"/>
          </p:nvPr>
        </p:nvSpPr>
        <p:spPr>
          <a:xfrm>
            <a:off x="1381125" y="2398418"/>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67" name="Rectangle 66"/>
          <p:cNvSpPr/>
          <p:nvPr userDrawn="1"/>
        </p:nvSpPr>
        <p:spPr>
          <a:xfrm>
            <a:off x="1381125" y="2824102"/>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8" name="Text Placeholder 20"/>
          <p:cNvSpPr>
            <a:spLocks noGrp="1"/>
          </p:cNvSpPr>
          <p:nvPr>
            <p:ph type="body" sz="quarter" idx="37" hasCustomPrompt="1"/>
          </p:nvPr>
        </p:nvSpPr>
        <p:spPr>
          <a:xfrm>
            <a:off x="1381125" y="2824102"/>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69" name="Rectangle 68"/>
          <p:cNvSpPr/>
          <p:nvPr userDrawn="1"/>
        </p:nvSpPr>
        <p:spPr>
          <a:xfrm>
            <a:off x="1381125" y="3277068"/>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0" name="Text Placeholder 20"/>
          <p:cNvSpPr>
            <a:spLocks noGrp="1"/>
          </p:cNvSpPr>
          <p:nvPr>
            <p:ph type="body" sz="quarter" idx="38" hasCustomPrompt="1"/>
          </p:nvPr>
        </p:nvSpPr>
        <p:spPr>
          <a:xfrm>
            <a:off x="1381125" y="3277068"/>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71" name="Rectangle 70"/>
          <p:cNvSpPr/>
          <p:nvPr userDrawn="1"/>
        </p:nvSpPr>
        <p:spPr>
          <a:xfrm>
            <a:off x="1381125" y="3716394"/>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2" name="Text Placeholder 20"/>
          <p:cNvSpPr>
            <a:spLocks noGrp="1"/>
          </p:cNvSpPr>
          <p:nvPr>
            <p:ph type="body" sz="quarter" idx="39" hasCustomPrompt="1"/>
          </p:nvPr>
        </p:nvSpPr>
        <p:spPr>
          <a:xfrm>
            <a:off x="1381125" y="3716394"/>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73" name="Rectangle 72"/>
          <p:cNvSpPr/>
          <p:nvPr userDrawn="1"/>
        </p:nvSpPr>
        <p:spPr>
          <a:xfrm>
            <a:off x="1381125" y="4155719"/>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4" name="Text Placeholder 20"/>
          <p:cNvSpPr>
            <a:spLocks noGrp="1"/>
          </p:cNvSpPr>
          <p:nvPr>
            <p:ph type="body" sz="quarter" idx="40" hasCustomPrompt="1"/>
          </p:nvPr>
        </p:nvSpPr>
        <p:spPr>
          <a:xfrm>
            <a:off x="1381125" y="4155719"/>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75" name="Rectangle 74"/>
          <p:cNvSpPr/>
          <p:nvPr userDrawn="1"/>
        </p:nvSpPr>
        <p:spPr>
          <a:xfrm>
            <a:off x="1381125" y="4576696"/>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6" name="Text Placeholder 20"/>
          <p:cNvSpPr>
            <a:spLocks noGrp="1"/>
          </p:cNvSpPr>
          <p:nvPr>
            <p:ph type="body" sz="quarter" idx="41" hasCustomPrompt="1"/>
          </p:nvPr>
        </p:nvSpPr>
        <p:spPr>
          <a:xfrm>
            <a:off x="1381125" y="4576696"/>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77" name="Rectangle 76"/>
          <p:cNvSpPr/>
          <p:nvPr userDrawn="1"/>
        </p:nvSpPr>
        <p:spPr>
          <a:xfrm>
            <a:off x="1381125" y="5034370"/>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8" name="Text Placeholder 20"/>
          <p:cNvSpPr>
            <a:spLocks noGrp="1"/>
          </p:cNvSpPr>
          <p:nvPr>
            <p:ph type="body" sz="quarter" idx="42" hasCustomPrompt="1"/>
          </p:nvPr>
        </p:nvSpPr>
        <p:spPr>
          <a:xfrm>
            <a:off x="1381125" y="5034370"/>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79" name="Rectangle 78"/>
          <p:cNvSpPr/>
          <p:nvPr userDrawn="1"/>
        </p:nvSpPr>
        <p:spPr>
          <a:xfrm>
            <a:off x="1381125" y="5473695"/>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0" name="Text Placeholder 20"/>
          <p:cNvSpPr>
            <a:spLocks noGrp="1"/>
          </p:cNvSpPr>
          <p:nvPr>
            <p:ph type="body" sz="quarter" idx="43" hasCustomPrompt="1"/>
          </p:nvPr>
        </p:nvSpPr>
        <p:spPr>
          <a:xfrm>
            <a:off x="1381125" y="5473695"/>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49"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50"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44"/>
          </p:nvPr>
        </p:nvSpPr>
        <p:spPr/>
        <p:txBody>
          <a:bodyPr/>
          <a:lstStyle/>
          <a:p>
            <a:endParaRPr lang="en-US" dirty="0"/>
          </a:p>
        </p:txBody>
      </p:sp>
    </p:spTree>
    <p:extLst>
      <p:ext uri="{BB962C8B-B14F-4D97-AF65-F5344CB8AC3E}">
        <p14:creationId xmlns:p14="http://schemas.microsoft.com/office/powerpoint/2010/main" val="60901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rack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D9D2C7-C1EF-CB43-AA64-02C75E7EB6B8}"/>
              </a:ext>
            </a:extLst>
          </p:cNvPr>
          <p:cNvSpPr/>
          <p:nvPr userDrawn="1"/>
        </p:nvSpPr>
        <p:spPr>
          <a:xfrm>
            <a:off x="0" y="4521602"/>
            <a:ext cx="9144000" cy="1549533"/>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5" name="Table Placeholder 4"/>
          <p:cNvSpPr>
            <a:spLocks noGrp="1"/>
          </p:cNvSpPr>
          <p:nvPr>
            <p:ph type="tbl" sz="quarter" idx="17"/>
          </p:nvPr>
        </p:nvSpPr>
        <p:spPr>
          <a:xfrm>
            <a:off x="301752" y="1377695"/>
            <a:ext cx="8523271" cy="2364964"/>
          </a:xfrm>
          <a:prstGeom prst="rect">
            <a:avLst/>
          </a:prstGeom>
        </p:spPr>
        <p:txBody>
          <a:bodyPr vert="horz"/>
          <a:lstStyle/>
          <a:p>
            <a:endParaRPr lang="en-US" dirty="0"/>
          </a:p>
        </p:txBody>
      </p:sp>
      <p:sp>
        <p:nvSpPr>
          <p:cNvPr id="12" name="Chart Placeholder 13"/>
          <p:cNvSpPr>
            <a:spLocks noGrp="1"/>
          </p:cNvSpPr>
          <p:nvPr>
            <p:ph type="chart" sz="quarter" idx="15"/>
          </p:nvPr>
        </p:nvSpPr>
        <p:spPr>
          <a:xfrm>
            <a:off x="301751" y="4416248"/>
            <a:ext cx="2114550" cy="1837267"/>
          </a:xfrm>
          <a:prstGeom prst="rect">
            <a:avLst/>
          </a:prstGeom>
        </p:spPr>
        <p:txBody>
          <a:bodyPr vert="horz"/>
          <a:lstStyle/>
          <a:p>
            <a:endParaRPr lang="en-US" dirty="0"/>
          </a:p>
        </p:txBody>
      </p:sp>
      <p:sp>
        <p:nvSpPr>
          <p:cNvPr id="22" name="Chart Placeholder 13"/>
          <p:cNvSpPr>
            <a:spLocks noGrp="1"/>
          </p:cNvSpPr>
          <p:nvPr>
            <p:ph type="chart" sz="quarter" idx="18"/>
          </p:nvPr>
        </p:nvSpPr>
        <p:spPr>
          <a:xfrm>
            <a:off x="3524250" y="4416248"/>
            <a:ext cx="2114550" cy="1837267"/>
          </a:xfrm>
          <a:prstGeom prst="rect">
            <a:avLst/>
          </a:prstGeom>
        </p:spPr>
        <p:txBody>
          <a:bodyPr vert="horz"/>
          <a:lstStyle/>
          <a:p>
            <a:endParaRPr lang="en-US" dirty="0"/>
          </a:p>
        </p:txBody>
      </p:sp>
      <p:sp>
        <p:nvSpPr>
          <p:cNvPr id="23" name="Chart Placeholder 13"/>
          <p:cNvSpPr>
            <a:spLocks noGrp="1"/>
          </p:cNvSpPr>
          <p:nvPr>
            <p:ph type="chart" sz="quarter" idx="19"/>
          </p:nvPr>
        </p:nvSpPr>
        <p:spPr>
          <a:xfrm>
            <a:off x="6710472" y="4416248"/>
            <a:ext cx="2114550" cy="1837267"/>
          </a:xfrm>
          <a:prstGeom prst="rect">
            <a:avLst/>
          </a:prstGeom>
        </p:spPr>
        <p:txBody>
          <a:bodyPr vert="horz"/>
          <a:lstStyle/>
          <a:p>
            <a:endParaRPr lang="en-US" dirty="0"/>
          </a:p>
        </p:txBody>
      </p:sp>
      <p:sp>
        <p:nvSpPr>
          <p:cNvPr id="15"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6"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20"/>
          </p:nvPr>
        </p:nvSpPr>
        <p:spPr/>
        <p:txBody>
          <a:bodyPr/>
          <a:lstStyle/>
          <a:p>
            <a:endParaRPr lang="en-US" dirty="0"/>
          </a:p>
        </p:txBody>
      </p:sp>
    </p:spTree>
    <p:extLst>
      <p:ext uri="{BB962C8B-B14F-4D97-AF65-F5344CB8AC3E}">
        <p14:creationId xmlns:p14="http://schemas.microsoft.com/office/powerpoint/2010/main" val="103223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racker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733FFF3-6939-A14A-853E-F698D615EA06}"/>
              </a:ext>
            </a:extLst>
          </p:cNvPr>
          <p:cNvSpPr/>
          <p:nvPr userDrawn="1"/>
        </p:nvSpPr>
        <p:spPr>
          <a:xfrm>
            <a:off x="0" y="4521602"/>
            <a:ext cx="9144000" cy="1549533"/>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12" name="Chart Placeholder 13"/>
          <p:cNvSpPr>
            <a:spLocks noGrp="1"/>
          </p:cNvSpPr>
          <p:nvPr>
            <p:ph type="chart" sz="quarter" idx="15"/>
          </p:nvPr>
        </p:nvSpPr>
        <p:spPr>
          <a:xfrm>
            <a:off x="304800" y="1377696"/>
            <a:ext cx="2438400" cy="2435848"/>
          </a:xfrm>
          <a:prstGeom prst="rect">
            <a:avLst/>
          </a:prstGeom>
        </p:spPr>
        <p:txBody>
          <a:bodyPr vert="horz"/>
          <a:lstStyle/>
          <a:p>
            <a:endParaRPr lang="en-US" dirty="0"/>
          </a:p>
        </p:txBody>
      </p:sp>
      <p:sp>
        <p:nvSpPr>
          <p:cNvPr id="13" name="Content Placeholder 7"/>
          <p:cNvSpPr>
            <a:spLocks noGrp="1"/>
          </p:cNvSpPr>
          <p:nvPr>
            <p:ph sz="quarter" idx="17"/>
          </p:nvPr>
        </p:nvSpPr>
        <p:spPr>
          <a:xfrm>
            <a:off x="3359150" y="1377696"/>
            <a:ext cx="2438400" cy="2435848"/>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4" name="Chart Placeholder 13"/>
          <p:cNvSpPr>
            <a:spLocks noGrp="1"/>
          </p:cNvSpPr>
          <p:nvPr>
            <p:ph type="chart" sz="quarter" idx="18"/>
          </p:nvPr>
        </p:nvSpPr>
        <p:spPr>
          <a:xfrm>
            <a:off x="6400800" y="1377696"/>
            <a:ext cx="2438400" cy="2435848"/>
          </a:xfrm>
          <a:prstGeom prst="rect">
            <a:avLst/>
          </a:prstGeom>
        </p:spPr>
        <p:txBody>
          <a:bodyPr vert="horz"/>
          <a:lstStyle/>
          <a:p>
            <a:endParaRPr lang="en-US" dirty="0"/>
          </a:p>
        </p:txBody>
      </p:sp>
      <p:sp>
        <p:nvSpPr>
          <p:cNvPr id="16" name="Content Placeholder 7"/>
          <p:cNvSpPr>
            <a:spLocks noGrp="1"/>
          </p:cNvSpPr>
          <p:nvPr>
            <p:ph sz="quarter" idx="19"/>
          </p:nvPr>
        </p:nvSpPr>
        <p:spPr>
          <a:xfrm>
            <a:off x="304800" y="4470400"/>
            <a:ext cx="2438400" cy="1837267"/>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7" name="Content Placeholder 7"/>
          <p:cNvSpPr>
            <a:spLocks noGrp="1"/>
          </p:cNvSpPr>
          <p:nvPr>
            <p:ph sz="quarter" idx="20"/>
          </p:nvPr>
        </p:nvSpPr>
        <p:spPr>
          <a:xfrm>
            <a:off x="3359150" y="4470400"/>
            <a:ext cx="2438400" cy="1837267"/>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8" name="Content Placeholder 7"/>
          <p:cNvSpPr>
            <a:spLocks noGrp="1"/>
          </p:cNvSpPr>
          <p:nvPr>
            <p:ph sz="quarter" idx="21"/>
          </p:nvPr>
        </p:nvSpPr>
        <p:spPr>
          <a:xfrm>
            <a:off x="6400800" y="4470400"/>
            <a:ext cx="2438400" cy="1837267"/>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p:txBody>
      </p:sp>
      <p:sp>
        <p:nvSpPr>
          <p:cNvPr id="21"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22"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57744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amp; Imag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1B3A9AD-6EAD-7A4E-8380-FA37B807ED78}"/>
              </a:ext>
            </a:extLst>
          </p:cNvPr>
          <p:cNvSpPr/>
          <p:nvPr userDrawn="1"/>
        </p:nvSpPr>
        <p:spPr>
          <a:xfrm>
            <a:off x="4572000" y="1235213"/>
            <a:ext cx="45720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Content Placeholder 7"/>
          <p:cNvSpPr>
            <a:spLocks noGrp="1"/>
          </p:cNvSpPr>
          <p:nvPr>
            <p:ph sz="quarter" idx="13"/>
          </p:nvPr>
        </p:nvSpPr>
        <p:spPr>
          <a:xfrm>
            <a:off x="304800" y="1377696"/>
            <a:ext cx="3873500" cy="1761451"/>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p:txBody>
      </p:sp>
      <p:sp>
        <p:nvSpPr>
          <p:cNvPr id="7" name="Picture Placeholder 6"/>
          <p:cNvSpPr>
            <a:spLocks noGrp="1"/>
          </p:cNvSpPr>
          <p:nvPr>
            <p:ph type="pic" sz="quarter" idx="15"/>
          </p:nvPr>
        </p:nvSpPr>
        <p:spPr>
          <a:xfrm>
            <a:off x="5264150" y="1377695"/>
            <a:ext cx="3219450" cy="4392239"/>
          </a:xfrm>
          <a:prstGeom prst="rect">
            <a:avLst/>
          </a:prstGeom>
        </p:spPr>
        <p:txBody>
          <a:bodyPr vert="horz"/>
          <a:lstStyle/>
          <a:p>
            <a:endParaRPr lang="en-US" dirty="0"/>
          </a:p>
        </p:txBody>
      </p:sp>
      <p:sp>
        <p:nvSpPr>
          <p:cNvPr id="16"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7"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256621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amp; Image 1 Thir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B0E5DB-3DEA-9446-8AE2-0F74F136BA67}"/>
              </a:ext>
            </a:extLst>
          </p:cNvPr>
          <p:cNvSpPr/>
          <p:nvPr userDrawn="1"/>
        </p:nvSpPr>
        <p:spPr>
          <a:xfrm>
            <a:off x="4572000" y="1235213"/>
            <a:ext cx="45720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Content Placeholder 7"/>
          <p:cNvSpPr>
            <a:spLocks noGrp="1"/>
          </p:cNvSpPr>
          <p:nvPr>
            <p:ph sz="quarter" idx="13"/>
          </p:nvPr>
        </p:nvSpPr>
        <p:spPr>
          <a:xfrm>
            <a:off x="304800" y="1377696"/>
            <a:ext cx="5383619" cy="1761451"/>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p:txBody>
      </p:sp>
      <p:sp>
        <p:nvSpPr>
          <p:cNvPr id="7" name="Picture Placeholder 6"/>
          <p:cNvSpPr>
            <a:spLocks noGrp="1"/>
          </p:cNvSpPr>
          <p:nvPr>
            <p:ph type="pic" sz="quarter" idx="15"/>
          </p:nvPr>
        </p:nvSpPr>
        <p:spPr>
          <a:xfrm>
            <a:off x="6134987" y="1377695"/>
            <a:ext cx="2803747" cy="4392239"/>
          </a:xfrm>
          <a:prstGeom prst="rect">
            <a:avLst/>
          </a:prstGeom>
        </p:spPr>
        <p:txBody>
          <a:bodyPr vert="horz"/>
          <a:lstStyle/>
          <a:p>
            <a:endParaRPr lang="en-US" dirty="0"/>
          </a:p>
        </p:txBody>
      </p:sp>
      <p:sp>
        <p:nvSpPr>
          <p:cNvPr id="16"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7"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149572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amp; Imag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267ED5-B92D-CB4A-8548-58FF3C8A9E57}"/>
              </a:ext>
            </a:extLst>
          </p:cNvPr>
          <p:cNvSpPr/>
          <p:nvPr userDrawn="1"/>
        </p:nvSpPr>
        <p:spPr>
          <a:xfrm>
            <a:off x="-6350" y="1235213"/>
            <a:ext cx="42926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4908550" y="1366133"/>
            <a:ext cx="38735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3" name="Subtitle 2"/>
          <p:cNvSpPr>
            <a:spLocks noGrp="1"/>
          </p:cNvSpPr>
          <p:nvPr>
            <p:ph type="subTitle" idx="1"/>
          </p:nvPr>
        </p:nvSpPr>
        <p:spPr>
          <a:xfrm>
            <a:off x="4908550" y="1833915"/>
            <a:ext cx="3873500" cy="431800"/>
          </a:xfrm>
          <a:prstGeom prst="rect">
            <a:avLst/>
          </a:prstGeom>
        </p:spPr>
        <p:txBody>
          <a:bodyPr anchor="ctr"/>
          <a:lstStyle>
            <a:lvl1pPr marL="0" indent="0" algn="l">
              <a:buNone/>
              <a:defRPr sz="1400" b="1">
                <a:solidFill>
                  <a:srgbClr val="0064A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Content Placeholder 7"/>
          <p:cNvSpPr>
            <a:spLocks noGrp="1"/>
          </p:cNvSpPr>
          <p:nvPr>
            <p:ph sz="quarter" idx="13"/>
          </p:nvPr>
        </p:nvSpPr>
        <p:spPr>
          <a:xfrm>
            <a:off x="4908550" y="2622283"/>
            <a:ext cx="38735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2" name="Content Placeholder 7"/>
          <p:cNvSpPr>
            <a:spLocks noGrp="1"/>
          </p:cNvSpPr>
          <p:nvPr>
            <p:ph sz="quarter" idx="14"/>
          </p:nvPr>
        </p:nvSpPr>
        <p:spPr>
          <a:xfrm>
            <a:off x="4908550" y="4163216"/>
            <a:ext cx="38735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p:txBody>
      </p:sp>
      <p:sp>
        <p:nvSpPr>
          <p:cNvPr id="5" name="Picture Placeholder 4"/>
          <p:cNvSpPr>
            <a:spLocks noGrp="1"/>
          </p:cNvSpPr>
          <p:nvPr>
            <p:ph type="pic" sz="quarter" idx="15"/>
          </p:nvPr>
        </p:nvSpPr>
        <p:spPr>
          <a:xfrm>
            <a:off x="0" y="0"/>
            <a:ext cx="4286250" cy="6858000"/>
          </a:xfrm>
          <a:prstGeom prst="rect">
            <a:avLst/>
          </a:prstGeom>
        </p:spPr>
        <p:txBody>
          <a:bodyPr vert="horz" anchor="ctr"/>
          <a:lstStyle>
            <a:lvl1pPr algn="ctr">
              <a:defRPr/>
            </a:lvl1pPr>
          </a:lstStyle>
          <a:p>
            <a:endParaRPr lang="en-US" dirty="0"/>
          </a:p>
        </p:txBody>
      </p:sp>
      <p:sp>
        <p:nvSpPr>
          <p:cNvPr id="4" name="Footer Placeholder 3"/>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253202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amp; Image R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28B0E2-F9AE-4146-BB35-112E1B3EEFF6}"/>
              </a:ext>
            </a:extLst>
          </p:cNvPr>
          <p:cNvSpPr/>
          <p:nvPr userDrawn="1"/>
        </p:nvSpPr>
        <p:spPr>
          <a:xfrm>
            <a:off x="4572000" y="1235213"/>
            <a:ext cx="45720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Picture Placeholder 4"/>
          <p:cNvSpPr>
            <a:spLocks noGrp="1"/>
          </p:cNvSpPr>
          <p:nvPr>
            <p:ph type="pic" sz="quarter" idx="15" hasCustomPrompt="1"/>
          </p:nvPr>
        </p:nvSpPr>
        <p:spPr>
          <a:xfrm>
            <a:off x="6528392" y="0"/>
            <a:ext cx="2644553" cy="6858000"/>
          </a:xfrm>
          <a:prstGeom prst="rect">
            <a:avLst/>
          </a:prstGeom>
        </p:spPr>
        <p:txBody>
          <a:bodyPr vert="horz" anchor="ctr"/>
          <a:lstStyle>
            <a:lvl1pPr marL="0" indent="0" algn="ctr">
              <a:buNone/>
              <a:defRPr>
                <a:solidFill>
                  <a:srgbClr val="555555"/>
                </a:solidFill>
              </a:defRPr>
            </a:lvl1pPr>
          </a:lstStyle>
          <a:p>
            <a:r>
              <a:rPr lang="en-US" dirty="0"/>
              <a:t>Click to Add Picture</a:t>
            </a:r>
          </a:p>
        </p:txBody>
      </p:sp>
      <p:sp>
        <p:nvSpPr>
          <p:cNvPr id="13" name="Content Placeholder 7"/>
          <p:cNvSpPr>
            <a:spLocks noGrp="1"/>
          </p:cNvSpPr>
          <p:nvPr>
            <p:ph sz="quarter" idx="13"/>
          </p:nvPr>
        </p:nvSpPr>
        <p:spPr>
          <a:xfrm>
            <a:off x="304800" y="1377696"/>
            <a:ext cx="3873500" cy="1761451"/>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p:txBody>
      </p:sp>
      <p:sp>
        <p:nvSpPr>
          <p:cNvPr id="14"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6"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158728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amp; 3 Image R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27C782D-76C9-E84B-AFDC-06BC87906866}"/>
              </a:ext>
            </a:extLst>
          </p:cNvPr>
          <p:cNvSpPr/>
          <p:nvPr userDrawn="1"/>
        </p:nvSpPr>
        <p:spPr>
          <a:xfrm>
            <a:off x="4572000" y="1235213"/>
            <a:ext cx="45720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Picture Placeholder 4"/>
          <p:cNvSpPr>
            <a:spLocks noGrp="1"/>
          </p:cNvSpPr>
          <p:nvPr>
            <p:ph type="pic" sz="quarter" idx="15" hasCustomPrompt="1"/>
          </p:nvPr>
        </p:nvSpPr>
        <p:spPr>
          <a:xfrm>
            <a:off x="6847849" y="1133903"/>
            <a:ext cx="1767468" cy="1441540"/>
          </a:xfrm>
          <a:prstGeom prst="rect">
            <a:avLst/>
          </a:prstGeom>
        </p:spPr>
        <p:txBody>
          <a:bodyPr vert="horz" anchor="ctr"/>
          <a:lstStyle>
            <a:lvl1pPr marL="0" indent="0" algn="ctr">
              <a:buNone/>
              <a:defRPr sz="2400">
                <a:solidFill>
                  <a:srgbClr val="555555"/>
                </a:solidFill>
              </a:defRPr>
            </a:lvl1pPr>
          </a:lstStyle>
          <a:p>
            <a:r>
              <a:rPr lang="en-US" dirty="0"/>
              <a:t>Click to Add Picture</a:t>
            </a:r>
          </a:p>
        </p:txBody>
      </p:sp>
      <p:sp>
        <p:nvSpPr>
          <p:cNvPr id="13" name="Content Placeholder 7"/>
          <p:cNvSpPr>
            <a:spLocks noGrp="1"/>
          </p:cNvSpPr>
          <p:nvPr>
            <p:ph sz="quarter" idx="13"/>
          </p:nvPr>
        </p:nvSpPr>
        <p:spPr>
          <a:xfrm>
            <a:off x="304800" y="1377696"/>
            <a:ext cx="3873500" cy="1761451"/>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p:txBody>
      </p:sp>
      <p:sp>
        <p:nvSpPr>
          <p:cNvPr id="14"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6"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Picture Placeholder 4"/>
          <p:cNvSpPr>
            <a:spLocks noGrp="1"/>
          </p:cNvSpPr>
          <p:nvPr>
            <p:ph type="pic" sz="quarter" idx="16" hasCustomPrompt="1"/>
          </p:nvPr>
        </p:nvSpPr>
        <p:spPr>
          <a:xfrm>
            <a:off x="6847849" y="2858737"/>
            <a:ext cx="1767468" cy="1441540"/>
          </a:xfrm>
          <a:prstGeom prst="rect">
            <a:avLst/>
          </a:prstGeom>
        </p:spPr>
        <p:txBody>
          <a:bodyPr vert="horz" anchor="ctr"/>
          <a:lstStyle>
            <a:lvl1pPr marL="0" indent="0" algn="ctr">
              <a:buNone/>
              <a:defRPr sz="2400">
                <a:solidFill>
                  <a:srgbClr val="555555"/>
                </a:solidFill>
              </a:defRPr>
            </a:lvl1pPr>
          </a:lstStyle>
          <a:p>
            <a:r>
              <a:rPr lang="en-US" dirty="0"/>
              <a:t>Click to Add Picture</a:t>
            </a:r>
          </a:p>
        </p:txBody>
      </p:sp>
      <p:sp>
        <p:nvSpPr>
          <p:cNvPr id="17" name="Picture Placeholder 4"/>
          <p:cNvSpPr>
            <a:spLocks noGrp="1"/>
          </p:cNvSpPr>
          <p:nvPr>
            <p:ph type="pic" sz="quarter" idx="17" hasCustomPrompt="1"/>
          </p:nvPr>
        </p:nvSpPr>
        <p:spPr>
          <a:xfrm>
            <a:off x="6832770" y="4583570"/>
            <a:ext cx="1767468" cy="1441540"/>
          </a:xfrm>
          <a:prstGeom prst="rect">
            <a:avLst/>
          </a:prstGeom>
        </p:spPr>
        <p:txBody>
          <a:bodyPr vert="horz" anchor="ctr"/>
          <a:lstStyle>
            <a:lvl1pPr marL="0" indent="0" algn="ctr">
              <a:buNone/>
              <a:defRPr sz="2400">
                <a:solidFill>
                  <a:srgbClr val="555555"/>
                </a:solidFill>
              </a:defRPr>
            </a:lvl1pPr>
          </a:lstStyle>
          <a:p>
            <a:r>
              <a:rPr lang="en-US" dirty="0"/>
              <a:t>Click to Add Picture</a:t>
            </a:r>
          </a:p>
        </p:txBody>
      </p:sp>
      <p:sp>
        <p:nvSpPr>
          <p:cNvPr id="2" name="Footer Placeholder 1"/>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02379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85530F-A4EE-4E53-A48F-341EE6A05723}" type="datetime1">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6D5B2-C1AF-490F-877E-BC43DF5F5338}"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amp; Image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9E5324A-FD41-D149-A329-96FCF70252CA}"/>
              </a:ext>
            </a:extLst>
          </p:cNvPr>
          <p:cNvSpPr/>
          <p:nvPr userDrawn="1"/>
        </p:nvSpPr>
        <p:spPr>
          <a:xfrm>
            <a:off x="0" y="3318935"/>
            <a:ext cx="9144000" cy="2752200"/>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7" name="Picture Placeholder 6"/>
          <p:cNvSpPr>
            <a:spLocks noGrp="1"/>
          </p:cNvSpPr>
          <p:nvPr>
            <p:ph type="pic" sz="quarter" idx="18"/>
          </p:nvPr>
        </p:nvSpPr>
        <p:spPr>
          <a:xfrm>
            <a:off x="0" y="3699933"/>
            <a:ext cx="9150350" cy="2189680"/>
          </a:xfrm>
          <a:prstGeom prst="rect">
            <a:avLst/>
          </a:prstGeom>
        </p:spPr>
        <p:txBody>
          <a:bodyPr vert="horz"/>
          <a:lstStyle/>
          <a:p>
            <a:endParaRPr lang="en-US" dirty="0"/>
          </a:p>
        </p:txBody>
      </p:sp>
      <p:sp>
        <p:nvSpPr>
          <p:cNvPr id="15"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6" name="Content Placeholder 7"/>
          <p:cNvSpPr>
            <a:spLocks noGrp="1"/>
          </p:cNvSpPr>
          <p:nvPr>
            <p:ph sz="quarter" idx="17"/>
          </p:nvPr>
        </p:nvSpPr>
        <p:spPr>
          <a:xfrm>
            <a:off x="304800" y="1377697"/>
            <a:ext cx="8496300" cy="1698657"/>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p:txBody>
      </p:sp>
      <p:sp>
        <p:nvSpPr>
          <p:cNvPr id="17"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9"/>
          </p:nvPr>
        </p:nvSpPr>
        <p:spPr/>
        <p:txBody>
          <a:bodyPr/>
          <a:lstStyle/>
          <a:p>
            <a:endParaRPr lang="en-US" dirty="0"/>
          </a:p>
        </p:txBody>
      </p:sp>
    </p:spTree>
    <p:extLst>
      <p:ext uri="{BB962C8B-B14F-4D97-AF65-F5344CB8AC3E}">
        <p14:creationId xmlns:p14="http://schemas.microsoft.com/office/powerpoint/2010/main" val="153422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amp; Image 4">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432748B-33E4-814E-8268-8A85D59CA1BA}"/>
              </a:ext>
            </a:extLst>
          </p:cNvPr>
          <p:cNvSpPr/>
          <p:nvPr userDrawn="1"/>
        </p:nvSpPr>
        <p:spPr>
          <a:xfrm>
            <a:off x="0" y="3318935"/>
            <a:ext cx="9144000" cy="2752200"/>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7" name="Picture Placeholder 6"/>
          <p:cNvSpPr>
            <a:spLocks noGrp="1"/>
          </p:cNvSpPr>
          <p:nvPr>
            <p:ph type="pic" sz="quarter" idx="18"/>
          </p:nvPr>
        </p:nvSpPr>
        <p:spPr>
          <a:xfrm>
            <a:off x="304800" y="3877734"/>
            <a:ext cx="3873500" cy="2353733"/>
          </a:xfrm>
          <a:prstGeom prst="rect">
            <a:avLst/>
          </a:prstGeom>
        </p:spPr>
        <p:txBody>
          <a:bodyPr vert="horz"/>
          <a:lstStyle/>
          <a:p>
            <a:endParaRPr lang="en-US" dirty="0"/>
          </a:p>
        </p:txBody>
      </p:sp>
      <p:sp>
        <p:nvSpPr>
          <p:cNvPr id="12" name="Picture Placeholder 6"/>
          <p:cNvSpPr>
            <a:spLocks noGrp="1"/>
          </p:cNvSpPr>
          <p:nvPr>
            <p:ph type="pic" sz="quarter" idx="19"/>
          </p:nvPr>
        </p:nvSpPr>
        <p:spPr>
          <a:xfrm>
            <a:off x="4927600" y="3877734"/>
            <a:ext cx="3873500" cy="2353733"/>
          </a:xfrm>
          <a:prstGeom prst="rect">
            <a:avLst/>
          </a:prstGeom>
        </p:spPr>
        <p:txBody>
          <a:bodyPr vert="horz"/>
          <a:lstStyle/>
          <a:p>
            <a:endParaRPr lang="en-US" dirty="0"/>
          </a:p>
        </p:txBody>
      </p:sp>
      <p:sp>
        <p:nvSpPr>
          <p:cNvPr id="16"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7" name="Content Placeholder 7"/>
          <p:cNvSpPr>
            <a:spLocks noGrp="1"/>
          </p:cNvSpPr>
          <p:nvPr>
            <p:ph sz="quarter" idx="17"/>
          </p:nvPr>
        </p:nvSpPr>
        <p:spPr>
          <a:xfrm>
            <a:off x="304800" y="1377697"/>
            <a:ext cx="8496300" cy="1540145"/>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p:txBody>
      </p:sp>
      <p:sp>
        <p:nvSpPr>
          <p:cNvPr id="18"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20"/>
          </p:nvPr>
        </p:nvSpPr>
        <p:spPr/>
        <p:txBody>
          <a:bodyPr/>
          <a:lstStyle/>
          <a:p>
            <a:endParaRPr lang="en-US" dirty="0"/>
          </a:p>
        </p:txBody>
      </p:sp>
    </p:spTree>
    <p:extLst>
      <p:ext uri="{BB962C8B-B14F-4D97-AF65-F5344CB8AC3E}">
        <p14:creationId xmlns:p14="http://schemas.microsoft.com/office/powerpoint/2010/main" val="226086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amp; Image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4FBAC7E-46EC-784B-A683-2D05B2B056C9}"/>
              </a:ext>
            </a:extLst>
          </p:cNvPr>
          <p:cNvSpPr/>
          <p:nvPr userDrawn="1"/>
        </p:nvSpPr>
        <p:spPr>
          <a:xfrm>
            <a:off x="0" y="3318935"/>
            <a:ext cx="9144000" cy="2752200"/>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7" name="Picture Placeholder 6"/>
          <p:cNvSpPr>
            <a:spLocks noGrp="1"/>
          </p:cNvSpPr>
          <p:nvPr>
            <p:ph type="pic" sz="quarter" idx="18"/>
          </p:nvPr>
        </p:nvSpPr>
        <p:spPr>
          <a:xfrm>
            <a:off x="304800" y="3877734"/>
            <a:ext cx="2641600" cy="2353733"/>
          </a:xfrm>
          <a:prstGeom prst="rect">
            <a:avLst/>
          </a:prstGeom>
        </p:spPr>
        <p:txBody>
          <a:bodyPr vert="horz"/>
          <a:lstStyle/>
          <a:p>
            <a:endParaRPr lang="en-US" dirty="0"/>
          </a:p>
        </p:txBody>
      </p:sp>
      <p:sp>
        <p:nvSpPr>
          <p:cNvPr id="14" name="Content Placeholder 7"/>
          <p:cNvSpPr>
            <a:spLocks noGrp="1"/>
          </p:cNvSpPr>
          <p:nvPr>
            <p:ph sz="quarter" idx="17"/>
          </p:nvPr>
        </p:nvSpPr>
        <p:spPr>
          <a:xfrm>
            <a:off x="304800" y="1375145"/>
            <a:ext cx="8496300" cy="1554323"/>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p:txBody>
      </p:sp>
      <p:sp>
        <p:nvSpPr>
          <p:cNvPr id="13" name="Picture Placeholder 6"/>
          <p:cNvSpPr>
            <a:spLocks noGrp="1"/>
          </p:cNvSpPr>
          <p:nvPr>
            <p:ph type="pic" sz="quarter" idx="19"/>
          </p:nvPr>
        </p:nvSpPr>
        <p:spPr>
          <a:xfrm>
            <a:off x="3232150" y="3877734"/>
            <a:ext cx="2641600" cy="2353733"/>
          </a:xfrm>
          <a:prstGeom prst="rect">
            <a:avLst/>
          </a:prstGeom>
        </p:spPr>
        <p:txBody>
          <a:bodyPr vert="horz"/>
          <a:lstStyle/>
          <a:p>
            <a:endParaRPr lang="en-US" dirty="0"/>
          </a:p>
        </p:txBody>
      </p:sp>
      <p:sp>
        <p:nvSpPr>
          <p:cNvPr id="15" name="Picture Placeholder 6"/>
          <p:cNvSpPr>
            <a:spLocks noGrp="1"/>
          </p:cNvSpPr>
          <p:nvPr>
            <p:ph type="pic" sz="quarter" idx="20"/>
          </p:nvPr>
        </p:nvSpPr>
        <p:spPr>
          <a:xfrm>
            <a:off x="6159500" y="3877734"/>
            <a:ext cx="2641600" cy="2353733"/>
          </a:xfrm>
          <a:prstGeom prst="rect">
            <a:avLst/>
          </a:prstGeom>
        </p:spPr>
        <p:txBody>
          <a:bodyPr vert="horz"/>
          <a:lstStyle/>
          <a:p>
            <a:endParaRPr lang="en-US" dirty="0"/>
          </a:p>
        </p:txBody>
      </p:sp>
      <p:sp>
        <p:nvSpPr>
          <p:cNvPr id="17"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8"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28242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with Emphatic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5400" y="660400"/>
            <a:ext cx="3403600" cy="5401733"/>
          </a:xfrm>
          <a:prstGeom prst="rect">
            <a:avLst/>
          </a:prstGeom>
        </p:spPr>
        <p:txBody>
          <a:bodyPr/>
          <a:lstStyle/>
          <a:p>
            <a:endParaRPr lang="en-US" dirty="0"/>
          </a:p>
        </p:txBody>
      </p:sp>
      <p:sp>
        <p:nvSpPr>
          <p:cNvPr id="7" name="Text Placeholder 6"/>
          <p:cNvSpPr>
            <a:spLocks noGrp="1"/>
          </p:cNvSpPr>
          <p:nvPr>
            <p:ph type="body" sz="quarter" idx="11"/>
          </p:nvPr>
        </p:nvSpPr>
        <p:spPr>
          <a:xfrm>
            <a:off x="3738563" y="2751667"/>
            <a:ext cx="5061726" cy="1219200"/>
          </a:xfrm>
          <a:prstGeom prst="rect">
            <a:avLst/>
          </a:prstGeom>
        </p:spPr>
        <p:txBody>
          <a:bodyPr anchor="ctr" anchorCtr="0"/>
          <a:lstStyle>
            <a:lvl1pPr marL="0" indent="0">
              <a:buNone/>
              <a:defRPr lang="en-US" sz="4000" kern="1200" dirty="0" smtClean="0">
                <a:solidFill>
                  <a:srgbClr val="555555"/>
                </a:solidFill>
                <a:latin typeface="Arial Narrow" panose="020B0606020202030204" pitchFamily="34" charset="0"/>
                <a:ea typeface="+mn-ea"/>
                <a:cs typeface="+mn-cs"/>
              </a:defRPr>
            </a:lvl1pPr>
          </a:lstStyle>
          <a:p>
            <a:pPr lvl="0"/>
            <a:r>
              <a:rPr lang="en-US" dirty="0"/>
              <a:t>Click to edit Master text styles</a:t>
            </a:r>
          </a:p>
        </p:txBody>
      </p:sp>
      <p:sp>
        <p:nvSpPr>
          <p:cNvPr id="2" name="Footer Placeholder 1"/>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28533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ixed Photo with Emphatic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DCAA7B9-DBAD-6D47-BE52-9FBCBBA2125F}"/>
              </a:ext>
            </a:extLst>
          </p:cNvPr>
          <p:cNvPicPr>
            <a:picLocks noChangeAspect="1"/>
          </p:cNvPicPr>
          <p:nvPr userDrawn="1"/>
        </p:nvPicPr>
        <p:blipFill rotWithShape="1">
          <a:blip r:embed="rId2"/>
          <a:srcRect l="27064" r="17345"/>
          <a:stretch/>
        </p:blipFill>
        <p:spPr>
          <a:xfrm>
            <a:off x="0" y="660400"/>
            <a:ext cx="3378200" cy="5401733"/>
          </a:xfrm>
          <a:prstGeom prst="rect">
            <a:avLst/>
          </a:prstGeom>
        </p:spPr>
      </p:pic>
      <p:sp>
        <p:nvSpPr>
          <p:cNvPr id="7" name="Text Placeholder 6"/>
          <p:cNvSpPr>
            <a:spLocks noGrp="1"/>
          </p:cNvSpPr>
          <p:nvPr>
            <p:ph type="body" sz="quarter" idx="11"/>
          </p:nvPr>
        </p:nvSpPr>
        <p:spPr>
          <a:xfrm>
            <a:off x="3738563" y="2751667"/>
            <a:ext cx="5061726" cy="1219200"/>
          </a:xfrm>
          <a:prstGeom prst="rect">
            <a:avLst/>
          </a:prstGeom>
        </p:spPr>
        <p:txBody>
          <a:bodyPr anchor="ctr" anchorCtr="0"/>
          <a:lstStyle>
            <a:lvl1pPr marL="0" indent="0">
              <a:buNone/>
              <a:defRPr lang="en-US" sz="4000" kern="1200" dirty="0" smtClean="0">
                <a:solidFill>
                  <a:srgbClr val="555555"/>
                </a:solidFill>
                <a:latin typeface="Arial Narrow" panose="020B0606020202030204" pitchFamily="34" charset="0"/>
                <a:ea typeface="+mn-ea"/>
                <a:cs typeface="+mn-cs"/>
              </a:defRPr>
            </a:lvl1pPr>
          </a:lstStyle>
          <a:p>
            <a:pPr lvl="0"/>
            <a:r>
              <a:rPr lang="en-US" dirty="0"/>
              <a:t>Click to edit Master text styles</a:t>
            </a:r>
          </a:p>
        </p:txBody>
      </p:sp>
      <p:sp>
        <p:nvSpPr>
          <p:cNvPr id="2" name="Footer Placeholder 1"/>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95541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5020D5-74BB-2A40-97D6-E13B7EC0D438}"/>
              </a:ext>
            </a:extLst>
          </p:cNvPr>
          <p:cNvPicPr>
            <a:picLocks noChangeAspect="1"/>
          </p:cNvPicPr>
          <p:nvPr userDrawn="1"/>
        </p:nvPicPr>
        <p:blipFill rotWithShape="1">
          <a:blip r:embed="rId2"/>
          <a:srcRect t="20005" r="24425" b="15849"/>
          <a:stretch/>
        </p:blipFill>
        <p:spPr>
          <a:xfrm>
            <a:off x="0" y="1"/>
            <a:ext cx="9144000" cy="6896864"/>
          </a:xfrm>
          <a:prstGeom prst="rect">
            <a:avLst/>
          </a:prstGeom>
        </p:spPr>
      </p:pic>
      <p:pic>
        <p:nvPicPr>
          <p:cNvPr id="4" name="Picture 3"/>
          <p:cNvPicPr>
            <a:picLocks noChangeAspect="1"/>
          </p:cNvPicPr>
          <p:nvPr userDrawn="1"/>
        </p:nvPicPr>
        <p:blipFill>
          <a:blip r:embed="rId3"/>
          <a:stretch>
            <a:fillRect/>
          </a:stretch>
        </p:blipFill>
        <p:spPr>
          <a:xfrm>
            <a:off x="-1" y="0"/>
            <a:ext cx="4408371" cy="6896864"/>
          </a:xfrm>
          <a:prstGeom prst="rect">
            <a:avLst/>
          </a:prstGeom>
        </p:spPr>
      </p:pic>
      <p:sp>
        <p:nvSpPr>
          <p:cNvPr id="12" name="Text Placeholder 11"/>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8" name="Picture 7">
            <a:extLst>
              <a:ext uri="{FF2B5EF4-FFF2-40B4-BE49-F238E27FC236}">
                <a16:creationId xmlns:a16="http://schemas.microsoft.com/office/drawing/2014/main" id="{0EEEEE89-A64C-394C-BE5C-28172FB082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1311" y="238518"/>
            <a:ext cx="839036" cy="573799"/>
          </a:xfrm>
          <a:prstGeom prst="rect">
            <a:avLst/>
          </a:prstGeom>
        </p:spPr>
      </p:pic>
    </p:spTree>
    <p:extLst>
      <p:ext uri="{BB962C8B-B14F-4D97-AF65-F5344CB8AC3E}">
        <p14:creationId xmlns:p14="http://schemas.microsoft.com/office/powerpoint/2010/main" val="10410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6EAD39-C593-7046-8F31-DB70D3849F80}"/>
              </a:ext>
            </a:extLst>
          </p:cNvPr>
          <p:cNvPicPr>
            <a:picLocks noChangeAspect="1"/>
          </p:cNvPicPr>
          <p:nvPr userDrawn="1"/>
        </p:nvPicPr>
        <p:blipFill rotWithShape="1">
          <a:blip r:embed="rId2"/>
          <a:srcRect t="1912" r="8460" b="17680"/>
          <a:stretch/>
        </p:blipFill>
        <p:spPr>
          <a:xfrm>
            <a:off x="0" y="1"/>
            <a:ext cx="9144000" cy="7139516"/>
          </a:xfrm>
          <a:prstGeom prst="rect">
            <a:avLst/>
          </a:prstGeom>
        </p:spPr>
      </p:pic>
      <p:sp>
        <p:nvSpPr>
          <p:cNvPr id="3" name="Text Placeholder 11">
            <a:extLst>
              <a:ext uri="{FF2B5EF4-FFF2-40B4-BE49-F238E27FC236}">
                <a16:creationId xmlns:a16="http://schemas.microsoft.com/office/drawing/2014/main" id="{99093903-13DB-964F-9CDF-41D689FA6FC6}"/>
              </a:ext>
            </a:extLst>
          </p:cNvPr>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6" name="Picture 5">
            <a:extLst>
              <a:ext uri="{FF2B5EF4-FFF2-40B4-BE49-F238E27FC236}">
                <a16:creationId xmlns:a16="http://schemas.microsoft.com/office/drawing/2014/main" id="{E570A299-D9F6-DE4E-B4D2-9AB4C484AD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1311" y="238518"/>
            <a:ext cx="839036" cy="573799"/>
          </a:xfrm>
          <a:prstGeom prst="rect">
            <a:avLst/>
          </a:prstGeom>
        </p:spPr>
      </p:pic>
    </p:spTree>
    <p:extLst>
      <p:ext uri="{BB962C8B-B14F-4D97-AF65-F5344CB8AC3E}">
        <p14:creationId xmlns:p14="http://schemas.microsoft.com/office/powerpoint/2010/main" val="126566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CA03CF-2509-E242-BA63-378E6D076844}"/>
              </a:ext>
            </a:extLst>
          </p:cNvPr>
          <p:cNvPicPr>
            <a:picLocks noChangeAspect="1"/>
          </p:cNvPicPr>
          <p:nvPr userDrawn="1"/>
        </p:nvPicPr>
        <p:blipFill rotWithShape="1">
          <a:blip r:embed="rId2"/>
          <a:srcRect t="13062" b="2494"/>
          <a:stretch/>
        </p:blipFill>
        <p:spPr>
          <a:xfrm>
            <a:off x="-20781" y="0"/>
            <a:ext cx="9164781" cy="6879237"/>
          </a:xfrm>
          <a:prstGeom prst="rect">
            <a:avLst/>
          </a:prstGeom>
        </p:spPr>
      </p:pic>
      <p:pic>
        <p:nvPicPr>
          <p:cNvPr id="16" name="Picture 15">
            <a:extLst>
              <a:ext uri="{FF2B5EF4-FFF2-40B4-BE49-F238E27FC236}">
                <a16:creationId xmlns:a16="http://schemas.microsoft.com/office/drawing/2014/main" id="{15412428-9717-CC45-BF25-8DAA69A7532C}"/>
              </a:ext>
            </a:extLst>
          </p:cNvPr>
          <p:cNvPicPr>
            <a:picLocks noChangeAspect="1"/>
          </p:cNvPicPr>
          <p:nvPr userDrawn="1"/>
        </p:nvPicPr>
        <p:blipFill>
          <a:blip r:embed="rId3"/>
          <a:stretch>
            <a:fillRect/>
          </a:stretch>
        </p:blipFill>
        <p:spPr>
          <a:xfrm rot="10800000">
            <a:off x="4951530" y="3609"/>
            <a:ext cx="4192471" cy="6896864"/>
          </a:xfrm>
          <a:prstGeom prst="rect">
            <a:avLst/>
          </a:prstGeom>
        </p:spPr>
      </p:pic>
      <p:sp>
        <p:nvSpPr>
          <p:cNvPr id="3" name="Text Placeholder 11">
            <a:extLst>
              <a:ext uri="{FF2B5EF4-FFF2-40B4-BE49-F238E27FC236}">
                <a16:creationId xmlns:a16="http://schemas.microsoft.com/office/drawing/2014/main" id="{52A00D9C-297B-8D42-9EFB-BEDEEED1E80B}"/>
              </a:ext>
            </a:extLst>
          </p:cNvPr>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8" name="Picture 7">
            <a:extLst>
              <a:ext uri="{FF2B5EF4-FFF2-40B4-BE49-F238E27FC236}">
                <a16:creationId xmlns:a16="http://schemas.microsoft.com/office/drawing/2014/main" id="{3DFF8E23-139A-D842-A83B-ECF2BFB5936A}"/>
              </a:ext>
            </a:extLst>
          </p:cNvPr>
          <p:cNvPicPr>
            <a:picLocks noChangeAspect="1"/>
          </p:cNvPicPr>
          <p:nvPr userDrawn="1"/>
        </p:nvPicPr>
        <p:blipFill>
          <a:blip r:embed="rId4"/>
          <a:stretch>
            <a:fillRect/>
          </a:stretch>
        </p:blipFill>
        <p:spPr>
          <a:xfrm>
            <a:off x="8091311" y="238517"/>
            <a:ext cx="839036" cy="575339"/>
          </a:xfrm>
          <a:prstGeom prst="rect">
            <a:avLst/>
          </a:prstGeom>
        </p:spPr>
      </p:pic>
    </p:spTree>
    <p:extLst>
      <p:ext uri="{BB962C8B-B14F-4D97-AF65-F5344CB8AC3E}">
        <p14:creationId xmlns:p14="http://schemas.microsoft.com/office/powerpoint/2010/main" val="263141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E08BEC-D0C7-2048-BADE-9D711C87DED9}"/>
              </a:ext>
            </a:extLst>
          </p:cNvPr>
          <p:cNvPicPr>
            <a:picLocks noChangeAspect="1"/>
          </p:cNvPicPr>
          <p:nvPr userDrawn="1"/>
        </p:nvPicPr>
        <p:blipFill rotWithShape="1">
          <a:blip r:embed="rId2"/>
          <a:srcRect b="15656"/>
          <a:stretch/>
        </p:blipFill>
        <p:spPr>
          <a:xfrm>
            <a:off x="0" y="1"/>
            <a:ext cx="9144000" cy="6858000"/>
          </a:xfrm>
          <a:prstGeom prst="rect">
            <a:avLst/>
          </a:prstGeom>
        </p:spPr>
      </p:pic>
      <p:sp>
        <p:nvSpPr>
          <p:cNvPr id="12" name="Text Placeholder 11"/>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Section Title</a:t>
            </a:r>
          </a:p>
        </p:txBody>
      </p:sp>
      <p:pic>
        <p:nvPicPr>
          <p:cNvPr id="7" name="Picture 6">
            <a:extLst>
              <a:ext uri="{FF2B5EF4-FFF2-40B4-BE49-F238E27FC236}">
                <a16:creationId xmlns:a16="http://schemas.microsoft.com/office/drawing/2014/main" id="{D0BEC86B-4D15-6F42-AF63-E6E41414EA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1311" y="238518"/>
            <a:ext cx="839036" cy="573799"/>
          </a:xfrm>
          <a:prstGeom prst="rect">
            <a:avLst/>
          </a:prstGeom>
        </p:spPr>
      </p:pic>
    </p:spTree>
    <p:extLst>
      <p:ext uri="{BB962C8B-B14F-4D97-AF65-F5344CB8AC3E}">
        <p14:creationId xmlns:p14="http://schemas.microsoft.com/office/powerpoint/2010/main" val="42438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C59459-C079-954E-BDFB-8E013A414A5D}"/>
              </a:ext>
            </a:extLst>
          </p:cNvPr>
          <p:cNvPicPr>
            <a:picLocks noChangeAspect="1"/>
          </p:cNvPicPr>
          <p:nvPr userDrawn="1"/>
        </p:nvPicPr>
        <p:blipFill rotWithShape="1">
          <a:blip r:embed="rId2"/>
          <a:srcRect b="15625"/>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76617D3A-D62E-6F4A-BD27-26A21EF6A3CB}"/>
              </a:ext>
            </a:extLst>
          </p:cNvPr>
          <p:cNvPicPr>
            <a:picLocks noChangeAspect="1"/>
          </p:cNvPicPr>
          <p:nvPr userDrawn="1"/>
        </p:nvPicPr>
        <p:blipFill rotWithShape="1">
          <a:blip r:embed="rId3"/>
          <a:srcRect l="17845"/>
          <a:stretch/>
        </p:blipFill>
        <p:spPr>
          <a:xfrm rot="10800000">
            <a:off x="5699674" y="3609"/>
            <a:ext cx="3444326" cy="6896864"/>
          </a:xfrm>
          <a:prstGeom prst="rect">
            <a:avLst/>
          </a:prstGeom>
        </p:spPr>
      </p:pic>
      <p:sp>
        <p:nvSpPr>
          <p:cNvPr id="3" name="Text Placeholder 11">
            <a:extLst>
              <a:ext uri="{FF2B5EF4-FFF2-40B4-BE49-F238E27FC236}">
                <a16:creationId xmlns:a16="http://schemas.microsoft.com/office/drawing/2014/main" id="{BF506A94-5677-9445-B5D2-26E0A2AB037B}"/>
              </a:ext>
            </a:extLst>
          </p:cNvPr>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8" name="Picture 7">
            <a:extLst>
              <a:ext uri="{FF2B5EF4-FFF2-40B4-BE49-F238E27FC236}">
                <a16:creationId xmlns:a16="http://schemas.microsoft.com/office/drawing/2014/main" id="{19CAFABF-35BB-7D48-AD17-55BAB7943E59}"/>
              </a:ext>
            </a:extLst>
          </p:cNvPr>
          <p:cNvPicPr>
            <a:picLocks noChangeAspect="1"/>
          </p:cNvPicPr>
          <p:nvPr userDrawn="1"/>
        </p:nvPicPr>
        <p:blipFill>
          <a:blip r:embed="rId4"/>
          <a:stretch>
            <a:fillRect/>
          </a:stretch>
        </p:blipFill>
        <p:spPr>
          <a:xfrm>
            <a:off x="8091311" y="238517"/>
            <a:ext cx="839036" cy="575339"/>
          </a:xfrm>
          <a:prstGeom prst="rect">
            <a:avLst/>
          </a:prstGeom>
        </p:spPr>
      </p:pic>
    </p:spTree>
    <p:extLst>
      <p:ext uri="{BB962C8B-B14F-4D97-AF65-F5344CB8AC3E}">
        <p14:creationId xmlns:p14="http://schemas.microsoft.com/office/powerpoint/2010/main" val="410927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F874B03-B6D3-4890-A5FF-505E8C38737F}" type="datetime1">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6D5B2-C1AF-490F-877E-BC43DF5F5338}" type="slidenum">
              <a:rPr lang="en-US" smtClean="0"/>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Slide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410212-0CB1-6441-A3A6-7505B24B6818}"/>
              </a:ext>
            </a:extLst>
          </p:cNvPr>
          <p:cNvPicPr>
            <a:picLocks noChangeAspect="1"/>
          </p:cNvPicPr>
          <p:nvPr userDrawn="1"/>
        </p:nvPicPr>
        <p:blipFill rotWithShape="1">
          <a:blip r:embed="rId2"/>
          <a:srcRect l="11150" t="29986" r="5870" b="-396"/>
          <a:stretch/>
        </p:blipFill>
        <p:spPr>
          <a:xfrm>
            <a:off x="0" y="3609"/>
            <a:ext cx="9144000" cy="6896864"/>
          </a:xfrm>
          <a:prstGeom prst="rect">
            <a:avLst/>
          </a:prstGeom>
        </p:spPr>
      </p:pic>
      <p:pic>
        <p:nvPicPr>
          <p:cNvPr id="10" name="Picture 9">
            <a:extLst>
              <a:ext uri="{FF2B5EF4-FFF2-40B4-BE49-F238E27FC236}">
                <a16:creationId xmlns:a16="http://schemas.microsoft.com/office/drawing/2014/main" id="{9508E4CD-2F55-6343-8C4A-FAD0B4D7A6E8}"/>
              </a:ext>
            </a:extLst>
          </p:cNvPr>
          <p:cNvPicPr>
            <a:picLocks noChangeAspect="1"/>
          </p:cNvPicPr>
          <p:nvPr userDrawn="1"/>
        </p:nvPicPr>
        <p:blipFill rotWithShape="1">
          <a:blip r:embed="rId3"/>
          <a:srcRect l="17845"/>
          <a:stretch/>
        </p:blipFill>
        <p:spPr>
          <a:xfrm rot="10800000">
            <a:off x="5699674" y="3609"/>
            <a:ext cx="3444326" cy="6896864"/>
          </a:xfrm>
          <a:prstGeom prst="rect">
            <a:avLst/>
          </a:prstGeom>
        </p:spPr>
      </p:pic>
      <p:sp>
        <p:nvSpPr>
          <p:cNvPr id="5" name="Text Placeholder 11">
            <a:extLst>
              <a:ext uri="{FF2B5EF4-FFF2-40B4-BE49-F238E27FC236}">
                <a16:creationId xmlns:a16="http://schemas.microsoft.com/office/drawing/2014/main" id="{395588E2-EA7E-6740-8648-424AD159E116}"/>
              </a:ext>
            </a:extLst>
          </p:cNvPr>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8" name="Picture 7">
            <a:extLst>
              <a:ext uri="{FF2B5EF4-FFF2-40B4-BE49-F238E27FC236}">
                <a16:creationId xmlns:a16="http://schemas.microsoft.com/office/drawing/2014/main" id="{6DB984C4-583F-3845-A7BE-0089F5E474FE}"/>
              </a:ext>
            </a:extLst>
          </p:cNvPr>
          <p:cNvPicPr>
            <a:picLocks noChangeAspect="1"/>
          </p:cNvPicPr>
          <p:nvPr userDrawn="1"/>
        </p:nvPicPr>
        <p:blipFill>
          <a:blip r:embed="rId4"/>
          <a:stretch>
            <a:fillRect/>
          </a:stretch>
        </p:blipFill>
        <p:spPr>
          <a:xfrm>
            <a:off x="8091311" y="238517"/>
            <a:ext cx="839036" cy="575339"/>
          </a:xfrm>
          <a:prstGeom prst="rect">
            <a:avLst/>
          </a:prstGeom>
        </p:spPr>
      </p:pic>
    </p:spTree>
    <p:extLst>
      <p:ext uri="{BB962C8B-B14F-4D97-AF65-F5344CB8AC3E}">
        <p14:creationId xmlns:p14="http://schemas.microsoft.com/office/powerpoint/2010/main" val="362636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Slide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CC75BE-8EC7-3045-8AB4-C466930B0607}"/>
              </a:ext>
            </a:extLst>
          </p:cNvPr>
          <p:cNvPicPr>
            <a:picLocks noChangeAspect="1"/>
          </p:cNvPicPr>
          <p:nvPr userDrawn="1"/>
        </p:nvPicPr>
        <p:blipFill rotWithShape="1">
          <a:blip r:embed="rId2"/>
          <a:srcRect l="10134" t="19068" r="9389" b="13032"/>
          <a:stretch/>
        </p:blipFill>
        <p:spPr>
          <a:xfrm>
            <a:off x="0" y="0"/>
            <a:ext cx="9144000" cy="6858000"/>
          </a:xfrm>
          <a:prstGeom prst="rect">
            <a:avLst/>
          </a:prstGeom>
        </p:spPr>
      </p:pic>
      <p:sp>
        <p:nvSpPr>
          <p:cNvPr id="10" name="Text Placeholder 11">
            <a:extLst>
              <a:ext uri="{FF2B5EF4-FFF2-40B4-BE49-F238E27FC236}">
                <a16:creationId xmlns:a16="http://schemas.microsoft.com/office/drawing/2014/main" id="{B5EFC98B-6B7B-9447-B26D-6CE12481E837}"/>
              </a:ext>
            </a:extLst>
          </p:cNvPr>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7" name="Picture 6">
            <a:extLst>
              <a:ext uri="{FF2B5EF4-FFF2-40B4-BE49-F238E27FC236}">
                <a16:creationId xmlns:a16="http://schemas.microsoft.com/office/drawing/2014/main" id="{79FA9C4D-9D80-F14B-A75C-41646426078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1311" y="238518"/>
            <a:ext cx="839036" cy="573799"/>
          </a:xfrm>
          <a:prstGeom prst="rect">
            <a:avLst/>
          </a:prstGeom>
        </p:spPr>
      </p:pic>
    </p:spTree>
    <p:extLst>
      <p:ext uri="{BB962C8B-B14F-4D97-AF65-F5344CB8AC3E}">
        <p14:creationId xmlns:p14="http://schemas.microsoft.com/office/powerpoint/2010/main" val="342614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Slide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608A0D-89F7-CA42-B1BC-D88C4F94688F}"/>
              </a:ext>
            </a:extLst>
          </p:cNvPr>
          <p:cNvPicPr>
            <a:picLocks noChangeAspect="1"/>
          </p:cNvPicPr>
          <p:nvPr userDrawn="1"/>
        </p:nvPicPr>
        <p:blipFill rotWithShape="1">
          <a:blip r:embed="rId2"/>
          <a:srcRect l="14577" t="24647" b="3300"/>
          <a:stretch/>
        </p:blipFill>
        <p:spPr>
          <a:xfrm>
            <a:off x="0" y="0"/>
            <a:ext cx="9144000" cy="6858000"/>
          </a:xfrm>
          <a:prstGeom prst="rect">
            <a:avLst/>
          </a:prstGeom>
        </p:spPr>
      </p:pic>
      <p:sp>
        <p:nvSpPr>
          <p:cNvPr id="4" name="Text Placeholder 11">
            <a:extLst>
              <a:ext uri="{FF2B5EF4-FFF2-40B4-BE49-F238E27FC236}">
                <a16:creationId xmlns:a16="http://schemas.microsoft.com/office/drawing/2014/main" id="{6BA0B943-D4A6-6144-90AD-8DAD2889BB64}"/>
              </a:ext>
            </a:extLst>
          </p:cNvPr>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7" name="Picture 6">
            <a:extLst>
              <a:ext uri="{FF2B5EF4-FFF2-40B4-BE49-F238E27FC236}">
                <a16:creationId xmlns:a16="http://schemas.microsoft.com/office/drawing/2014/main" id="{0988492D-80C5-3543-A6EA-BBC1F5CAC9A1}"/>
              </a:ext>
            </a:extLst>
          </p:cNvPr>
          <p:cNvPicPr>
            <a:picLocks noChangeAspect="1"/>
          </p:cNvPicPr>
          <p:nvPr userDrawn="1"/>
        </p:nvPicPr>
        <p:blipFill>
          <a:blip r:embed="rId3"/>
          <a:stretch>
            <a:fillRect/>
          </a:stretch>
        </p:blipFill>
        <p:spPr>
          <a:xfrm>
            <a:off x="8091311" y="238517"/>
            <a:ext cx="839036" cy="575339"/>
          </a:xfrm>
          <a:prstGeom prst="rect">
            <a:avLst/>
          </a:prstGeom>
        </p:spPr>
      </p:pic>
    </p:spTree>
    <p:extLst>
      <p:ext uri="{BB962C8B-B14F-4D97-AF65-F5344CB8AC3E}">
        <p14:creationId xmlns:p14="http://schemas.microsoft.com/office/powerpoint/2010/main" val="300972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Slide 8">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5F9FF1-253A-924C-BB1A-C90D09144058}"/>
              </a:ext>
            </a:extLst>
          </p:cNvPr>
          <p:cNvPicPr>
            <a:picLocks noChangeAspect="1"/>
          </p:cNvPicPr>
          <p:nvPr userDrawn="1"/>
        </p:nvPicPr>
        <p:blipFill rotWithShape="1">
          <a:blip r:embed="rId2"/>
          <a:srcRect l="7776" t="4767" b="17442"/>
          <a:stretch/>
        </p:blipFill>
        <p:spPr>
          <a:xfrm>
            <a:off x="1" y="0"/>
            <a:ext cx="9143999" cy="6858000"/>
          </a:xfrm>
          <a:prstGeom prst="rect">
            <a:avLst/>
          </a:prstGeom>
        </p:spPr>
      </p:pic>
      <p:pic>
        <p:nvPicPr>
          <p:cNvPr id="5" name="Picture 4">
            <a:extLst>
              <a:ext uri="{FF2B5EF4-FFF2-40B4-BE49-F238E27FC236}">
                <a16:creationId xmlns:a16="http://schemas.microsoft.com/office/drawing/2014/main" id="{AE5380EE-0ABC-C44B-9FD3-6A5E8F7F3EA8}"/>
              </a:ext>
            </a:extLst>
          </p:cNvPr>
          <p:cNvPicPr>
            <a:picLocks noChangeAspect="1"/>
          </p:cNvPicPr>
          <p:nvPr userDrawn="1"/>
        </p:nvPicPr>
        <p:blipFill rotWithShape="1">
          <a:blip r:embed="rId3"/>
          <a:srcRect l="17845"/>
          <a:stretch/>
        </p:blipFill>
        <p:spPr>
          <a:xfrm rot="10800000">
            <a:off x="5699674" y="3609"/>
            <a:ext cx="3444326" cy="6896864"/>
          </a:xfrm>
          <a:prstGeom prst="rect">
            <a:avLst/>
          </a:prstGeom>
        </p:spPr>
      </p:pic>
      <p:sp>
        <p:nvSpPr>
          <p:cNvPr id="4" name="Text Placeholder 11">
            <a:extLst>
              <a:ext uri="{FF2B5EF4-FFF2-40B4-BE49-F238E27FC236}">
                <a16:creationId xmlns:a16="http://schemas.microsoft.com/office/drawing/2014/main" id="{54725A4F-45C0-CD43-8C54-088174425648}"/>
              </a:ext>
            </a:extLst>
          </p:cNvPr>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7" name="Picture 6">
            <a:extLst>
              <a:ext uri="{FF2B5EF4-FFF2-40B4-BE49-F238E27FC236}">
                <a16:creationId xmlns:a16="http://schemas.microsoft.com/office/drawing/2014/main" id="{BAAC93C3-749A-9F42-AD2E-8352CD754486}"/>
              </a:ext>
            </a:extLst>
          </p:cNvPr>
          <p:cNvPicPr>
            <a:picLocks noChangeAspect="1"/>
          </p:cNvPicPr>
          <p:nvPr userDrawn="1"/>
        </p:nvPicPr>
        <p:blipFill>
          <a:blip r:embed="rId4"/>
          <a:stretch>
            <a:fillRect/>
          </a:stretch>
        </p:blipFill>
        <p:spPr>
          <a:xfrm>
            <a:off x="8091311" y="238517"/>
            <a:ext cx="839036" cy="575339"/>
          </a:xfrm>
          <a:prstGeom prst="rect">
            <a:avLst/>
          </a:prstGeom>
        </p:spPr>
      </p:pic>
    </p:spTree>
    <p:extLst>
      <p:ext uri="{BB962C8B-B14F-4D97-AF65-F5344CB8AC3E}">
        <p14:creationId xmlns:p14="http://schemas.microsoft.com/office/powerpoint/2010/main" val="208368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Slide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D1A6E-1B39-A54C-BA22-AB1A7701DF1E}"/>
              </a:ext>
            </a:extLst>
          </p:cNvPr>
          <p:cNvPicPr>
            <a:picLocks noChangeAspect="1"/>
          </p:cNvPicPr>
          <p:nvPr userDrawn="1"/>
        </p:nvPicPr>
        <p:blipFill rotWithShape="1">
          <a:blip r:embed="rId2"/>
          <a:srcRect l="8133" b="22488"/>
          <a:stretch/>
        </p:blipFill>
        <p:spPr>
          <a:xfrm>
            <a:off x="0" y="0"/>
            <a:ext cx="9142116" cy="6858000"/>
          </a:xfrm>
          <a:prstGeom prst="rect">
            <a:avLst/>
          </a:prstGeom>
        </p:spPr>
      </p:pic>
      <p:sp>
        <p:nvSpPr>
          <p:cNvPr id="12" name="Text Placeholder 11"/>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Section Title</a:t>
            </a:r>
          </a:p>
        </p:txBody>
      </p:sp>
      <p:pic>
        <p:nvPicPr>
          <p:cNvPr id="7" name="Picture 6">
            <a:extLst>
              <a:ext uri="{FF2B5EF4-FFF2-40B4-BE49-F238E27FC236}">
                <a16:creationId xmlns:a16="http://schemas.microsoft.com/office/drawing/2014/main" id="{F744DDEF-B6F0-C441-802D-4567FC4352E4}"/>
              </a:ext>
            </a:extLst>
          </p:cNvPr>
          <p:cNvPicPr>
            <a:picLocks noChangeAspect="1"/>
          </p:cNvPicPr>
          <p:nvPr userDrawn="1"/>
        </p:nvPicPr>
        <p:blipFill>
          <a:blip r:embed="rId3"/>
          <a:stretch>
            <a:fillRect/>
          </a:stretch>
        </p:blipFill>
        <p:spPr>
          <a:xfrm>
            <a:off x="8091311" y="238517"/>
            <a:ext cx="846487" cy="580448"/>
          </a:xfrm>
          <a:prstGeom prst="rect">
            <a:avLst/>
          </a:prstGeom>
        </p:spPr>
      </p:pic>
    </p:spTree>
    <p:extLst>
      <p:ext uri="{BB962C8B-B14F-4D97-AF65-F5344CB8AC3E}">
        <p14:creationId xmlns:p14="http://schemas.microsoft.com/office/powerpoint/2010/main" val="392907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4" name="Slide Number Placeholder 5">
            <a:extLst>
              <a:ext uri="{FF2B5EF4-FFF2-40B4-BE49-F238E27FC236}">
                <a16:creationId xmlns:a16="http://schemas.microsoft.com/office/drawing/2014/main" id="{746E3D51-8D6A-C648-834B-E9339A323B25}"/>
              </a:ext>
            </a:extLst>
          </p:cNvPr>
          <p:cNvSpPr txBox="1">
            <a:spLocks/>
          </p:cNvSpPr>
          <p:nvPr userDrawn="1"/>
        </p:nvSpPr>
        <p:spPr>
          <a:xfrm>
            <a:off x="8705850" y="6620933"/>
            <a:ext cx="438150" cy="237067"/>
          </a:xfrm>
          <a:prstGeom prst="rect">
            <a:avLst/>
          </a:prstGeom>
          <a:noFill/>
          <a:ln>
            <a:noFill/>
          </a:ln>
          <a:effectLst/>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A5A92CE-986F-7D4E-8205-EC373F8C631F}" type="slidenum">
              <a:rPr lang="en-US" sz="900" smtClean="0">
                <a:solidFill>
                  <a:schemeClr val="tx1"/>
                </a:solidFill>
              </a:rPr>
              <a:pPr/>
              <a:t>‹#›</a:t>
            </a:fld>
            <a:endParaRPr lang="en-US" sz="900" dirty="0">
              <a:solidFill>
                <a:schemeClr val="tx1"/>
              </a:solidFill>
            </a:endParaRPr>
          </a:p>
        </p:txBody>
      </p:sp>
      <p:pic>
        <p:nvPicPr>
          <p:cNvPr id="6" name="Picture 5">
            <a:extLst>
              <a:ext uri="{FF2B5EF4-FFF2-40B4-BE49-F238E27FC236}">
                <a16:creationId xmlns:a16="http://schemas.microsoft.com/office/drawing/2014/main" id="{35E26E17-E403-D44F-8308-1F2D0A4921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5920" y="1786272"/>
            <a:ext cx="4044134" cy="2765696"/>
          </a:xfrm>
          <a:prstGeom prst="rect">
            <a:avLst/>
          </a:prstGeom>
        </p:spPr>
      </p:pic>
    </p:spTree>
    <p:extLst>
      <p:ext uri="{BB962C8B-B14F-4D97-AF65-F5344CB8AC3E}">
        <p14:creationId xmlns:p14="http://schemas.microsoft.com/office/powerpoint/2010/main" val="341539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989BF3-8ED4-4A8F-A50F-84430DAC2C1D}"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31A6B-EA1E-4B5C-948E-5B9EC92A782B}" type="slidenum">
              <a:rPr lang="en-US" smtClean="0"/>
              <a:t>‹#›</a:t>
            </a:fld>
            <a:endParaRPr lang="en-US"/>
          </a:p>
        </p:txBody>
      </p:sp>
    </p:spTree>
    <p:extLst>
      <p:ext uri="{BB962C8B-B14F-4D97-AF65-F5344CB8AC3E}">
        <p14:creationId xmlns:p14="http://schemas.microsoft.com/office/powerpoint/2010/main" val="3972448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989BF3-8ED4-4A8F-A50F-84430DAC2C1D}"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31A6B-EA1E-4B5C-948E-5B9EC92A782B}" type="slidenum">
              <a:rPr lang="en-US" smtClean="0"/>
              <a:t>‹#›</a:t>
            </a:fld>
            <a:endParaRPr lang="en-US"/>
          </a:p>
        </p:txBody>
      </p:sp>
    </p:spTree>
    <p:extLst>
      <p:ext uri="{BB962C8B-B14F-4D97-AF65-F5344CB8AC3E}">
        <p14:creationId xmlns:p14="http://schemas.microsoft.com/office/powerpoint/2010/main" val="2871272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989BF3-8ED4-4A8F-A50F-84430DAC2C1D}"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31A6B-EA1E-4B5C-948E-5B9EC92A782B}" type="slidenum">
              <a:rPr lang="en-US" smtClean="0"/>
              <a:t>‹#›</a:t>
            </a:fld>
            <a:endParaRPr lang="en-US"/>
          </a:p>
        </p:txBody>
      </p:sp>
    </p:spTree>
    <p:extLst>
      <p:ext uri="{BB962C8B-B14F-4D97-AF65-F5344CB8AC3E}">
        <p14:creationId xmlns:p14="http://schemas.microsoft.com/office/powerpoint/2010/main" val="1564844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989BF3-8ED4-4A8F-A50F-84430DAC2C1D}"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31A6B-EA1E-4B5C-948E-5B9EC92A782B}" type="slidenum">
              <a:rPr lang="en-US" smtClean="0"/>
              <a:t>‹#›</a:t>
            </a:fld>
            <a:endParaRPr lang="en-US"/>
          </a:p>
        </p:txBody>
      </p:sp>
    </p:spTree>
    <p:extLst>
      <p:ext uri="{BB962C8B-B14F-4D97-AF65-F5344CB8AC3E}">
        <p14:creationId xmlns:p14="http://schemas.microsoft.com/office/powerpoint/2010/main" val="962846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989BF3-8ED4-4A8F-A50F-84430DAC2C1D}"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D31A6B-EA1E-4B5C-948E-5B9EC92A782B}" type="slidenum">
              <a:rPr lang="en-US" smtClean="0"/>
              <a:t>‹#›</a:t>
            </a:fld>
            <a:endParaRPr lang="en-US"/>
          </a:p>
        </p:txBody>
      </p:sp>
    </p:spTree>
    <p:extLst>
      <p:ext uri="{BB962C8B-B14F-4D97-AF65-F5344CB8AC3E}">
        <p14:creationId xmlns:p14="http://schemas.microsoft.com/office/powerpoint/2010/main" val="3368419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989BF3-8ED4-4A8F-A50F-84430DAC2C1D}"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D31A6B-EA1E-4B5C-948E-5B9EC92A782B}" type="slidenum">
              <a:rPr lang="en-US" smtClean="0"/>
              <a:t>‹#›</a:t>
            </a:fld>
            <a:endParaRPr lang="en-US"/>
          </a:p>
        </p:txBody>
      </p:sp>
    </p:spTree>
    <p:extLst>
      <p:ext uri="{BB962C8B-B14F-4D97-AF65-F5344CB8AC3E}">
        <p14:creationId xmlns:p14="http://schemas.microsoft.com/office/powerpoint/2010/main" val="17172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89BF3-8ED4-4A8F-A50F-84430DAC2C1D}"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D31A6B-EA1E-4B5C-948E-5B9EC92A782B}" type="slidenum">
              <a:rPr lang="en-US" smtClean="0"/>
              <a:t>‹#›</a:t>
            </a:fld>
            <a:endParaRPr lang="en-US"/>
          </a:p>
        </p:txBody>
      </p:sp>
    </p:spTree>
    <p:extLst>
      <p:ext uri="{BB962C8B-B14F-4D97-AF65-F5344CB8AC3E}">
        <p14:creationId xmlns:p14="http://schemas.microsoft.com/office/powerpoint/2010/main" val="3429278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5FBB24-B851-4EC0-B397-A1C7C36E0244}" type="datetime1">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D6D5B2-C1AF-490F-877E-BC43DF5F5338}" type="slidenum">
              <a:rPr lang="en-US" smtClean="0"/>
              <a:t>‹#›</a:t>
            </a:fld>
            <a:endParaRPr lang="en-US"/>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6019800"/>
            <a:ext cx="838200" cy="84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1833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989BF3-8ED4-4A8F-A50F-84430DAC2C1D}"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31A6B-EA1E-4B5C-948E-5B9EC92A782B}" type="slidenum">
              <a:rPr lang="en-US" smtClean="0"/>
              <a:t>‹#›</a:t>
            </a:fld>
            <a:endParaRPr lang="en-US"/>
          </a:p>
        </p:txBody>
      </p:sp>
    </p:spTree>
    <p:extLst>
      <p:ext uri="{BB962C8B-B14F-4D97-AF65-F5344CB8AC3E}">
        <p14:creationId xmlns:p14="http://schemas.microsoft.com/office/powerpoint/2010/main" val="4176655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989BF3-8ED4-4A8F-A50F-84430DAC2C1D}"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31A6B-EA1E-4B5C-948E-5B9EC92A782B}" type="slidenum">
              <a:rPr lang="en-US" smtClean="0"/>
              <a:t>‹#›</a:t>
            </a:fld>
            <a:endParaRPr lang="en-US"/>
          </a:p>
        </p:txBody>
      </p:sp>
    </p:spTree>
    <p:extLst>
      <p:ext uri="{BB962C8B-B14F-4D97-AF65-F5344CB8AC3E}">
        <p14:creationId xmlns:p14="http://schemas.microsoft.com/office/powerpoint/2010/main" val="1259691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989BF3-8ED4-4A8F-A50F-84430DAC2C1D}"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31A6B-EA1E-4B5C-948E-5B9EC92A782B}" type="slidenum">
              <a:rPr lang="en-US" smtClean="0"/>
              <a:t>‹#›</a:t>
            </a:fld>
            <a:endParaRPr lang="en-US"/>
          </a:p>
        </p:txBody>
      </p:sp>
    </p:spTree>
    <p:extLst>
      <p:ext uri="{BB962C8B-B14F-4D97-AF65-F5344CB8AC3E}">
        <p14:creationId xmlns:p14="http://schemas.microsoft.com/office/powerpoint/2010/main" val="2412979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989BF3-8ED4-4A8F-A50F-84430DAC2C1D}"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31A6B-EA1E-4B5C-948E-5B9EC92A782B}" type="slidenum">
              <a:rPr lang="en-US" smtClean="0"/>
              <a:t>‹#›</a:t>
            </a:fld>
            <a:endParaRPr lang="en-US"/>
          </a:p>
        </p:txBody>
      </p:sp>
    </p:spTree>
    <p:extLst>
      <p:ext uri="{BB962C8B-B14F-4D97-AF65-F5344CB8AC3E}">
        <p14:creationId xmlns:p14="http://schemas.microsoft.com/office/powerpoint/2010/main" val="2263529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0F0A-552F-46A8-B9E0-2BD40A51F8E1}"/>
              </a:ext>
            </a:extLst>
          </p:cNvPr>
          <p:cNvSpPr>
            <a:spLocks noGrp="1"/>
          </p:cNvSpPr>
          <p:nvPr>
            <p:ph type="title"/>
          </p:nvPr>
        </p:nvSpPr>
        <p:spPr>
          <a:xfrm>
            <a:off x="3629890" y="603316"/>
            <a:ext cx="5167746" cy="2130647"/>
          </a:xfrm>
        </p:spPr>
        <p:txBody>
          <a:bodyPr/>
          <a:lstStyle/>
          <a:p>
            <a:r>
              <a:rPr lang="en-US"/>
              <a:t>Click to edit Master title style</a:t>
            </a:r>
            <a:endParaRPr lang="en-US" dirty="0"/>
          </a:p>
        </p:txBody>
      </p:sp>
      <p:sp>
        <p:nvSpPr>
          <p:cNvPr id="3" name="Subtitle 2">
            <a:extLst>
              <a:ext uri="{FF2B5EF4-FFF2-40B4-BE49-F238E27FC236}">
                <a16:creationId xmlns:a16="http://schemas.microsoft.com/office/drawing/2014/main" id="{8F629A60-71D2-4D78-A028-D0C7B2CF3768}"/>
              </a:ext>
            </a:extLst>
          </p:cNvPr>
          <p:cNvSpPr>
            <a:spLocks noGrp="1"/>
          </p:cNvSpPr>
          <p:nvPr>
            <p:ph type="subTitle" idx="1"/>
          </p:nvPr>
        </p:nvSpPr>
        <p:spPr>
          <a:xfrm>
            <a:off x="3629890" y="3429001"/>
            <a:ext cx="5167746" cy="1359819"/>
          </a:xfrm>
        </p:spPr>
        <p:txBody>
          <a:bodyPr>
            <a:normAutofit/>
          </a:bodyPr>
          <a:lstStyle>
            <a:lvl1pPr marL="0" indent="0" algn="ctr">
              <a:buNone/>
              <a:defRPr sz="2700" b="1">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86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0163" y="381003"/>
            <a:ext cx="8569037" cy="1013689"/>
          </a:xfrm>
        </p:spPr>
        <p:txBody>
          <a:bodyPr/>
          <a:lstStyle>
            <a:lvl1pPr>
              <a:defRPr sz="375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Text Placeholder 8">
            <a:extLst>
              <a:ext uri="{FF2B5EF4-FFF2-40B4-BE49-F238E27FC236}">
                <a16:creationId xmlns:a16="http://schemas.microsoft.com/office/drawing/2014/main" id="{DDC384C8-6B0C-4376-93C1-721733B1C2CE}"/>
              </a:ext>
            </a:extLst>
          </p:cNvPr>
          <p:cNvSpPr>
            <a:spLocks noGrp="1"/>
          </p:cNvSpPr>
          <p:nvPr>
            <p:ph type="body" sz="quarter" idx="10"/>
          </p:nvPr>
        </p:nvSpPr>
        <p:spPr>
          <a:xfrm>
            <a:off x="438346" y="1644651"/>
            <a:ext cx="8169872" cy="3897313"/>
          </a:xfrm>
        </p:spPr>
        <p:txBody>
          <a:bodyPr/>
          <a:lstStyle>
            <a:lvl1pPr marL="428625" indent="-428625" algn="l">
              <a:buFont typeface="Arial" panose="020B0604020202020204" pitchFamily="34" charset="0"/>
              <a:buChar char="•"/>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791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0163" y="381003"/>
            <a:ext cx="8569037" cy="1013689"/>
          </a:xfrm>
        </p:spPr>
        <p:txBody>
          <a:bodyPr/>
          <a:lstStyle>
            <a:lvl1pPr>
              <a:defRPr sz="375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8059D8CB-4175-4C83-BC73-B92D52CDC4D8}"/>
              </a:ext>
            </a:extLst>
          </p:cNvPr>
          <p:cNvSpPr>
            <a:spLocks noGrp="1"/>
          </p:cNvSpPr>
          <p:nvPr>
            <p:ph type="tbl" sz="quarter" idx="10"/>
          </p:nvPr>
        </p:nvSpPr>
        <p:spPr>
          <a:xfrm>
            <a:off x="424206" y="1611314"/>
            <a:ext cx="8250811" cy="3836987"/>
          </a:xfrm>
        </p:spPr>
        <p:txBody>
          <a:bodyPr/>
          <a:lstStyle/>
          <a:p>
            <a:r>
              <a:rPr lang="en-US"/>
              <a:t>Click icon to add table</a:t>
            </a:r>
          </a:p>
        </p:txBody>
      </p:sp>
    </p:spTree>
    <p:extLst>
      <p:ext uri="{BB962C8B-B14F-4D97-AF65-F5344CB8AC3E}">
        <p14:creationId xmlns:p14="http://schemas.microsoft.com/office/powerpoint/2010/main" val="479939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and 2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377072"/>
            <a:ext cx="8839200" cy="1040567"/>
          </a:xfrm>
        </p:spPr>
        <p:txBody>
          <a:bodyPr>
            <a:normAutofit/>
          </a:bodyPr>
          <a:lstStyle>
            <a:lvl1pPr>
              <a:defRPr sz="375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0C093C4B-0AE3-49FC-B1A9-12F59809E809}"/>
              </a:ext>
            </a:extLst>
          </p:cNvPr>
          <p:cNvSpPr>
            <a:spLocks noGrp="1"/>
          </p:cNvSpPr>
          <p:nvPr>
            <p:ph type="body" sz="quarter" idx="10"/>
          </p:nvPr>
        </p:nvSpPr>
        <p:spPr>
          <a:xfrm>
            <a:off x="438346" y="1644651"/>
            <a:ext cx="4057454" cy="3897313"/>
          </a:xfrm>
        </p:spPr>
        <p:txBody>
          <a:bodyPr/>
          <a:lstStyle>
            <a:lvl1pPr marL="428625" indent="-428625">
              <a:buFont typeface="Arial" panose="020B0604020202020204" pitchFamily="34" charset="0"/>
              <a:buChar cha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a:extLst>
              <a:ext uri="{FF2B5EF4-FFF2-40B4-BE49-F238E27FC236}">
                <a16:creationId xmlns:a16="http://schemas.microsoft.com/office/drawing/2014/main" id="{A7AFA03F-0136-470C-B095-80EB9158490C}"/>
              </a:ext>
            </a:extLst>
          </p:cNvPr>
          <p:cNvSpPr>
            <a:spLocks noGrp="1"/>
          </p:cNvSpPr>
          <p:nvPr>
            <p:ph type="body" sz="quarter" idx="11"/>
          </p:nvPr>
        </p:nvSpPr>
        <p:spPr>
          <a:xfrm>
            <a:off x="4648201" y="1644651"/>
            <a:ext cx="3984395" cy="3897313"/>
          </a:xfrm>
        </p:spPr>
        <p:txBody>
          <a:bodyPr/>
          <a:lstStyle>
            <a:lvl1pPr marL="428625" indent="-428625">
              <a:buFont typeface="Arial" panose="020B0604020202020204" pitchFamily="34" charset="0"/>
              <a:buChar cha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95152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and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358219"/>
            <a:ext cx="8839200" cy="1059420"/>
          </a:xfrm>
        </p:spPr>
        <p:txBody>
          <a:bodyPr>
            <a:normAutofit/>
          </a:bodyPr>
          <a:lstStyle>
            <a:lvl1pPr>
              <a:defRPr sz="375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Chart Placeholder 4">
            <a:extLst>
              <a:ext uri="{FF2B5EF4-FFF2-40B4-BE49-F238E27FC236}">
                <a16:creationId xmlns:a16="http://schemas.microsoft.com/office/drawing/2014/main" id="{1180C9CD-12C6-4E5B-B89C-6612D33476CE}"/>
              </a:ext>
            </a:extLst>
          </p:cNvPr>
          <p:cNvSpPr>
            <a:spLocks noGrp="1"/>
          </p:cNvSpPr>
          <p:nvPr>
            <p:ph type="chart" sz="quarter" idx="10"/>
          </p:nvPr>
        </p:nvSpPr>
        <p:spPr>
          <a:xfrm>
            <a:off x="381786" y="1550988"/>
            <a:ext cx="8363932" cy="3981594"/>
          </a:xfrm>
        </p:spPr>
        <p:txBody>
          <a:bodyPr/>
          <a:lstStyle>
            <a:lvl1pPr marL="0" indent="0">
              <a:buNone/>
              <a:defRPr>
                <a:solidFill>
                  <a:schemeClr val="tx1"/>
                </a:solidFill>
              </a:defRPr>
            </a:lvl1pPr>
          </a:lstStyle>
          <a:p>
            <a:r>
              <a:rPr lang="en-US"/>
              <a:t>Click icon to add chart</a:t>
            </a:r>
            <a:endParaRPr lang="en-US" dirty="0"/>
          </a:p>
        </p:txBody>
      </p:sp>
    </p:spTree>
    <p:extLst>
      <p:ext uri="{BB962C8B-B14F-4D97-AF65-F5344CB8AC3E}">
        <p14:creationId xmlns:p14="http://schemas.microsoft.com/office/powerpoint/2010/main" val="268137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Picture Slide with No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033A9-7FCB-47FB-81F0-9BA91A0704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Picture Placeholder 5">
            <a:extLst>
              <a:ext uri="{FF2B5EF4-FFF2-40B4-BE49-F238E27FC236}">
                <a16:creationId xmlns:a16="http://schemas.microsoft.com/office/drawing/2014/main" id="{B58BBFCF-D7B9-4483-90E0-E942ACAB2EF2}"/>
              </a:ext>
            </a:extLst>
          </p:cNvPr>
          <p:cNvSpPr>
            <a:spLocks noGrp="1"/>
          </p:cNvSpPr>
          <p:nvPr>
            <p:ph type="pic" sz="quarter" idx="10" hasCustomPrompt="1"/>
          </p:nvPr>
        </p:nvSpPr>
        <p:spPr>
          <a:xfrm>
            <a:off x="134541" y="414338"/>
            <a:ext cx="8843963" cy="6240462"/>
          </a:xfrm>
        </p:spPr>
        <p:txBody>
          <a:bodyPr/>
          <a:lstStyle>
            <a:lvl1pPr marL="0" indent="0">
              <a:buNone/>
              <a:defRPr>
                <a:solidFill>
                  <a:schemeClr val="tx1"/>
                </a:solidFill>
              </a:defRPr>
            </a:lvl1pPr>
          </a:lstStyle>
          <a:p>
            <a:r>
              <a:rPr lang="en-US" dirty="0"/>
              <a:t>Picture Slide, use full screen</a:t>
            </a:r>
          </a:p>
        </p:txBody>
      </p:sp>
    </p:spTree>
    <p:extLst>
      <p:ext uri="{BB962C8B-B14F-4D97-AF65-F5344CB8AC3E}">
        <p14:creationId xmlns:p14="http://schemas.microsoft.com/office/powerpoint/2010/main" val="240358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8D95407-D260-442E-A93D-55A92556FF10}" type="datetime1">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6D5B2-C1AF-490F-877E-BC43DF5F5338}" type="slidenum">
              <a:rPr lang="en-US" smtClean="0"/>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09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5" name="Subtitle 2"/>
          <p:cNvSpPr>
            <a:spLocks noGrp="1"/>
          </p:cNvSpPr>
          <p:nvPr userDrawn="1">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3736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sic 1 Column">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04799" y="720420"/>
            <a:ext cx="7578606" cy="348065"/>
          </a:xfrm>
          <a:prstGeom prst="rect">
            <a:avLst/>
          </a:prstGeom>
        </p:spPr>
        <p:txBody>
          <a:bodyPr/>
          <a:lstStyle>
            <a:lvl1pPr marL="0" indent="0">
              <a:buNone/>
              <a:defRPr lang="en-US" sz="1400" b="1" kern="1200" dirty="0" smtClean="0">
                <a:solidFill>
                  <a:srgbClr val="1B6CB5"/>
                </a:solidFill>
                <a:latin typeface="+mn-lt"/>
                <a:ea typeface="+mn-ea"/>
                <a:cs typeface="+mn-cs"/>
              </a:defRPr>
            </a:lvl1pPr>
          </a:lstStyle>
          <a:p>
            <a:pPr lvl="0"/>
            <a:r>
              <a:rPr lang="en-US"/>
              <a:t>Edit Master text styles</a:t>
            </a:r>
          </a:p>
        </p:txBody>
      </p:sp>
      <p:sp>
        <p:nvSpPr>
          <p:cNvPr id="2" name="Title 1"/>
          <p:cNvSpPr>
            <a:spLocks noGrp="1"/>
          </p:cNvSpPr>
          <p:nvPr userDrawn="1">
            <p:ph type="ctrTitle"/>
          </p:nvPr>
        </p:nvSpPr>
        <p:spPr>
          <a:xfrm>
            <a:off x="304800" y="256033"/>
            <a:ext cx="7499585"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4800" y="1377696"/>
            <a:ext cx="8482584" cy="1865715"/>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solidFill>
                  <a:srgbClr val="555555"/>
                </a:solidFill>
              </a:defRPr>
            </a:lvl2pPr>
            <a:lvl3pPr>
              <a:defRPr sz="1400">
                <a:solidFill>
                  <a:srgbClr val="555555"/>
                </a:solidFill>
              </a:defRPr>
            </a:lvl3pPr>
            <a:lvl4pPr>
              <a:defRPr sz="1400">
                <a:solidFill>
                  <a:srgbClr val="555555"/>
                </a:solidFill>
              </a:defRPr>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3137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sic 2 Column">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04800" y="256033"/>
            <a:ext cx="7631289"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8" name="Content Placeholder 7"/>
          <p:cNvSpPr>
            <a:spLocks noGrp="1"/>
          </p:cNvSpPr>
          <p:nvPr userDrawn="1">
            <p:ph sz="quarter" idx="13"/>
          </p:nvPr>
        </p:nvSpPr>
        <p:spPr>
          <a:xfrm>
            <a:off x="304800" y="1377696"/>
            <a:ext cx="4140200" cy="438912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solidFill>
                  <a:srgbClr val="555555"/>
                </a:solidFill>
              </a:defRPr>
            </a:lvl2pPr>
            <a:lvl3pPr>
              <a:defRPr sz="1400">
                <a:solidFill>
                  <a:srgbClr val="555555"/>
                </a:solidFill>
              </a:defRPr>
            </a:lvl3pPr>
            <a:lvl4pPr>
              <a:defRPr sz="1400">
                <a:solidFill>
                  <a:srgbClr val="555555"/>
                </a:solidFill>
              </a:defRPr>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7"/>
          <p:cNvSpPr>
            <a:spLocks noGrp="1"/>
          </p:cNvSpPr>
          <p:nvPr userDrawn="1">
            <p:ph sz="quarter" idx="14"/>
          </p:nvPr>
        </p:nvSpPr>
        <p:spPr>
          <a:xfrm>
            <a:off x="4673600" y="1377696"/>
            <a:ext cx="4140200" cy="438912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solidFill>
                  <a:srgbClr val="555555"/>
                </a:solidFill>
              </a:defRPr>
            </a:lvl2pPr>
            <a:lvl3pPr>
              <a:defRPr sz="1400">
                <a:solidFill>
                  <a:srgbClr val="555555"/>
                </a:solidFill>
              </a:defRPr>
            </a:lvl3pPr>
            <a:lvl4pPr>
              <a:defRPr sz="1400">
                <a:solidFill>
                  <a:srgbClr val="555555"/>
                </a:solidFill>
              </a:defRPr>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Subtitle 2"/>
          <p:cNvSpPr>
            <a:spLocks noGrp="1"/>
          </p:cNvSpPr>
          <p:nvPr userDrawn="1">
            <p:ph type="subTitle" idx="1"/>
          </p:nvPr>
        </p:nvSpPr>
        <p:spPr>
          <a:xfrm>
            <a:off x="304801" y="716280"/>
            <a:ext cx="7669671"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6682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sic 3 Column">
    <p:spTree>
      <p:nvGrpSpPr>
        <p:cNvPr id="1" name=""/>
        <p:cNvGrpSpPr/>
        <p:nvPr/>
      </p:nvGrpSpPr>
      <p:grpSpPr>
        <a:xfrm>
          <a:off x="0" y="0"/>
          <a:ext cx="0" cy="0"/>
          <a:chOff x="0" y="0"/>
          <a:chExt cx="0" cy="0"/>
        </a:xfrm>
      </p:grpSpPr>
      <p:sp>
        <p:nvSpPr>
          <p:cNvPr id="8" name="Content Placeholder 7"/>
          <p:cNvSpPr>
            <a:spLocks noGrp="1"/>
          </p:cNvSpPr>
          <p:nvPr userDrawn="1">
            <p:ph sz="quarter" idx="13"/>
          </p:nvPr>
        </p:nvSpPr>
        <p:spPr>
          <a:xfrm>
            <a:off x="304800" y="1377696"/>
            <a:ext cx="25527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7"/>
          <p:cNvSpPr>
            <a:spLocks noGrp="1"/>
          </p:cNvSpPr>
          <p:nvPr userDrawn="1">
            <p:ph sz="quarter" idx="14"/>
          </p:nvPr>
        </p:nvSpPr>
        <p:spPr>
          <a:xfrm>
            <a:off x="3289300" y="1377696"/>
            <a:ext cx="25527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Content Placeholder 7"/>
          <p:cNvSpPr>
            <a:spLocks noGrp="1"/>
          </p:cNvSpPr>
          <p:nvPr userDrawn="1">
            <p:ph sz="quarter" idx="15"/>
          </p:nvPr>
        </p:nvSpPr>
        <p:spPr>
          <a:xfrm>
            <a:off x="6273800" y="1377696"/>
            <a:ext cx="25527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itle 1"/>
          <p:cNvSpPr>
            <a:spLocks noGrp="1"/>
          </p:cNvSpPr>
          <p:nvPr userDrawn="1">
            <p:ph type="ctrTitle"/>
          </p:nvPr>
        </p:nvSpPr>
        <p:spPr>
          <a:xfrm>
            <a:off x="304800" y="256033"/>
            <a:ext cx="7612474"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5" name="Subtitle 2"/>
          <p:cNvSpPr>
            <a:spLocks noGrp="1"/>
          </p:cNvSpPr>
          <p:nvPr userDrawn="1">
            <p:ph type="subTitle" idx="1"/>
          </p:nvPr>
        </p:nvSpPr>
        <p:spPr>
          <a:xfrm>
            <a:off x="304801" y="716280"/>
            <a:ext cx="7650761"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036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sic 4 Column">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04800" y="1377696"/>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7"/>
          <p:cNvSpPr>
            <a:spLocks noGrp="1"/>
          </p:cNvSpPr>
          <p:nvPr>
            <p:ph sz="quarter" idx="14"/>
          </p:nvPr>
        </p:nvSpPr>
        <p:spPr>
          <a:xfrm>
            <a:off x="2465917" y="1377696"/>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7"/>
          <p:cNvSpPr>
            <a:spLocks noGrp="1"/>
          </p:cNvSpPr>
          <p:nvPr>
            <p:ph sz="quarter" idx="15"/>
          </p:nvPr>
        </p:nvSpPr>
        <p:spPr>
          <a:xfrm>
            <a:off x="4627034" y="1377696"/>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7"/>
          <p:cNvSpPr>
            <a:spLocks noGrp="1"/>
          </p:cNvSpPr>
          <p:nvPr>
            <p:ph sz="quarter" idx="16"/>
          </p:nvPr>
        </p:nvSpPr>
        <p:spPr>
          <a:xfrm>
            <a:off x="6788150" y="1377696"/>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p:cNvSpPr>
            <a:spLocks noGrp="1"/>
          </p:cNvSpPr>
          <p:nvPr>
            <p:ph type="ctrTitle"/>
          </p:nvPr>
        </p:nvSpPr>
        <p:spPr>
          <a:xfrm>
            <a:off x="304800" y="256033"/>
            <a:ext cx="7680207"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6" name="Subtitle 2"/>
          <p:cNvSpPr>
            <a:spLocks noGrp="1"/>
          </p:cNvSpPr>
          <p:nvPr>
            <p:ph type="subTitle" idx="1"/>
          </p:nvPr>
        </p:nvSpPr>
        <p:spPr>
          <a:xfrm>
            <a:off x="304800" y="716280"/>
            <a:ext cx="7718835"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4417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2 Columns">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04800" y="1377697"/>
            <a:ext cx="8521700" cy="2095607"/>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7"/>
          <p:cNvSpPr>
            <a:spLocks noGrp="1"/>
          </p:cNvSpPr>
          <p:nvPr>
            <p:ph sz="quarter" idx="14"/>
          </p:nvPr>
        </p:nvSpPr>
        <p:spPr>
          <a:xfrm>
            <a:off x="304800" y="3674533"/>
            <a:ext cx="40894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Content Placeholder 7"/>
          <p:cNvSpPr>
            <a:spLocks noGrp="1"/>
          </p:cNvSpPr>
          <p:nvPr>
            <p:ph sz="quarter" idx="15"/>
          </p:nvPr>
        </p:nvSpPr>
        <p:spPr>
          <a:xfrm>
            <a:off x="4737100" y="3674533"/>
            <a:ext cx="40894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5"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8903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3 Columns">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04800" y="3716867"/>
            <a:ext cx="25527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7"/>
          <p:cNvSpPr>
            <a:spLocks noGrp="1"/>
          </p:cNvSpPr>
          <p:nvPr>
            <p:ph sz="quarter" idx="14"/>
          </p:nvPr>
        </p:nvSpPr>
        <p:spPr>
          <a:xfrm>
            <a:off x="3289300" y="3716867"/>
            <a:ext cx="25527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Content Placeholder 7"/>
          <p:cNvSpPr>
            <a:spLocks noGrp="1"/>
          </p:cNvSpPr>
          <p:nvPr>
            <p:ph sz="quarter" idx="15"/>
          </p:nvPr>
        </p:nvSpPr>
        <p:spPr>
          <a:xfrm>
            <a:off x="6273800" y="3716867"/>
            <a:ext cx="25527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ctrTitle"/>
          </p:nvPr>
        </p:nvSpPr>
        <p:spPr>
          <a:xfrm>
            <a:off x="304800" y="256033"/>
            <a:ext cx="76200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6" name="Subtitle 2"/>
          <p:cNvSpPr>
            <a:spLocks noGrp="1"/>
          </p:cNvSpPr>
          <p:nvPr>
            <p:ph type="subTitle" idx="1"/>
          </p:nvPr>
        </p:nvSpPr>
        <p:spPr>
          <a:xfrm>
            <a:off x="304801" y="716280"/>
            <a:ext cx="7658325"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7" name="Content Placeholder 7"/>
          <p:cNvSpPr>
            <a:spLocks noGrp="1"/>
          </p:cNvSpPr>
          <p:nvPr>
            <p:ph sz="quarter" idx="16"/>
          </p:nvPr>
        </p:nvSpPr>
        <p:spPr>
          <a:xfrm>
            <a:off x="304800" y="1377697"/>
            <a:ext cx="8521700" cy="1866999"/>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1443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mp; 4 Columns">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04800" y="3742267"/>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7"/>
          <p:cNvSpPr>
            <a:spLocks noGrp="1"/>
          </p:cNvSpPr>
          <p:nvPr>
            <p:ph sz="quarter" idx="14"/>
          </p:nvPr>
        </p:nvSpPr>
        <p:spPr>
          <a:xfrm>
            <a:off x="2465917" y="3742267"/>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7"/>
          <p:cNvSpPr>
            <a:spLocks noGrp="1"/>
          </p:cNvSpPr>
          <p:nvPr>
            <p:ph sz="quarter" idx="15"/>
          </p:nvPr>
        </p:nvSpPr>
        <p:spPr>
          <a:xfrm>
            <a:off x="4627034" y="3742267"/>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7"/>
          <p:cNvSpPr>
            <a:spLocks noGrp="1"/>
          </p:cNvSpPr>
          <p:nvPr>
            <p:ph sz="quarter" idx="16"/>
          </p:nvPr>
        </p:nvSpPr>
        <p:spPr>
          <a:xfrm>
            <a:off x="6788150" y="3742267"/>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ctrTitle"/>
          </p:nvPr>
        </p:nvSpPr>
        <p:spPr>
          <a:xfrm>
            <a:off x="304800" y="256033"/>
            <a:ext cx="7665156"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7" name="Content Placeholder 7"/>
          <p:cNvSpPr>
            <a:spLocks noGrp="1"/>
          </p:cNvSpPr>
          <p:nvPr>
            <p:ph sz="quarter" idx="17"/>
          </p:nvPr>
        </p:nvSpPr>
        <p:spPr>
          <a:xfrm>
            <a:off x="304800" y="1377697"/>
            <a:ext cx="8521700" cy="1866999"/>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8" name="Subtitle 2"/>
          <p:cNvSpPr>
            <a:spLocks noGrp="1"/>
          </p:cNvSpPr>
          <p:nvPr>
            <p:ph type="subTitle" idx="1"/>
          </p:nvPr>
        </p:nvSpPr>
        <p:spPr>
          <a:xfrm>
            <a:off x="304801" y="716280"/>
            <a:ext cx="7703708"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7726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Sidebar">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04800" y="1377696"/>
            <a:ext cx="5168900" cy="3456771"/>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lang="en-US" sz="1600" kern="1200" dirty="0">
                <a:solidFill>
                  <a:srgbClr val="555555"/>
                </a:solidFill>
                <a:latin typeface="+mn-lt"/>
                <a:ea typeface="+mn-ea"/>
                <a:cs typeface="+mn-cs"/>
              </a:defRPr>
            </a:lvl1pPr>
            <a:lvl2pPr>
              <a:defRPr sz="1400"/>
            </a:lvl2pPr>
            <a:lvl3pPr>
              <a:defRPr sz="1400"/>
            </a:lvl3pPr>
            <a:lvl4pPr>
              <a:defRPr sz="1400"/>
            </a:lvl4pPr>
            <a:lvl5pPr>
              <a:defRPr sz="1400"/>
            </a:lvl5pPr>
          </a:lstStyle>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pPr>
            <a:r>
              <a:rPr lang="en-US"/>
              <a:t>Edit Master text styles</a:t>
            </a:r>
          </a:p>
          <a:p>
            <a:pPr marL="171450" marR="0" lvl="1"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pPr>
            <a:r>
              <a:rPr lang="en-US"/>
              <a:t>Second level</a:t>
            </a:r>
          </a:p>
          <a:p>
            <a:pPr marL="171450" marR="0" lvl="2"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pPr>
            <a:r>
              <a:rPr lang="en-US"/>
              <a:t>Third level</a:t>
            </a:r>
          </a:p>
          <a:p>
            <a:pPr marL="171450" marR="0" lvl="3"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pPr>
            <a:r>
              <a:rPr lang="en-US"/>
              <a:t>Fourth level</a:t>
            </a:r>
          </a:p>
        </p:txBody>
      </p:sp>
      <p:sp>
        <p:nvSpPr>
          <p:cNvPr id="18" name="Title 1"/>
          <p:cNvSpPr>
            <a:spLocks noGrp="1"/>
          </p:cNvSpPr>
          <p:nvPr>
            <p:ph type="ctrTitle"/>
          </p:nvPr>
        </p:nvSpPr>
        <p:spPr>
          <a:xfrm>
            <a:off x="304800" y="256033"/>
            <a:ext cx="51689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9" name="Subtitle 2"/>
          <p:cNvSpPr>
            <a:spLocks noGrp="1"/>
          </p:cNvSpPr>
          <p:nvPr>
            <p:ph type="subTitle" idx="1"/>
          </p:nvPr>
        </p:nvSpPr>
        <p:spPr>
          <a:xfrm>
            <a:off x="304801" y="716280"/>
            <a:ext cx="5194897"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299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F7B33EB-9FD0-40B6-B9F1-30AFAA14299C}" type="datetime1">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6D5B2-C1AF-490F-877E-BC43DF5F5338}"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amp; Text 1">
    <p:spTree>
      <p:nvGrpSpPr>
        <p:cNvPr id="1" name=""/>
        <p:cNvGrpSpPr/>
        <p:nvPr/>
      </p:nvGrpSpPr>
      <p:grpSpPr>
        <a:xfrm>
          <a:off x="0" y="0"/>
          <a:ext cx="0" cy="0"/>
          <a:chOff x="0" y="0"/>
          <a:chExt cx="0" cy="0"/>
        </a:xfrm>
      </p:grpSpPr>
      <p:sp>
        <p:nvSpPr>
          <p:cNvPr id="15" name="Rectangle 14"/>
          <p:cNvSpPr/>
          <p:nvPr userDrawn="1"/>
        </p:nvSpPr>
        <p:spPr>
          <a:xfrm>
            <a:off x="-133350" y="1260263"/>
            <a:ext cx="4572000" cy="4810872"/>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Content Placeholder 7"/>
          <p:cNvSpPr>
            <a:spLocks noGrp="1"/>
          </p:cNvSpPr>
          <p:nvPr>
            <p:ph sz="quarter" idx="13"/>
          </p:nvPr>
        </p:nvSpPr>
        <p:spPr>
          <a:xfrm>
            <a:off x="4908550" y="2499784"/>
            <a:ext cx="3873500" cy="2861733"/>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Chart Placeholder 13"/>
          <p:cNvSpPr>
            <a:spLocks noGrp="1"/>
          </p:cNvSpPr>
          <p:nvPr>
            <p:ph type="chart" sz="quarter" idx="15" hasCustomPrompt="1"/>
          </p:nvPr>
        </p:nvSpPr>
        <p:spPr>
          <a:xfrm>
            <a:off x="622300" y="2499784"/>
            <a:ext cx="3117850" cy="2861733"/>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a:solidFill>
                  <a:srgbClr val="555555"/>
                </a:solidFill>
              </a:defRPr>
            </a:lvl1pPr>
          </a:lstStyle>
          <a:p>
            <a:r>
              <a:rPr lang="en-US" dirty="0"/>
              <a:t>Click to Add Chart</a:t>
            </a:r>
          </a:p>
        </p:txBody>
      </p:sp>
      <p:sp>
        <p:nvSpPr>
          <p:cNvPr id="21" name="Text Placeholder 20"/>
          <p:cNvSpPr>
            <a:spLocks noGrp="1"/>
          </p:cNvSpPr>
          <p:nvPr>
            <p:ph type="body" sz="quarter" idx="16" hasCustomPrompt="1"/>
          </p:nvPr>
        </p:nvSpPr>
        <p:spPr>
          <a:xfrm>
            <a:off x="622300" y="1652759"/>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17" name="Title 1"/>
          <p:cNvSpPr>
            <a:spLocks noGrp="1"/>
          </p:cNvSpPr>
          <p:nvPr>
            <p:ph type="ctrTitle"/>
          </p:nvPr>
        </p:nvSpPr>
        <p:spPr>
          <a:xfrm>
            <a:off x="4908550" y="1479551"/>
            <a:ext cx="38735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8" name="Subtitle 2"/>
          <p:cNvSpPr txBox="1">
            <a:spLocks/>
          </p:cNvSpPr>
          <p:nvPr userDrawn="1"/>
        </p:nvSpPr>
        <p:spPr>
          <a:xfrm>
            <a:off x="4908550" y="1947333"/>
            <a:ext cx="3873500" cy="431800"/>
          </a:xfrm>
          <a:prstGeom prst="rect">
            <a:avLst/>
          </a:prstGeom>
        </p:spPr>
        <p:txBody>
          <a:bodyPr anchor="ctr"/>
          <a:lstStyle>
            <a:lvl1pPr marL="0" indent="0" algn="l" defTabSz="457200" rtl="0" eaLnBrk="1" latinLnBrk="0" hangingPunct="1">
              <a:spcBef>
                <a:spcPct val="20000"/>
              </a:spcBef>
              <a:buFont typeface="Arial"/>
              <a:buNone/>
              <a:defRPr sz="1400" kern="1200">
                <a:solidFill>
                  <a:srgbClr val="0064A4"/>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b="1" dirty="0"/>
              <a:t>Click to edit Master subtitle style</a:t>
            </a:r>
          </a:p>
        </p:txBody>
      </p:sp>
    </p:spTree>
    <p:extLst>
      <p:ext uri="{BB962C8B-B14F-4D97-AF65-F5344CB8AC3E}">
        <p14:creationId xmlns:p14="http://schemas.microsoft.com/office/powerpoint/2010/main" val="145410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amp; Text 2">
    <p:spTree>
      <p:nvGrpSpPr>
        <p:cNvPr id="1" name=""/>
        <p:cNvGrpSpPr/>
        <p:nvPr/>
      </p:nvGrpSpPr>
      <p:grpSpPr>
        <a:xfrm>
          <a:off x="0" y="0"/>
          <a:ext cx="0" cy="0"/>
          <a:chOff x="0" y="0"/>
          <a:chExt cx="0" cy="0"/>
        </a:xfrm>
      </p:grpSpPr>
      <p:sp>
        <p:nvSpPr>
          <p:cNvPr id="5" name="Rectangle 4"/>
          <p:cNvSpPr/>
          <p:nvPr userDrawn="1"/>
        </p:nvSpPr>
        <p:spPr>
          <a:xfrm>
            <a:off x="4572000" y="1235213"/>
            <a:ext cx="45720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3" name="Text Placeholder 20">
            <a:extLst>
              <a:ext uri="{FF2B5EF4-FFF2-40B4-BE49-F238E27FC236}">
                <a16:creationId xmlns:a16="http://schemas.microsoft.com/office/drawing/2014/main" id="{6806B00F-267B-9344-8AB1-1CA0FBAC8FCC}"/>
              </a:ext>
            </a:extLst>
          </p:cNvPr>
          <p:cNvSpPr>
            <a:spLocks noGrp="1"/>
          </p:cNvSpPr>
          <p:nvPr>
            <p:ph type="body" sz="quarter" idx="17" hasCustomPrompt="1"/>
          </p:nvPr>
        </p:nvSpPr>
        <p:spPr>
          <a:xfrm>
            <a:off x="5334000" y="1652759"/>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8" name="Content Placeholder 7"/>
          <p:cNvSpPr>
            <a:spLocks noGrp="1"/>
          </p:cNvSpPr>
          <p:nvPr>
            <p:ph sz="quarter" idx="13"/>
          </p:nvPr>
        </p:nvSpPr>
        <p:spPr>
          <a:xfrm>
            <a:off x="304800" y="1377696"/>
            <a:ext cx="3873500" cy="3234267"/>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Chart Placeholder 13"/>
          <p:cNvSpPr>
            <a:spLocks noGrp="1"/>
          </p:cNvSpPr>
          <p:nvPr>
            <p:ph type="chart" sz="quarter" idx="15" hasCustomPrompt="1"/>
          </p:nvPr>
        </p:nvSpPr>
        <p:spPr>
          <a:xfrm>
            <a:off x="5334000" y="2446867"/>
            <a:ext cx="3117850" cy="2810933"/>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a:solidFill>
                  <a:srgbClr val="555555"/>
                </a:solidFill>
              </a:defRPr>
            </a:lvl1pPr>
          </a:lstStyle>
          <a:p>
            <a:r>
              <a:rPr lang="en-US" dirty="0"/>
              <a:t>Click to Add Chart</a:t>
            </a:r>
          </a:p>
        </p:txBody>
      </p:sp>
      <p:sp>
        <p:nvSpPr>
          <p:cNvPr id="17"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8"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9480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amp; Text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F9494E7-8B31-FD47-AACE-A640E9DBFEBF}"/>
              </a:ext>
            </a:extLst>
          </p:cNvPr>
          <p:cNvSpPr/>
          <p:nvPr userDrawn="1"/>
        </p:nvSpPr>
        <p:spPr>
          <a:xfrm>
            <a:off x="4572000" y="1235213"/>
            <a:ext cx="45720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Text Placeholder 20">
            <a:extLst>
              <a:ext uri="{FF2B5EF4-FFF2-40B4-BE49-F238E27FC236}">
                <a16:creationId xmlns:a16="http://schemas.microsoft.com/office/drawing/2014/main" id="{DE7175CD-97DA-9549-85FE-B3F064241F7B}"/>
              </a:ext>
            </a:extLst>
          </p:cNvPr>
          <p:cNvSpPr>
            <a:spLocks noGrp="1"/>
          </p:cNvSpPr>
          <p:nvPr>
            <p:ph type="body" sz="quarter" idx="17" hasCustomPrompt="1"/>
          </p:nvPr>
        </p:nvSpPr>
        <p:spPr>
          <a:xfrm>
            <a:off x="5334000" y="1652759"/>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8" name="Content Placeholder 7"/>
          <p:cNvSpPr>
            <a:spLocks noGrp="1"/>
          </p:cNvSpPr>
          <p:nvPr>
            <p:ph sz="quarter" idx="13"/>
          </p:nvPr>
        </p:nvSpPr>
        <p:spPr>
          <a:xfrm>
            <a:off x="304800" y="1377697"/>
            <a:ext cx="3898900" cy="2601383"/>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7"/>
          <p:cNvSpPr>
            <a:spLocks noGrp="1"/>
          </p:cNvSpPr>
          <p:nvPr>
            <p:ph sz="quarter" idx="14"/>
          </p:nvPr>
        </p:nvSpPr>
        <p:spPr>
          <a:xfrm>
            <a:off x="304800" y="4699000"/>
            <a:ext cx="38989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Chart Placeholder 13"/>
          <p:cNvSpPr>
            <a:spLocks noGrp="1"/>
          </p:cNvSpPr>
          <p:nvPr>
            <p:ph type="chart" sz="quarter" idx="15" hasCustomPrompt="1"/>
          </p:nvPr>
        </p:nvSpPr>
        <p:spPr>
          <a:xfrm>
            <a:off x="5334000" y="2023534"/>
            <a:ext cx="3117850" cy="2425700"/>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a:solidFill>
                  <a:srgbClr val="555555"/>
                </a:solidFill>
              </a:defRPr>
            </a:lvl1pPr>
          </a:lstStyle>
          <a:p>
            <a:r>
              <a:rPr lang="en-US" dirty="0"/>
              <a:t>Click to Add Chart</a:t>
            </a:r>
          </a:p>
        </p:txBody>
      </p:sp>
      <p:sp>
        <p:nvSpPr>
          <p:cNvPr id="11" name="Content Placeholder 7"/>
          <p:cNvSpPr>
            <a:spLocks noGrp="1"/>
          </p:cNvSpPr>
          <p:nvPr>
            <p:ph sz="quarter" idx="16"/>
          </p:nvPr>
        </p:nvSpPr>
        <p:spPr>
          <a:xfrm>
            <a:off x="5334000" y="4699000"/>
            <a:ext cx="311785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22"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7476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CC27F37-16D7-D74A-BC79-3C9E6BAC29D5}"/>
              </a:ext>
            </a:extLst>
          </p:cNvPr>
          <p:cNvSpPr/>
          <p:nvPr userDrawn="1"/>
        </p:nvSpPr>
        <p:spPr>
          <a:xfrm>
            <a:off x="0" y="1235213"/>
            <a:ext cx="45720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2" name="Text Placeholder 20">
            <a:extLst>
              <a:ext uri="{FF2B5EF4-FFF2-40B4-BE49-F238E27FC236}">
                <a16:creationId xmlns:a16="http://schemas.microsoft.com/office/drawing/2014/main" id="{1D1069CE-AEC4-D14E-8C9F-C56BD33D24E2}"/>
              </a:ext>
            </a:extLst>
          </p:cNvPr>
          <p:cNvSpPr>
            <a:spLocks noGrp="1"/>
          </p:cNvSpPr>
          <p:nvPr>
            <p:ph type="body" sz="quarter" idx="20" hasCustomPrompt="1"/>
          </p:nvPr>
        </p:nvSpPr>
        <p:spPr>
          <a:xfrm>
            <a:off x="762000" y="1652759"/>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9" name="Chart Placeholder 13"/>
          <p:cNvSpPr>
            <a:spLocks noGrp="1"/>
          </p:cNvSpPr>
          <p:nvPr>
            <p:ph type="chart" sz="quarter" idx="15" hasCustomPrompt="1"/>
          </p:nvPr>
        </p:nvSpPr>
        <p:spPr>
          <a:xfrm>
            <a:off x="742950" y="2565991"/>
            <a:ext cx="3117850" cy="2797643"/>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a:solidFill>
                  <a:srgbClr val="555555"/>
                </a:solidFill>
              </a:defRPr>
            </a:lvl1pPr>
          </a:lstStyle>
          <a:p>
            <a:r>
              <a:rPr lang="en-US" dirty="0"/>
              <a:t>Click to Add Chart</a:t>
            </a:r>
          </a:p>
        </p:txBody>
      </p:sp>
      <p:sp>
        <p:nvSpPr>
          <p:cNvPr id="20" name="Chart Placeholder 13"/>
          <p:cNvSpPr>
            <a:spLocks noGrp="1"/>
          </p:cNvSpPr>
          <p:nvPr>
            <p:ph type="chart" sz="quarter" idx="19" hasCustomPrompt="1"/>
          </p:nvPr>
        </p:nvSpPr>
        <p:spPr>
          <a:xfrm>
            <a:off x="5340350" y="2565991"/>
            <a:ext cx="3117850" cy="2797643"/>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a:solidFill>
                  <a:srgbClr val="555555"/>
                </a:solidFill>
              </a:defRPr>
            </a:lvl1pPr>
          </a:lstStyle>
          <a:p>
            <a:r>
              <a:rPr lang="en-US" dirty="0"/>
              <a:t>Click to Add Chart</a:t>
            </a:r>
          </a:p>
        </p:txBody>
      </p:sp>
      <p:sp>
        <p:nvSpPr>
          <p:cNvPr id="23"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24"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7" name="Text Placeholder 20">
            <a:extLst>
              <a:ext uri="{FF2B5EF4-FFF2-40B4-BE49-F238E27FC236}">
                <a16:creationId xmlns:a16="http://schemas.microsoft.com/office/drawing/2014/main" id="{7062B51A-1CC3-5D4B-B87B-E7EAA83DEF0E}"/>
              </a:ext>
            </a:extLst>
          </p:cNvPr>
          <p:cNvSpPr>
            <a:spLocks noGrp="1"/>
          </p:cNvSpPr>
          <p:nvPr userDrawn="1">
            <p:ph type="body" sz="quarter" idx="21" hasCustomPrompt="1"/>
          </p:nvPr>
        </p:nvSpPr>
        <p:spPr>
          <a:xfrm>
            <a:off x="5334000" y="1646596"/>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Tree>
    <p:extLst>
      <p:ext uri="{BB962C8B-B14F-4D97-AF65-F5344CB8AC3E}">
        <p14:creationId xmlns:p14="http://schemas.microsoft.com/office/powerpoint/2010/main" val="2566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harts Opt 2">
    <p:spTree>
      <p:nvGrpSpPr>
        <p:cNvPr id="1" name=""/>
        <p:cNvGrpSpPr/>
        <p:nvPr/>
      </p:nvGrpSpPr>
      <p:grpSpPr>
        <a:xfrm>
          <a:off x="0" y="0"/>
          <a:ext cx="0" cy="0"/>
          <a:chOff x="0" y="0"/>
          <a:chExt cx="0" cy="0"/>
        </a:xfrm>
      </p:grpSpPr>
      <p:sp>
        <p:nvSpPr>
          <p:cNvPr id="12" name="Rectangle 11"/>
          <p:cNvSpPr/>
          <p:nvPr userDrawn="1"/>
        </p:nvSpPr>
        <p:spPr>
          <a:xfrm>
            <a:off x="0" y="1260263"/>
            <a:ext cx="9144000" cy="4810872"/>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14" name="Text Placeholder 20"/>
          <p:cNvSpPr>
            <a:spLocks noGrp="1"/>
          </p:cNvSpPr>
          <p:nvPr>
            <p:ph type="body" sz="quarter" idx="17" hasCustomPrompt="1"/>
          </p:nvPr>
        </p:nvSpPr>
        <p:spPr>
          <a:xfrm>
            <a:off x="742950" y="2065116"/>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9" name="Chart Placeholder 13"/>
          <p:cNvSpPr>
            <a:spLocks noGrp="1"/>
          </p:cNvSpPr>
          <p:nvPr>
            <p:ph type="chart" sz="quarter" idx="15" hasCustomPrompt="1"/>
          </p:nvPr>
        </p:nvSpPr>
        <p:spPr>
          <a:xfrm>
            <a:off x="742950" y="2679405"/>
            <a:ext cx="3117850" cy="2499924"/>
          </a:xfrm>
          <a:prstGeom prst="rect">
            <a:avLst/>
          </a:prstGeom>
        </p:spPr>
        <p:txBody>
          <a:bodyPr vert="horz" anchor="ctr"/>
          <a:lstStyle>
            <a:lvl1pPr marL="0" indent="0" algn="ctr">
              <a:buNone/>
              <a:defRPr>
                <a:solidFill>
                  <a:srgbClr val="555555"/>
                </a:solidFill>
              </a:defRPr>
            </a:lvl1pPr>
          </a:lstStyle>
          <a:p>
            <a:r>
              <a:rPr lang="en-US" dirty="0"/>
              <a:t>Click to Add Chart</a:t>
            </a:r>
          </a:p>
        </p:txBody>
      </p:sp>
      <p:sp>
        <p:nvSpPr>
          <p:cNvPr id="19" name="Text Placeholder 20"/>
          <p:cNvSpPr>
            <a:spLocks noGrp="1"/>
          </p:cNvSpPr>
          <p:nvPr>
            <p:ph type="body" sz="quarter" idx="18" hasCustomPrompt="1"/>
          </p:nvPr>
        </p:nvSpPr>
        <p:spPr>
          <a:xfrm>
            <a:off x="5244653" y="2065116"/>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20" name="Chart Placeholder 13"/>
          <p:cNvSpPr>
            <a:spLocks noGrp="1"/>
          </p:cNvSpPr>
          <p:nvPr>
            <p:ph type="chart" sz="quarter" idx="19" hasCustomPrompt="1"/>
          </p:nvPr>
        </p:nvSpPr>
        <p:spPr>
          <a:xfrm>
            <a:off x="5244653" y="2679405"/>
            <a:ext cx="3117850" cy="2499924"/>
          </a:xfrm>
          <a:prstGeom prst="rect">
            <a:avLst/>
          </a:prstGeom>
        </p:spPr>
        <p:txBody>
          <a:bodyPr vert="horz" anchor="ctr"/>
          <a:lstStyle>
            <a:lvl1pPr marL="0" indent="0" algn="ctr">
              <a:buNone/>
              <a:defRPr>
                <a:solidFill>
                  <a:srgbClr val="555555"/>
                </a:solidFill>
              </a:defRPr>
            </a:lvl1pPr>
          </a:lstStyle>
          <a:p>
            <a:r>
              <a:rPr lang="en-US" dirty="0"/>
              <a:t>Click to Add Chart</a:t>
            </a:r>
          </a:p>
        </p:txBody>
      </p:sp>
      <p:sp>
        <p:nvSpPr>
          <p:cNvPr id="23"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24"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15" name="Straight Connector 14"/>
          <p:cNvCxnSpPr/>
          <p:nvPr userDrawn="1"/>
        </p:nvCxnSpPr>
        <p:spPr>
          <a:xfrm>
            <a:off x="4572000" y="1689633"/>
            <a:ext cx="0" cy="423781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79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Chart Lef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C05332C-558C-7F43-A15B-1D5E2D2788E0}"/>
              </a:ext>
            </a:extLst>
          </p:cNvPr>
          <p:cNvSpPr/>
          <p:nvPr userDrawn="1"/>
        </p:nvSpPr>
        <p:spPr>
          <a:xfrm>
            <a:off x="0" y="1260263"/>
            <a:ext cx="9144000" cy="4810872"/>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14" name="Text Placeholder 20"/>
          <p:cNvSpPr>
            <a:spLocks noGrp="1"/>
          </p:cNvSpPr>
          <p:nvPr>
            <p:ph type="body" sz="quarter" idx="17" hasCustomPrompt="1"/>
          </p:nvPr>
        </p:nvSpPr>
        <p:spPr>
          <a:xfrm>
            <a:off x="530290" y="2065116"/>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9" name="Chart Placeholder 13"/>
          <p:cNvSpPr>
            <a:spLocks noGrp="1"/>
          </p:cNvSpPr>
          <p:nvPr>
            <p:ph type="chart" sz="quarter" idx="15" hasCustomPrompt="1"/>
          </p:nvPr>
        </p:nvSpPr>
        <p:spPr>
          <a:xfrm>
            <a:off x="530290" y="2679405"/>
            <a:ext cx="3117850" cy="2499924"/>
          </a:xfrm>
          <a:prstGeom prst="rect">
            <a:avLst/>
          </a:prstGeom>
        </p:spPr>
        <p:txBody>
          <a:bodyPr vert="horz" anchor="ctr"/>
          <a:lstStyle>
            <a:lvl1pPr marL="0" indent="0" algn="ctr">
              <a:buNone/>
              <a:defRPr>
                <a:solidFill>
                  <a:srgbClr val="555555"/>
                </a:solidFill>
              </a:defRPr>
            </a:lvl1pPr>
          </a:lstStyle>
          <a:p>
            <a:r>
              <a:rPr lang="en-US" dirty="0"/>
              <a:t>Click to Add Chart</a:t>
            </a:r>
          </a:p>
        </p:txBody>
      </p:sp>
      <p:sp>
        <p:nvSpPr>
          <p:cNvPr id="23"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24"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Content Placeholder 7"/>
          <p:cNvSpPr>
            <a:spLocks noGrp="1"/>
          </p:cNvSpPr>
          <p:nvPr>
            <p:ph sz="quarter" idx="13"/>
          </p:nvPr>
        </p:nvSpPr>
        <p:spPr>
          <a:xfrm>
            <a:off x="4572000" y="2065116"/>
            <a:ext cx="4263656" cy="4144595"/>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3" name="Text Placeholder 2"/>
          <p:cNvSpPr>
            <a:spLocks noGrp="1"/>
          </p:cNvSpPr>
          <p:nvPr>
            <p:ph type="body" sz="quarter" idx="18" hasCustomPrompt="1"/>
          </p:nvPr>
        </p:nvSpPr>
        <p:spPr>
          <a:xfrm>
            <a:off x="4572001" y="1390651"/>
            <a:ext cx="4264025" cy="495300"/>
          </a:xfrm>
          <a:prstGeom prst="rect">
            <a:avLst/>
          </a:prstGeom>
        </p:spPr>
        <p:txBody>
          <a:bodyPr/>
          <a:lstStyle>
            <a:lvl1pPr marL="0" indent="0" algn="l">
              <a:buNone/>
              <a:defRPr sz="1800" b="1">
                <a:solidFill>
                  <a:srgbClr val="1B6CB5"/>
                </a:solidFill>
              </a:defRPr>
            </a:lvl1pPr>
          </a:lstStyle>
          <a:p>
            <a:pPr lvl="0"/>
            <a:r>
              <a:rPr lang="en-US" dirty="0"/>
              <a:t>Click to edit subhead</a:t>
            </a:r>
          </a:p>
        </p:txBody>
      </p:sp>
    </p:spTree>
    <p:extLst>
      <p:ext uri="{BB962C8B-B14F-4D97-AF65-F5344CB8AC3E}">
        <p14:creationId xmlns:p14="http://schemas.microsoft.com/office/powerpoint/2010/main" val="209812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amp; Text 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ADA6D7C-0E40-804D-B622-8824DD4AD8A5}"/>
              </a:ext>
            </a:extLst>
          </p:cNvPr>
          <p:cNvSpPr/>
          <p:nvPr userDrawn="1"/>
        </p:nvSpPr>
        <p:spPr>
          <a:xfrm>
            <a:off x="0" y="3243082"/>
            <a:ext cx="9144000" cy="2828052"/>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8" name="Content Placeholder 7"/>
          <p:cNvSpPr>
            <a:spLocks noGrp="1"/>
          </p:cNvSpPr>
          <p:nvPr userDrawn="1">
            <p:ph sz="quarter" idx="13"/>
          </p:nvPr>
        </p:nvSpPr>
        <p:spPr>
          <a:xfrm>
            <a:off x="304800" y="1377696"/>
            <a:ext cx="8496300" cy="1596459"/>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Chart Placeholder 13"/>
          <p:cNvSpPr>
            <a:spLocks noGrp="1"/>
          </p:cNvSpPr>
          <p:nvPr userDrawn="1">
            <p:ph type="chart" sz="quarter" idx="15" hasCustomPrompt="1"/>
          </p:nvPr>
        </p:nvSpPr>
        <p:spPr>
          <a:xfrm>
            <a:off x="787400" y="3810000"/>
            <a:ext cx="2419350" cy="2387600"/>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a:solidFill>
                  <a:srgbClr val="555555"/>
                </a:solidFill>
              </a:defRPr>
            </a:lvl1pPr>
          </a:lstStyle>
          <a:p>
            <a:r>
              <a:rPr lang="en-US" dirty="0"/>
              <a:t>Click to Add Chart</a:t>
            </a:r>
          </a:p>
        </p:txBody>
      </p:sp>
      <p:sp>
        <p:nvSpPr>
          <p:cNvPr id="15" name="Text Placeholder 20"/>
          <p:cNvSpPr>
            <a:spLocks noGrp="1"/>
          </p:cNvSpPr>
          <p:nvPr userDrawn="1">
            <p:ph type="body" sz="quarter" idx="16" hasCustomPrompt="1"/>
          </p:nvPr>
        </p:nvSpPr>
        <p:spPr>
          <a:xfrm>
            <a:off x="3975100" y="3810000"/>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14" name="Content Placeholder 7"/>
          <p:cNvSpPr>
            <a:spLocks noGrp="1"/>
          </p:cNvSpPr>
          <p:nvPr userDrawn="1">
            <p:ph sz="quarter" idx="17"/>
          </p:nvPr>
        </p:nvSpPr>
        <p:spPr>
          <a:xfrm>
            <a:off x="3975100" y="4563533"/>
            <a:ext cx="4826000" cy="1634067"/>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4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itle 1"/>
          <p:cNvSpPr>
            <a:spLocks noGrp="1"/>
          </p:cNvSpPr>
          <p:nvPr userDrawn="1">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7" name="Subtitle 2"/>
          <p:cNvSpPr>
            <a:spLocks noGrp="1"/>
          </p:cNvSpPr>
          <p:nvPr userDrawn="1">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2348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amp; Text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EF33A5B-3E1A-F34E-A8C9-CD3A0EC359DF}"/>
              </a:ext>
            </a:extLst>
          </p:cNvPr>
          <p:cNvSpPr/>
          <p:nvPr userDrawn="1"/>
        </p:nvSpPr>
        <p:spPr>
          <a:xfrm>
            <a:off x="0" y="4521602"/>
            <a:ext cx="9144000" cy="1549533"/>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8" name="Content Placeholder 7"/>
          <p:cNvSpPr>
            <a:spLocks noGrp="1"/>
          </p:cNvSpPr>
          <p:nvPr>
            <p:ph sz="quarter" idx="13"/>
          </p:nvPr>
        </p:nvSpPr>
        <p:spPr>
          <a:xfrm>
            <a:off x="304800" y="4893733"/>
            <a:ext cx="84963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Chart Placeholder 13"/>
          <p:cNvSpPr>
            <a:spLocks noGrp="1"/>
          </p:cNvSpPr>
          <p:nvPr>
            <p:ph type="chart" sz="quarter" idx="15" hasCustomPrompt="1"/>
          </p:nvPr>
        </p:nvSpPr>
        <p:spPr>
          <a:xfrm>
            <a:off x="4572000" y="1377696"/>
            <a:ext cx="4229100" cy="2946211"/>
          </a:xfrm>
          <a:prstGeom prst="rect">
            <a:avLst/>
          </a:prstGeom>
        </p:spPr>
        <p:txBody>
          <a:bodyPr vert="horz" anchor="ctr"/>
          <a:lstStyle>
            <a:lvl1pPr marL="0" indent="0" algn="ctr">
              <a:buNone/>
              <a:defRPr baseline="0">
                <a:solidFill>
                  <a:srgbClr val="555555"/>
                </a:solidFill>
              </a:defRPr>
            </a:lvl1pPr>
          </a:lstStyle>
          <a:p>
            <a:r>
              <a:rPr lang="en-US" dirty="0"/>
              <a:t>Click to Add Chart</a:t>
            </a:r>
          </a:p>
        </p:txBody>
      </p:sp>
      <p:sp>
        <p:nvSpPr>
          <p:cNvPr id="15" name="Text Placeholder 20"/>
          <p:cNvSpPr>
            <a:spLocks noGrp="1"/>
          </p:cNvSpPr>
          <p:nvPr>
            <p:ph type="body" sz="quarter" idx="16" hasCustomPrompt="1"/>
          </p:nvPr>
        </p:nvSpPr>
        <p:spPr>
          <a:xfrm>
            <a:off x="304800" y="1377696"/>
            <a:ext cx="387350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14" name="Content Placeholder 7"/>
          <p:cNvSpPr>
            <a:spLocks noGrp="1"/>
          </p:cNvSpPr>
          <p:nvPr>
            <p:ph sz="quarter" idx="17"/>
          </p:nvPr>
        </p:nvSpPr>
        <p:spPr>
          <a:xfrm>
            <a:off x="304800" y="1956391"/>
            <a:ext cx="3873500" cy="2367516"/>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7"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5819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mp; 4 Contents">
    <p:spTree>
      <p:nvGrpSpPr>
        <p:cNvPr id="1" name=""/>
        <p:cNvGrpSpPr/>
        <p:nvPr/>
      </p:nvGrpSpPr>
      <p:grpSpPr>
        <a:xfrm>
          <a:off x="0" y="0"/>
          <a:ext cx="0" cy="0"/>
          <a:chOff x="0" y="0"/>
          <a:chExt cx="0" cy="0"/>
        </a:xfrm>
      </p:grpSpPr>
      <p:sp>
        <p:nvSpPr>
          <p:cNvPr id="14" name="Content Placeholder 7"/>
          <p:cNvSpPr>
            <a:spLocks noGrp="1"/>
          </p:cNvSpPr>
          <p:nvPr>
            <p:ph sz="quarter" idx="17"/>
          </p:nvPr>
        </p:nvSpPr>
        <p:spPr>
          <a:xfrm>
            <a:off x="304800" y="1377696"/>
            <a:ext cx="8534400" cy="1555504"/>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Chart Placeholder 13"/>
          <p:cNvSpPr>
            <a:spLocks noGrp="1"/>
          </p:cNvSpPr>
          <p:nvPr>
            <p:ph type="chart" sz="quarter" idx="15"/>
          </p:nvPr>
        </p:nvSpPr>
        <p:spPr>
          <a:xfrm>
            <a:off x="304800" y="3276600"/>
            <a:ext cx="1835150" cy="2387600"/>
          </a:xfrm>
          <a:prstGeom prst="rect">
            <a:avLst/>
          </a:prstGeom>
        </p:spPr>
        <p:txBody>
          <a:bodyPr vert="horz"/>
          <a:lstStyle/>
          <a:p>
            <a:r>
              <a:rPr lang="en-US" dirty="0"/>
              <a:t>Click icon to add chart</a:t>
            </a:r>
          </a:p>
        </p:txBody>
      </p:sp>
      <p:sp>
        <p:nvSpPr>
          <p:cNvPr id="17" name="Chart Placeholder 13"/>
          <p:cNvSpPr>
            <a:spLocks noGrp="1"/>
          </p:cNvSpPr>
          <p:nvPr>
            <p:ph type="chart" sz="quarter" idx="19"/>
          </p:nvPr>
        </p:nvSpPr>
        <p:spPr>
          <a:xfrm>
            <a:off x="4813498" y="3276600"/>
            <a:ext cx="1835150" cy="2387600"/>
          </a:xfrm>
          <a:prstGeom prst="rect">
            <a:avLst/>
          </a:prstGeom>
        </p:spPr>
        <p:txBody>
          <a:bodyPr vert="horz"/>
          <a:lstStyle/>
          <a:p>
            <a:r>
              <a:rPr lang="en-US" dirty="0"/>
              <a:t>Click icon to add chart</a:t>
            </a:r>
          </a:p>
        </p:txBody>
      </p:sp>
      <p:sp>
        <p:nvSpPr>
          <p:cNvPr id="13" name="Rectangle 12"/>
          <p:cNvSpPr/>
          <p:nvPr userDrawn="1"/>
        </p:nvSpPr>
        <p:spPr>
          <a:xfrm>
            <a:off x="2537883" y="3276600"/>
            <a:ext cx="1835150" cy="2387600"/>
          </a:xfrm>
          <a:prstGeom prst="rect">
            <a:avLst/>
          </a:prstGeom>
          <a:solidFill>
            <a:schemeClr val="bg1">
              <a:lumMod val="8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Content Placeholder 7"/>
          <p:cNvSpPr>
            <a:spLocks noGrp="1"/>
          </p:cNvSpPr>
          <p:nvPr>
            <p:ph sz="quarter" idx="21"/>
          </p:nvPr>
        </p:nvSpPr>
        <p:spPr>
          <a:xfrm>
            <a:off x="2633133" y="3429000"/>
            <a:ext cx="1640418" cy="209126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chemeClr val="bg1">
                    <a:lumMod val="50000"/>
                  </a:schemeClr>
                </a:solidFill>
              </a:defRPr>
            </a:lvl1pPr>
            <a:lvl2pPr>
              <a:defRPr sz="1400"/>
            </a:lvl2pPr>
            <a:lvl3pPr>
              <a:defRPr sz="1400"/>
            </a:lvl3pPr>
            <a:lvl4pPr>
              <a:defRPr sz="1400"/>
            </a:lvl4pPr>
            <a:lvl5pPr>
              <a:defRPr sz="1400"/>
            </a:lvl5pPr>
          </a:lstStyle>
          <a:p>
            <a:pPr lvl="0"/>
            <a:r>
              <a:rPr lang="en-US"/>
              <a:t>Edit Master text styles</a:t>
            </a:r>
          </a:p>
        </p:txBody>
      </p:sp>
      <p:sp>
        <p:nvSpPr>
          <p:cNvPr id="20" name="Rectangle 19"/>
          <p:cNvSpPr/>
          <p:nvPr userDrawn="1"/>
        </p:nvSpPr>
        <p:spPr>
          <a:xfrm>
            <a:off x="7103532" y="3276600"/>
            <a:ext cx="1835150" cy="2387600"/>
          </a:xfrm>
          <a:prstGeom prst="rect">
            <a:avLst/>
          </a:prstGeom>
          <a:solidFill>
            <a:schemeClr val="bg1">
              <a:lumMod val="8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1" name="Content Placeholder 7"/>
          <p:cNvSpPr>
            <a:spLocks noGrp="1"/>
          </p:cNvSpPr>
          <p:nvPr>
            <p:ph sz="quarter" idx="22"/>
          </p:nvPr>
        </p:nvSpPr>
        <p:spPr>
          <a:xfrm>
            <a:off x="7198782" y="3429000"/>
            <a:ext cx="1640418" cy="209126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chemeClr val="bg1">
                    <a:lumMod val="50000"/>
                  </a:schemeClr>
                </a:solidFill>
              </a:defRPr>
            </a:lvl1pPr>
            <a:lvl2pPr>
              <a:defRPr sz="1400"/>
            </a:lvl2pPr>
            <a:lvl3pPr>
              <a:defRPr sz="1400"/>
            </a:lvl3pPr>
            <a:lvl4pPr>
              <a:defRPr sz="1400"/>
            </a:lvl4pPr>
            <a:lvl5pPr>
              <a:defRPr sz="1400"/>
            </a:lvl5pPr>
          </a:lstStyle>
          <a:p>
            <a:pPr lvl="0"/>
            <a:r>
              <a:rPr lang="en-US"/>
              <a:t>Edit Master text styles</a:t>
            </a:r>
          </a:p>
        </p:txBody>
      </p:sp>
      <p:sp>
        <p:nvSpPr>
          <p:cNvPr id="18"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22"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613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meline &amp;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3FEB082-914A-DA41-AC6E-40177BC76DCD}"/>
              </a:ext>
            </a:extLst>
          </p:cNvPr>
          <p:cNvSpPr/>
          <p:nvPr userDrawn="1"/>
        </p:nvSpPr>
        <p:spPr>
          <a:xfrm>
            <a:off x="0" y="4521602"/>
            <a:ext cx="9144000" cy="1549533"/>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14" name="Content Placeholder 7"/>
          <p:cNvSpPr>
            <a:spLocks noGrp="1"/>
          </p:cNvSpPr>
          <p:nvPr>
            <p:ph sz="quarter" idx="17"/>
          </p:nvPr>
        </p:nvSpPr>
        <p:spPr>
          <a:xfrm>
            <a:off x="304800" y="5040224"/>
            <a:ext cx="1854200" cy="11176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00">
                <a:solidFill>
                  <a:schemeClr val="bg1">
                    <a:lumMod val="50000"/>
                  </a:schemeClr>
                </a:solidFill>
              </a:defRPr>
            </a:lvl1pPr>
            <a:lvl2pPr>
              <a:defRPr sz="1400"/>
            </a:lvl2pPr>
            <a:lvl3pPr>
              <a:defRPr sz="1400"/>
            </a:lvl3pPr>
            <a:lvl4pPr>
              <a:defRPr sz="1400"/>
            </a:lvl4pPr>
            <a:lvl5pPr>
              <a:defRPr sz="1400"/>
            </a:lvl5pPr>
          </a:lstStyle>
          <a:p>
            <a:pPr lvl="0"/>
            <a:r>
              <a:rPr lang="en-US"/>
              <a:t>Edit Master text styles</a:t>
            </a:r>
          </a:p>
        </p:txBody>
      </p:sp>
      <p:sp>
        <p:nvSpPr>
          <p:cNvPr id="23" name="Text Placeholder 20"/>
          <p:cNvSpPr>
            <a:spLocks noGrp="1"/>
          </p:cNvSpPr>
          <p:nvPr>
            <p:ph type="body" sz="quarter" idx="16" hasCustomPrompt="1"/>
          </p:nvPr>
        </p:nvSpPr>
        <p:spPr>
          <a:xfrm>
            <a:off x="304800" y="4650757"/>
            <a:ext cx="1854200" cy="381000"/>
          </a:xfrm>
          <a:prstGeom prst="rect">
            <a:avLst/>
          </a:prstGeom>
          <a:noFill/>
        </p:spPr>
        <p:txBody>
          <a:bodyPr vert="horz" anchor="ctr"/>
          <a:lstStyle>
            <a:lvl1pPr marL="0" indent="0" algn="l">
              <a:buNone/>
              <a:defRPr sz="1000" b="1" baseline="0">
                <a:solidFill>
                  <a:srgbClr val="1B6CB5"/>
                </a:solidFill>
              </a:defRPr>
            </a:lvl1pPr>
            <a:lvl2pPr>
              <a:defRPr sz="1000"/>
            </a:lvl2pPr>
            <a:lvl3pPr>
              <a:defRPr sz="1000"/>
            </a:lvl3pPr>
            <a:lvl4pPr>
              <a:defRPr sz="1000"/>
            </a:lvl4pPr>
            <a:lvl5pPr>
              <a:defRPr sz="1000"/>
            </a:lvl5pPr>
          </a:lstStyle>
          <a:p>
            <a:pPr lvl="0"/>
            <a:r>
              <a:rPr lang="en-US" dirty="0"/>
              <a:t>Click to edit subtitle style</a:t>
            </a:r>
          </a:p>
        </p:txBody>
      </p:sp>
      <p:sp>
        <p:nvSpPr>
          <p:cNvPr id="30" name="Content Placeholder 7"/>
          <p:cNvSpPr>
            <a:spLocks noGrp="1"/>
          </p:cNvSpPr>
          <p:nvPr>
            <p:ph sz="quarter" idx="18"/>
          </p:nvPr>
        </p:nvSpPr>
        <p:spPr>
          <a:xfrm>
            <a:off x="2520950" y="5040224"/>
            <a:ext cx="1854200" cy="11176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00">
                <a:solidFill>
                  <a:schemeClr val="bg1">
                    <a:lumMod val="50000"/>
                  </a:schemeClr>
                </a:solidFill>
              </a:defRPr>
            </a:lvl1pPr>
            <a:lvl2pPr>
              <a:defRPr sz="1400"/>
            </a:lvl2pPr>
            <a:lvl3pPr>
              <a:defRPr sz="1400"/>
            </a:lvl3pPr>
            <a:lvl4pPr>
              <a:defRPr sz="1400"/>
            </a:lvl4pPr>
            <a:lvl5pPr>
              <a:defRPr sz="1400"/>
            </a:lvl5pPr>
          </a:lstStyle>
          <a:p>
            <a:pPr lvl="0"/>
            <a:r>
              <a:rPr lang="en-US"/>
              <a:t>Edit Master text styles</a:t>
            </a:r>
          </a:p>
        </p:txBody>
      </p:sp>
      <p:sp>
        <p:nvSpPr>
          <p:cNvPr id="31" name="Text Placeholder 20"/>
          <p:cNvSpPr>
            <a:spLocks noGrp="1"/>
          </p:cNvSpPr>
          <p:nvPr>
            <p:ph type="body" sz="quarter" idx="19" hasCustomPrompt="1"/>
          </p:nvPr>
        </p:nvSpPr>
        <p:spPr>
          <a:xfrm>
            <a:off x="2520950" y="4650757"/>
            <a:ext cx="1854200" cy="381000"/>
          </a:xfrm>
          <a:prstGeom prst="rect">
            <a:avLst/>
          </a:prstGeom>
          <a:noFill/>
        </p:spPr>
        <p:txBody>
          <a:bodyPr vert="horz" anchor="ctr"/>
          <a:lstStyle>
            <a:lvl1pPr marL="0" indent="0" algn="l">
              <a:buNone/>
              <a:defRPr sz="1000" b="1" baseline="0">
                <a:solidFill>
                  <a:srgbClr val="1B6CB5"/>
                </a:solidFill>
              </a:defRPr>
            </a:lvl1pPr>
            <a:lvl2pPr>
              <a:defRPr sz="1000"/>
            </a:lvl2pPr>
            <a:lvl3pPr>
              <a:defRPr sz="1000"/>
            </a:lvl3pPr>
            <a:lvl4pPr>
              <a:defRPr sz="1000"/>
            </a:lvl4pPr>
            <a:lvl5pPr>
              <a:defRPr sz="1000"/>
            </a:lvl5pPr>
          </a:lstStyle>
          <a:p>
            <a:pPr lvl="0"/>
            <a:r>
              <a:rPr lang="en-US" dirty="0"/>
              <a:t>Click to edit subtitle style</a:t>
            </a:r>
          </a:p>
        </p:txBody>
      </p:sp>
      <p:sp>
        <p:nvSpPr>
          <p:cNvPr id="32" name="Content Placeholder 7"/>
          <p:cNvSpPr>
            <a:spLocks noGrp="1"/>
          </p:cNvSpPr>
          <p:nvPr>
            <p:ph sz="quarter" idx="20"/>
          </p:nvPr>
        </p:nvSpPr>
        <p:spPr>
          <a:xfrm>
            <a:off x="4737100" y="5040224"/>
            <a:ext cx="1854200" cy="11176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00">
                <a:solidFill>
                  <a:schemeClr val="bg1">
                    <a:lumMod val="50000"/>
                  </a:schemeClr>
                </a:solidFill>
              </a:defRPr>
            </a:lvl1pPr>
            <a:lvl2pPr>
              <a:defRPr sz="1400"/>
            </a:lvl2pPr>
            <a:lvl3pPr>
              <a:defRPr sz="1400"/>
            </a:lvl3pPr>
            <a:lvl4pPr>
              <a:defRPr sz="1400"/>
            </a:lvl4pPr>
            <a:lvl5pPr>
              <a:defRPr sz="1400"/>
            </a:lvl5pPr>
          </a:lstStyle>
          <a:p>
            <a:pPr lvl="0"/>
            <a:r>
              <a:rPr lang="en-US"/>
              <a:t>Edit Master text styles</a:t>
            </a:r>
          </a:p>
        </p:txBody>
      </p:sp>
      <p:sp>
        <p:nvSpPr>
          <p:cNvPr id="33" name="Text Placeholder 20"/>
          <p:cNvSpPr>
            <a:spLocks noGrp="1"/>
          </p:cNvSpPr>
          <p:nvPr>
            <p:ph type="body" sz="quarter" idx="21" hasCustomPrompt="1"/>
          </p:nvPr>
        </p:nvSpPr>
        <p:spPr>
          <a:xfrm>
            <a:off x="4737100" y="4650757"/>
            <a:ext cx="1854200" cy="381000"/>
          </a:xfrm>
          <a:prstGeom prst="rect">
            <a:avLst/>
          </a:prstGeom>
          <a:noFill/>
        </p:spPr>
        <p:txBody>
          <a:bodyPr vert="horz" anchor="ctr"/>
          <a:lstStyle>
            <a:lvl1pPr marL="0" indent="0" algn="l">
              <a:buNone/>
              <a:defRPr sz="1000" b="1" baseline="0">
                <a:solidFill>
                  <a:srgbClr val="1B6CB5"/>
                </a:solidFill>
              </a:defRPr>
            </a:lvl1pPr>
            <a:lvl2pPr>
              <a:defRPr sz="1000"/>
            </a:lvl2pPr>
            <a:lvl3pPr>
              <a:defRPr sz="1000"/>
            </a:lvl3pPr>
            <a:lvl4pPr>
              <a:defRPr sz="1000"/>
            </a:lvl4pPr>
            <a:lvl5pPr>
              <a:defRPr sz="1000"/>
            </a:lvl5pPr>
          </a:lstStyle>
          <a:p>
            <a:pPr lvl="0"/>
            <a:r>
              <a:rPr lang="en-US" dirty="0"/>
              <a:t>Click to edit subtitle style</a:t>
            </a:r>
          </a:p>
        </p:txBody>
      </p:sp>
      <p:sp>
        <p:nvSpPr>
          <p:cNvPr id="34" name="Content Placeholder 7"/>
          <p:cNvSpPr>
            <a:spLocks noGrp="1"/>
          </p:cNvSpPr>
          <p:nvPr>
            <p:ph sz="quarter" idx="22"/>
          </p:nvPr>
        </p:nvSpPr>
        <p:spPr>
          <a:xfrm>
            <a:off x="6953250" y="5040224"/>
            <a:ext cx="1854200" cy="11176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00">
                <a:solidFill>
                  <a:schemeClr val="bg1">
                    <a:lumMod val="50000"/>
                  </a:schemeClr>
                </a:solidFill>
              </a:defRPr>
            </a:lvl1pPr>
            <a:lvl2pPr>
              <a:defRPr sz="1400"/>
            </a:lvl2pPr>
            <a:lvl3pPr>
              <a:defRPr sz="1400"/>
            </a:lvl3pPr>
            <a:lvl4pPr>
              <a:defRPr sz="1400"/>
            </a:lvl4pPr>
            <a:lvl5pPr>
              <a:defRPr sz="1400"/>
            </a:lvl5pPr>
          </a:lstStyle>
          <a:p>
            <a:pPr lvl="0"/>
            <a:r>
              <a:rPr lang="en-US"/>
              <a:t>Edit Master text styles</a:t>
            </a:r>
          </a:p>
        </p:txBody>
      </p:sp>
      <p:sp>
        <p:nvSpPr>
          <p:cNvPr id="35" name="Text Placeholder 20"/>
          <p:cNvSpPr>
            <a:spLocks noGrp="1"/>
          </p:cNvSpPr>
          <p:nvPr>
            <p:ph type="body" sz="quarter" idx="23" hasCustomPrompt="1"/>
          </p:nvPr>
        </p:nvSpPr>
        <p:spPr>
          <a:xfrm>
            <a:off x="6953250" y="4650757"/>
            <a:ext cx="1854200" cy="381000"/>
          </a:xfrm>
          <a:prstGeom prst="rect">
            <a:avLst/>
          </a:prstGeom>
          <a:noFill/>
        </p:spPr>
        <p:txBody>
          <a:bodyPr vert="horz" anchor="ctr"/>
          <a:lstStyle>
            <a:lvl1pPr marL="0" indent="0" algn="l">
              <a:buNone/>
              <a:defRPr sz="1000" b="1" baseline="0">
                <a:solidFill>
                  <a:srgbClr val="1B6CB5"/>
                </a:solidFill>
              </a:defRPr>
            </a:lvl1pPr>
            <a:lvl2pPr>
              <a:defRPr sz="1000"/>
            </a:lvl2pPr>
            <a:lvl3pPr>
              <a:defRPr sz="1000"/>
            </a:lvl3pPr>
            <a:lvl4pPr>
              <a:defRPr sz="1000"/>
            </a:lvl4pPr>
            <a:lvl5pPr>
              <a:defRPr sz="1000"/>
            </a:lvl5pPr>
          </a:lstStyle>
          <a:p>
            <a:pPr lvl="0"/>
            <a:r>
              <a:rPr lang="en-US" dirty="0"/>
              <a:t>Click to edit subtitle style</a:t>
            </a:r>
          </a:p>
        </p:txBody>
      </p:sp>
      <p:sp>
        <p:nvSpPr>
          <p:cNvPr id="5" name="SmartArt Placeholder 4"/>
          <p:cNvSpPr>
            <a:spLocks noGrp="1"/>
          </p:cNvSpPr>
          <p:nvPr>
            <p:ph type="dgm" sz="quarter" idx="24"/>
          </p:nvPr>
        </p:nvSpPr>
        <p:spPr>
          <a:xfrm>
            <a:off x="304800" y="1377696"/>
            <a:ext cx="8502650" cy="2535085"/>
          </a:xfrm>
          <a:prstGeom prst="rect">
            <a:avLst/>
          </a:prstGeom>
        </p:spPr>
        <p:txBody>
          <a:bodyPr vert="horz"/>
          <a:lstStyle/>
          <a:p>
            <a:r>
              <a:rPr lang="en-US" dirty="0"/>
              <a:t>Click icon to add SmartArt graphic</a:t>
            </a:r>
          </a:p>
        </p:txBody>
      </p:sp>
      <p:sp>
        <p:nvSpPr>
          <p:cNvPr id="20"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21"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2122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A1064C5-5021-4D71-9FE9-E95FDA2E9802}" type="datetime1">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D6D5B2-C1AF-490F-877E-BC43DF5F5338}" type="slidenum">
              <a:rPr lang="en-US" smtClean="0"/>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mp; Workflows">
    <p:spTree>
      <p:nvGrpSpPr>
        <p:cNvPr id="1" name=""/>
        <p:cNvGrpSpPr/>
        <p:nvPr/>
      </p:nvGrpSpPr>
      <p:grpSpPr>
        <a:xfrm>
          <a:off x="0" y="0"/>
          <a:ext cx="0" cy="0"/>
          <a:chOff x="0" y="0"/>
          <a:chExt cx="0" cy="0"/>
        </a:xfrm>
      </p:grpSpPr>
      <p:sp>
        <p:nvSpPr>
          <p:cNvPr id="26" name="Content Placeholder 7"/>
          <p:cNvSpPr>
            <a:spLocks noGrp="1"/>
          </p:cNvSpPr>
          <p:nvPr>
            <p:ph sz="quarter" idx="17"/>
          </p:nvPr>
        </p:nvSpPr>
        <p:spPr>
          <a:xfrm>
            <a:off x="304800" y="1377695"/>
            <a:ext cx="8534400" cy="1500183"/>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SmartArt Placeholder 7"/>
          <p:cNvSpPr>
            <a:spLocks noGrp="1"/>
          </p:cNvSpPr>
          <p:nvPr>
            <p:ph type="dgm" sz="quarter" idx="18"/>
          </p:nvPr>
        </p:nvSpPr>
        <p:spPr>
          <a:xfrm>
            <a:off x="304800" y="3132667"/>
            <a:ext cx="8534400" cy="2906627"/>
          </a:xfrm>
          <a:prstGeom prst="rect">
            <a:avLst/>
          </a:prstGeom>
        </p:spPr>
        <p:txBody>
          <a:bodyPr vert="horz"/>
          <a:lstStyle/>
          <a:p>
            <a:r>
              <a:rPr lang="en-US" dirty="0"/>
              <a:t>Click icon to add SmartArt graphic</a:t>
            </a:r>
          </a:p>
        </p:txBody>
      </p:sp>
      <p:sp>
        <p:nvSpPr>
          <p:cNvPr id="11"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2"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0680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rganization Chart">
    <p:spTree>
      <p:nvGrpSpPr>
        <p:cNvPr id="1" name=""/>
        <p:cNvGrpSpPr/>
        <p:nvPr/>
      </p:nvGrpSpPr>
      <p:grpSpPr>
        <a:xfrm>
          <a:off x="0" y="0"/>
          <a:ext cx="0" cy="0"/>
          <a:chOff x="0" y="0"/>
          <a:chExt cx="0" cy="0"/>
        </a:xfrm>
      </p:grpSpPr>
      <p:sp>
        <p:nvSpPr>
          <p:cNvPr id="8" name="SmartArt Placeholder 7"/>
          <p:cNvSpPr>
            <a:spLocks noGrp="1"/>
          </p:cNvSpPr>
          <p:nvPr>
            <p:ph type="dgm" sz="quarter" idx="18"/>
          </p:nvPr>
        </p:nvSpPr>
        <p:spPr>
          <a:xfrm>
            <a:off x="304800" y="1377696"/>
            <a:ext cx="8534400" cy="4732481"/>
          </a:xfrm>
          <a:prstGeom prst="rect">
            <a:avLst/>
          </a:prstGeom>
        </p:spPr>
        <p:txBody>
          <a:bodyPr vert="horz"/>
          <a:lstStyle/>
          <a:p>
            <a:r>
              <a:rPr lang="en-US" dirty="0"/>
              <a:t>Click icon to add SmartArt graphic</a:t>
            </a:r>
          </a:p>
        </p:txBody>
      </p:sp>
      <p:sp>
        <p:nvSpPr>
          <p:cNvPr id="11"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2"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3510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wimlanes">
    <p:spTree>
      <p:nvGrpSpPr>
        <p:cNvPr id="1" name=""/>
        <p:cNvGrpSpPr/>
        <p:nvPr/>
      </p:nvGrpSpPr>
      <p:grpSpPr>
        <a:xfrm>
          <a:off x="0" y="0"/>
          <a:ext cx="0" cy="0"/>
          <a:chOff x="0" y="0"/>
          <a:chExt cx="0" cy="0"/>
        </a:xfrm>
      </p:grpSpPr>
      <p:sp>
        <p:nvSpPr>
          <p:cNvPr id="8" name="SmartArt Placeholder 7"/>
          <p:cNvSpPr>
            <a:spLocks noGrp="1"/>
          </p:cNvSpPr>
          <p:nvPr>
            <p:ph type="dgm" sz="quarter" idx="18"/>
          </p:nvPr>
        </p:nvSpPr>
        <p:spPr>
          <a:xfrm>
            <a:off x="304800" y="1377695"/>
            <a:ext cx="8534400" cy="4689951"/>
          </a:xfrm>
          <a:prstGeom prst="rect">
            <a:avLst/>
          </a:prstGeom>
        </p:spPr>
        <p:txBody>
          <a:bodyPr vert="horz"/>
          <a:lstStyle/>
          <a:p>
            <a:r>
              <a:rPr lang="en-US" dirty="0"/>
              <a:t>Click icon to add SmartArt graphic</a:t>
            </a:r>
          </a:p>
        </p:txBody>
      </p:sp>
      <p:sp>
        <p:nvSpPr>
          <p:cNvPr id="11"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2"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8048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able Placeholder 4"/>
          <p:cNvSpPr>
            <a:spLocks noGrp="1"/>
          </p:cNvSpPr>
          <p:nvPr>
            <p:ph type="tbl" sz="quarter" idx="13"/>
          </p:nvPr>
        </p:nvSpPr>
        <p:spPr>
          <a:xfrm>
            <a:off x="304800" y="1377696"/>
            <a:ext cx="8509000" cy="4746657"/>
          </a:xfrm>
          <a:prstGeom prst="rect">
            <a:avLst/>
          </a:prstGeom>
        </p:spPr>
        <p:txBody>
          <a:bodyPr vert="horz"/>
          <a:lstStyle/>
          <a:p>
            <a:r>
              <a:rPr lang="en-US" dirty="0"/>
              <a:t>Click icon to add table</a:t>
            </a:r>
          </a:p>
        </p:txBody>
      </p:sp>
      <p:sp>
        <p:nvSpPr>
          <p:cNvPr id="10"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1"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6640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 Step Diagram">
    <p:spTree>
      <p:nvGrpSpPr>
        <p:cNvPr id="1" name=""/>
        <p:cNvGrpSpPr/>
        <p:nvPr/>
      </p:nvGrpSpPr>
      <p:grpSpPr>
        <a:xfrm>
          <a:off x="0" y="0"/>
          <a:ext cx="0" cy="0"/>
          <a:chOff x="0" y="0"/>
          <a:chExt cx="0" cy="0"/>
        </a:xfrm>
      </p:grpSpPr>
      <p:sp>
        <p:nvSpPr>
          <p:cNvPr id="4" name="Rectangle 3"/>
          <p:cNvSpPr/>
          <p:nvPr userDrawn="1"/>
        </p:nvSpPr>
        <p:spPr>
          <a:xfrm>
            <a:off x="1381125" y="1959092"/>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2" name="Text Placeholder 20"/>
          <p:cNvSpPr>
            <a:spLocks noGrp="1"/>
          </p:cNvSpPr>
          <p:nvPr>
            <p:ph type="body" sz="quarter" idx="16" hasCustomPrompt="1"/>
          </p:nvPr>
        </p:nvSpPr>
        <p:spPr>
          <a:xfrm>
            <a:off x="1381125" y="1959092"/>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35" name="Rectangle 34"/>
          <p:cNvSpPr/>
          <p:nvPr userDrawn="1"/>
        </p:nvSpPr>
        <p:spPr>
          <a:xfrm flipH="1">
            <a:off x="5496348" y="1959092"/>
            <a:ext cx="210312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6" name="Rectangle 35"/>
          <p:cNvSpPr/>
          <p:nvPr userDrawn="1"/>
        </p:nvSpPr>
        <p:spPr>
          <a:xfrm flipH="1">
            <a:off x="5222028" y="2398418"/>
            <a:ext cx="237744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7" name="Rectangle 36"/>
          <p:cNvSpPr/>
          <p:nvPr userDrawn="1"/>
        </p:nvSpPr>
        <p:spPr>
          <a:xfrm flipH="1">
            <a:off x="4947708" y="2837743"/>
            <a:ext cx="265176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8" name="Rectangle 37"/>
          <p:cNvSpPr/>
          <p:nvPr userDrawn="1"/>
        </p:nvSpPr>
        <p:spPr>
          <a:xfrm flipH="1">
            <a:off x="4673388" y="3277068"/>
            <a:ext cx="292608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9" name="Rectangle 38"/>
          <p:cNvSpPr/>
          <p:nvPr userDrawn="1"/>
        </p:nvSpPr>
        <p:spPr>
          <a:xfrm flipH="1">
            <a:off x="4399068" y="3716394"/>
            <a:ext cx="3200400" cy="29633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0" name="Rectangle 39"/>
          <p:cNvSpPr/>
          <p:nvPr userDrawn="1"/>
        </p:nvSpPr>
        <p:spPr>
          <a:xfrm flipH="1">
            <a:off x="4124748" y="4155719"/>
            <a:ext cx="347472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B6CB5"/>
              </a:solidFill>
            </a:endParaRPr>
          </a:p>
        </p:txBody>
      </p:sp>
      <p:sp>
        <p:nvSpPr>
          <p:cNvPr id="41" name="Rectangle 40"/>
          <p:cNvSpPr/>
          <p:nvPr userDrawn="1"/>
        </p:nvSpPr>
        <p:spPr>
          <a:xfrm flipH="1">
            <a:off x="3850428" y="4595044"/>
            <a:ext cx="374904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B6CB5"/>
              </a:solidFill>
            </a:endParaRPr>
          </a:p>
        </p:txBody>
      </p:sp>
      <p:sp>
        <p:nvSpPr>
          <p:cNvPr id="42" name="Rectangle 41"/>
          <p:cNvSpPr/>
          <p:nvPr userDrawn="1"/>
        </p:nvSpPr>
        <p:spPr>
          <a:xfrm flipH="1">
            <a:off x="3576107" y="5034370"/>
            <a:ext cx="402336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B6CB5"/>
              </a:solidFill>
            </a:endParaRPr>
          </a:p>
        </p:txBody>
      </p:sp>
      <p:sp>
        <p:nvSpPr>
          <p:cNvPr id="43" name="Rectangle 42"/>
          <p:cNvSpPr/>
          <p:nvPr userDrawn="1"/>
        </p:nvSpPr>
        <p:spPr>
          <a:xfrm flipH="1">
            <a:off x="3301787" y="5473695"/>
            <a:ext cx="4297680" cy="29633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B6CB5"/>
              </a:solidFill>
            </a:endParaRPr>
          </a:p>
        </p:txBody>
      </p:sp>
      <p:sp>
        <p:nvSpPr>
          <p:cNvPr id="45" name="Text Placeholder 20"/>
          <p:cNvSpPr>
            <a:spLocks noGrp="1"/>
          </p:cNvSpPr>
          <p:nvPr userDrawn="1">
            <p:ph type="body" sz="quarter" idx="26" hasCustomPrompt="1"/>
          </p:nvPr>
        </p:nvSpPr>
        <p:spPr>
          <a:xfrm>
            <a:off x="5222029" y="2413000"/>
            <a:ext cx="2377439" cy="296333"/>
          </a:xfrm>
          <a:prstGeom prst="rect">
            <a:avLst/>
          </a:prstGeom>
          <a:noFill/>
        </p:spPr>
        <p:txBody>
          <a:bodyPr vert="horz" anchor="ctr"/>
          <a:lstStyle>
            <a:lvl1pPr marL="0" indent="0" algn="r">
              <a:buNone/>
              <a:defRPr sz="900" b="1" baseline="0">
                <a:solidFill>
                  <a:srgbClr val="1B6CB5"/>
                </a:solidFill>
              </a:defRPr>
            </a:lvl1pPr>
            <a:lvl2pPr>
              <a:defRPr sz="1000"/>
            </a:lvl2pPr>
            <a:lvl3pPr>
              <a:defRPr sz="1000"/>
            </a:lvl3pPr>
            <a:lvl4pPr>
              <a:defRPr sz="1000"/>
            </a:lvl4pPr>
            <a:lvl5pPr>
              <a:defRPr sz="1000"/>
            </a:lvl5pPr>
          </a:lstStyle>
          <a:p>
            <a:pPr lvl="0"/>
            <a:r>
              <a:rPr lang="en-US" dirty="0"/>
              <a:t>CLICK TO EDIT</a:t>
            </a:r>
          </a:p>
        </p:txBody>
      </p:sp>
      <p:sp>
        <p:nvSpPr>
          <p:cNvPr id="55" name="Text Placeholder 20"/>
          <p:cNvSpPr>
            <a:spLocks noGrp="1"/>
          </p:cNvSpPr>
          <p:nvPr>
            <p:ph type="body" sz="quarter" idx="27" hasCustomPrompt="1"/>
          </p:nvPr>
        </p:nvSpPr>
        <p:spPr>
          <a:xfrm>
            <a:off x="5496349" y="1959092"/>
            <a:ext cx="2103119" cy="296333"/>
          </a:xfrm>
          <a:prstGeom prst="rect">
            <a:avLst/>
          </a:prstGeom>
          <a:noFill/>
        </p:spPr>
        <p:txBody>
          <a:bodyPr vert="horz" anchor="ctr"/>
          <a:lstStyle>
            <a:lvl1pPr marL="0" indent="0" algn="r">
              <a:buNone/>
              <a:defRPr sz="900" b="1" baseline="0">
                <a:solidFill>
                  <a:srgbClr val="1B6CB5"/>
                </a:solidFill>
              </a:defRPr>
            </a:lvl1pPr>
            <a:lvl2pPr>
              <a:defRPr sz="1000"/>
            </a:lvl2pPr>
            <a:lvl3pPr>
              <a:defRPr sz="1000"/>
            </a:lvl3pPr>
            <a:lvl4pPr>
              <a:defRPr sz="1000"/>
            </a:lvl4pPr>
            <a:lvl5pPr>
              <a:defRPr sz="1000"/>
            </a:lvl5pPr>
          </a:lstStyle>
          <a:p>
            <a:pPr lvl="0"/>
            <a:r>
              <a:rPr lang="en-US" dirty="0"/>
              <a:t>CLICK TO EDIT</a:t>
            </a:r>
          </a:p>
        </p:txBody>
      </p:sp>
      <p:sp>
        <p:nvSpPr>
          <p:cNvPr id="56" name="Text Placeholder 20"/>
          <p:cNvSpPr>
            <a:spLocks noGrp="1"/>
          </p:cNvSpPr>
          <p:nvPr>
            <p:ph type="body" sz="quarter" idx="28" hasCustomPrompt="1"/>
          </p:nvPr>
        </p:nvSpPr>
        <p:spPr>
          <a:xfrm>
            <a:off x="4947709" y="2824102"/>
            <a:ext cx="2651759" cy="296333"/>
          </a:xfrm>
          <a:prstGeom prst="rect">
            <a:avLst/>
          </a:prstGeom>
          <a:noFill/>
        </p:spPr>
        <p:txBody>
          <a:bodyPr vert="horz" anchor="ctr"/>
          <a:lstStyle>
            <a:lvl1pPr marL="0" indent="0" algn="r">
              <a:buNone/>
              <a:defRPr sz="900" b="1" baseline="0">
                <a:solidFill>
                  <a:srgbClr val="1B6CB5"/>
                </a:solidFill>
              </a:defRPr>
            </a:lvl1pPr>
            <a:lvl2pPr>
              <a:defRPr sz="1000"/>
            </a:lvl2pPr>
            <a:lvl3pPr>
              <a:defRPr sz="1000"/>
            </a:lvl3pPr>
            <a:lvl4pPr>
              <a:defRPr sz="1000"/>
            </a:lvl4pPr>
            <a:lvl5pPr>
              <a:defRPr sz="1000"/>
            </a:lvl5pPr>
          </a:lstStyle>
          <a:p>
            <a:pPr lvl="0"/>
            <a:r>
              <a:rPr lang="en-US" dirty="0"/>
              <a:t>CLICK TO EDIT</a:t>
            </a:r>
          </a:p>
        </p:txBody>
      </p:sp>
      <p:sp>
        <p:nvSpPr>
          <p:cNvPr id="57" name="Text Placeholder 20"/>
          <p:cNvSpPr>
            <a:spLocks noGrp="1"/>
          </p:cNvSpPr>
          <p:nvPr>
            <p:ph type="body" sz="quarter" idx="29" hasCustomPrompt="1"/>
          </p:nvPr>
        </p:nvSpPr>
        <p:spPr>
          <a:xfrm>
            <a:off x="4673389" y="3278478"/>
            <a:ext cx="2926079" cy="296333"/>
          </a:xfrm>
          <a:prstGeom prst="rect">
            <a:avLst/>
          </a:prstGeom>
          <a:noFill/>
        </p:spPr>
        <p:txBody>
          <a:bodyPr vert="horz" anchor="ctr"/>
          <a:lstStyle>
            <a:lvl1pPr marL="0" indent="0" algn="r">
              <a:buNone/>
              <a:defRPr sz="900" b="1" baseline="0">
                <a:solidFill>
                  <a:srgbClr val="1B6CB5"/>
                </a:solidFill>
              </a:defRPr>
            </a:lvl1pPr>
            <a:lvl2pPr>
              <a:defRPr sz="1000"/>
            </a:lvl2pPr>
            <a:lvl3pPr>
              <a:defRPr sz="1000"/>
            </a:lvl3pPr>
            <a:lvl4pPr>
              <a:defRPr sz="1000"/>
            </a:lvl4pPr>
            <a:lvl5pPr>
              <a:defRPr sz="1000"/>
            </a:lvl5pPr>
          </a:lstStyle>
          <a:p>
            <a:pPr lvl="0"/>
            <a:r>
              <a:rPr lang="en-US" dirty="0"/>
              <a:t>CLICK TO EDIT</a:t>
            </a:r>
          </a:p>
        </p:txBody>
      </p:sp>
      <p:sp>
        <p:nvSpPr>
          <p:cNvPr id="59" name="Text Placeholder 20"/>
          <p:cNvSpPr>
            <a:spLocks noGrp="1"/>
          </p:cNvSpPr>
          <p:nvPr>
            <p:ph type="body" sz="quarter" idx="30" hasCustomPrompt="1"/>
          </p:nvPr>
        </p:nvSpPr>
        <p:spPr>
          <a:xfrm>
            <a:off x="4399069" y="3716394"/>
            <a:ext cx="3200399" cy="296333"/>
          </a:xfrm>
          <a:prstGeom prst="rect">
            <a:avLst/>
          </a:prstGeom>
          <a:solidFill>
            <a:schemeClr val="bg1">
              <a:lumMod val="85000"/>
            </a:schemeClr>
          </a:solidFill>
        </p:spPr>
        <p:txBody>
          <a:bodyPr vert="horz" anchor="ctr"/>
          <a:lstStyle>
            <a:lvl1pPr marL="0" indent="0" algn="r">
              <a:buNone/>
              <a:defRPr sz="900" b="1" baseline="0">
                <a:solidFill>
                  <a:srgbClr val="1B6CB5"/>
                </a:solidFill>
              </a:defRPr>
            </a:lvl1pPr>
            <a:lvl2pPr>
              <a:defRPr sz="1000"/>
            </a:lvl2pPr>
            <a:lvl3pPr>
              <a:defRPr sz="1000"/>
            </a:lvl3pPr>
            <a:lvl4pPr>
              <a:defRPr sz="1000"/>
            </a:lvl4pPr>
            <a:lvl5pPr>
              <a:defRPr sz="1000"/>
            </a:lvl5pPr>
          </a:lstStyle>
          <a:p>
            <a:pPr lvl="0"/>
            <a:r>
              <a:rPr lang="en-US" dirty="0"/>
              <a:t>CLICK TO EDIT</a:t>
            </a:r>
          </a:p>
        </p:txBody>
      </p:sp>
      <p:sp>
        <p:nvSpPr>
          <p:cNvPr id="60" name="Text Placeholder 20"/>
          <p:cNvSpPr>
            <a:spLocks noGrp="1"/>
          </p:cNvSpPr>
          <p:nvPr>
            <p:ph type="body" sz="quarter" idx="31" hasCustomPrompt="1"/>
          </p:nvPr>
        </p:nvSpPr>
        <p:spPr>
          <a:xfrm>
            <a:off x="4124749" y="4155719"/>
            <a:ext cx="3474719" cy="296333"/>
          </a:xfrm>
          <a:prstGeom prst="rect">
            <a:avLst/>
          </a:prstGeom>
          <a:noFill/>
        </p:spPr>
        <p:txBody>
          <a:bodyPr vert="horz" anchor="ctr"/>
          <a:lstStyle>
            <a:lvl1pPr marL="0" indent="0" algn="r">
              <a:buNone/>
              <a:defRPr sz="900" b="1" baseline="0">
                <a:solidFill>
                  <a:srgbClr val="0064A4"/>
                </a:solidFill>
              </a:defRPr>
            </a:lvl1pPr>
            <a:lvl2pPr>
              <a:defRPr sz="1000"/>
            </a:lvl2pPr>
            <a:lvl3pPr>
              <a:defRPr sz="1000"/>
            </a:lvl3pPr>
            <a:lvl4pPr>
              <a:defRPr sz="1000"/>
            </a:lvl4pPr>
            <a:lvl5pPr>
              <a:defRPr sz="1000"/>
            </a:lvl5pPr>
          </a:lstStyle>
          <a:p>
            <a:pPr lvl="0"/>
            <a:r>
              <a:rPr lang="en-US" dirty="0"/>
              <a:t>CLICK TO EDIT</a:t>
            </a:r>
          </a:p>
        </p:txBody>
      </p:sp>
      <p:sp>
        <p:nvSpPr>
          <p:cNvPr id="61" name="Text Placeholder 20"/>
          <p:cNvSpPr>
            <a:spLocks noGrp="1"/>
          </p:cNvSpPr>
          <p:nvPr>
            <p:ph type="body" sz="quarter" idx="32" hasCustomPrompt="1"/>
          </p:nvPr>
        </p:nvSpPr>
        <p:spPr>
          <a:xfrm>
            <a:off x="3850429" y="4576696"/>
            <a:ext cx="3749040" cy="296333"/>
          </a:xfrm>
          <a:prstGeom prst="rect">
            <a:avLst/>
          </a:prstGeom>
          <a:noFill/>
        </p:spPr>
        <p:txBody>
          <a:bodyPr vert="horz" anchor="ctr"/>
          <a:lstStyle>
            <a:lvl1pPr marL="0" indent="0" algn="r">
              <a:buNone/>
              <a:defRPr sz="900" b="1" baseline="0">
                <a:solidFill>
                  <a:srgbClr val="0064A4"/>
                </a:solidFill>
              </a:defRPr>
            </a:lvl1pPr>
            <a:lvl2pPr>
              <a:defRPr sz="1000"/>
            </a:lvl2pPr>
            <a:lvl3pPr>
              <a:defRPr sz="1000"/>
            </a:lvl3pPr>
            <a:lvl4pPr>
              <a:defRPr sz="1000"/>
            </a:lvl4pPr>
            <a:lvl5pPr>
              <a:defRPr sz="1000"/>
            </a:lvl5pPr>
          </a:lstStyle>
          <a:p>
            <a:pPr lvl="0"/>
            <a:r>
              <a:rPr lang="en-US" dirty="0"/>
              <a:t>CLICK TO EDIT</a:t>
            </a:r>
          </a:p>
        </p:txBody>
      </p:sp>
      <p:sp>
        <p:nvSpPr>
          <p:cNvPr id="62" name="Text Placeholder 20"/>
          <p:cNvSpPr>
            <a:spLocks noGrp="1"/>
          </p:cNvSpPr>
          <p:nvPr>
            <p:ph type="body" sz="quarter" idx="33" hasCustomPrompt="1"/>
          </p:nvPr>
        </p:nvSpPr>
        <p:spPr>
          <a:xfrm>
            <a:off x="3576107" y="5034370"/>
            <a:ext cx="4023362" cy="296333"/>
          </a:xfrm>
          <a:prstGeom prst="rect">
            <a:avLst/>
          </a:prstGeom>
          <a:noFill/>
        </p:spPr>
        <p:txBody>
          <a:bodyPr vert="horz" anchor="ctr"/>
          <a:lstStyle>
            <a:lvl1pPr marL="0" indent="0" algn="r">
              <a:buNone/>
              <a:defRPr sz="900" b="1" baseline="0">
                <a:solidFill>
                  <a:srgbClr val="0064A4"/>
                </a:solidFill>
              </a:defRPr>
            </a:lvl1pPr>
            <a:lvl2pPr>
              <a:defRPr sz="1000"/>
            </a:lvl2pPr>
            <a:lvl3pPr>
              <a:defRPr sz="1000"/>
            </a:lvl3pPr>
            <a:lvl4pPr>
              <a:defRPr sz="1000"/>
            </a:lvl4pPr>
            <a:lvl5pPr>
              <a:defRPr sz="1000"/>
            </a:lvl5pPr>
          </a:lstStyle>
          <a:p>
            <a:pPr lvl="0"/>
            <a:r>
              <a:rPr lang="en-US" dirty="0"/>
              <a:t>CLICK TO EDIT</a:t>
            </a:r>
          </a:p>
        </p:txBody>
      </p:sp>
      <p:sp>
        <p:nvSpPr>
          <p:cNvPr id="63" name="Text Placeholder 20"/>
          <p:cNvSpPr>
            <a:spLocks noGrp="1"/>
          </p:cNvSpPr>
          <p:nvPr>
            <p:ph type="body" sz="quarter" idx="34" hasCustomPrompt="1"/>
          </p:nvPr>
        </p:nvSpPr>
        <p:spPr>
          <a:xfrm>
            <a:off x="3301787" y="5478864"/>
            <a:ext cx="4297682" cy="296333"/>
          </a:xfrm>
          <a:prstGeom prst="rect">
            <a:avLst/>
          </a:prstGeom>
          <a:noFill/>
        </p:spPr>
        <p:txBody>
          <a:bodyPr vert="horz" anchor="ctr"/>
          <a:lstStyle>
            <a:lvl1pPr marL="0" indent="0" algn="r">
              <a:buNone/>
              <a:defRPr sz="900" b="1" baseline="0">
                <a:solidFill>
                  <a:srgbClr val="0064A4"/>
                </a:solidFill>
              </a:defRPr>
            </a:lvl1pPr>
            <a:lvl2pPr>
              <a:defRPr sz="1000"/>
            </a:lvl2pPr>
            <a:lvl3pPr>
              <a:defRPr sz="1000"/>
            </a:lvl3pPr>
            <a:lvl4pPr>
              <a:defRPr sz="1000"/>
            </a:lvl4pPr>
            <a:lvl5pPr>
              <a:defRPr sz="1000"/>
            </a:lvl5pPr>
          </a:lstStyle>
          <a:p>
            <a:pPr lvl="0"/>
            <a:r>
              <a:rPr lang="en-US" dirty="0"/>
              <a:t>CLICK TO EDIT</a:t>
            </a:r>
          </a:p>
        </p:txBody>
      </p:sp>
      <p:sp>
        <p:nvSpPr>
          <p:cNvPr id="65" name="Rectangle 64"/>
          <p:cNvSpPr/>
          <p:nvPr userDrawn="1"/>
        </p:nvSpPr>
        <p:spPr>
          <a:xfrm>
            <a:off x="1381125" y="2398418"/>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6" name="Text Placeholder 20"/>
          <p:cNvSpPr>
            <a:spLocks noGrp="1"/>
          </p:cNvSpPr>
          <p:nvPr>
            <p:ph type="body" sz="quarter" idx="36" hasCustomPrompt="1"/>
          </p:nvPr>
        </p:nvSpPr>
        <p:spPr>
          <a:xfrm>
            <a:off x="1381125" y="2398418"/>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67" name="Rectangle 66"/>
          <p:cNvSpPr/>
          <p:nvPr userDrawn="1"/>
        </p:nvSpPr>
        <p:spPr>
          <a:xfrm>
            <a:off x="1381125" y="2824102"/>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8" name="Text Placeholder 20"/>
          <p:cNvSpPr>
            <a:spLocks noGrp="1"/>
          </p:cNvSpPr>
          <p:nvPr>
            <p:ph type="body" sz="quarter" idx="37" hasCustomPrompt="1"/>
          </p:nvPr>
        </p:nvSpPr>
        <p:spPr>
          <a:xfrm>
            <a:off x="1381125" y="2824102"/>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69" name="Rectangle 68"/>
          <p:cNvSpPr/>
          <p:nvPr userDrawn="1"/>
        </p:nvSpPr>
        <p:spPr>
          <a:xfrm>
            <a:off x="1381125" y="3277068"/>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0" name="Text Placeholder 20"/>
          <p:cNvSpPr>
            <a:spLocks noGrp="1"/>
          </p:cNvSpPr>
          <p:nvPr>
            <p:ph type="body" sz="quarter" idx="38" hasCustomPrompt="1"/>
          </p:nvPr>
        </p:nvSpPr>
        <p:spPr>
          <a:xfrm>
            <a:off x="1381125" y="3277068"/>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71" name="Rectangle 70"/>
          <p:cNvSpPr/>
          <p:nvPr userDrawn="1"/>
        </p:nvSpPr>
        <p:spPr>
          <a:xfrm>
            <a:off x="1381125" y="3716394"/>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2" name="Text Placeholder 20"/>
          <p:cNvSpPr>
            <a:spLocks noGrp="1"/>
          </p:cNvSpPr>
          <p:nvPr>
            <p:ph type="body" sz="quarter" idx="39" hasCustomPrompt="1"/>
          </p:nvPr>
        </p:nvSpPr>
        <p:spPr>
          <a:xfrm>
            <a:off x="1381125" y="3716394"/>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73" name="Rectangle 72"/>
          <p:cNvSpPr/>
          <p:nvPr userDrawn="1"/>
        </p:nvSpPr>
        <p:spPr>
          <a:xfrm>
            <a:off x="1381125" y="4155719"/>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4" name="Text Placeholder 20"/>
          <p:cNvSpPr>
            <a:spLocks noGrp="1"/>
          </p:cNvSpPr>
          <p:nvPr>
            <p:ph type="body" sz="quarter" idx="40" hasCustomPrompt="1"/>
          </p:nvPr>
        </p:nvSpPr>
        <p:spPr>
          <a:xfrm>
            <a:off x="1381125" y="4155719"/>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75" name="Rectangle 74"/>
          <p:cNvSpPr/>
          <p:nvPr userDrawn="1"/>
        </p:nvSpPr>
        <p:spPr>
          <a:xfrm>
            <a:off x="1381125" y="4576696"/>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6" name="Text Placeholder 20"/>
          <p:cNvSpPr>
            <a:spLocks noGrp="1"/>
          </p:cNvSpPr>
          <p:nvPr>
            <p:ph type="body" sz="quarter" idx="41" hasCustomPrompt="1"/>
          </p:nvPr>
        </p:nvSpPr>
        <p:spPr>
          <a:xfrm>
            <a:off x="1381125" y="4576696"/>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77" name="Rectangle 76"/>
          <p:cNvSpPr/>
          <p:nvPr userDrawn="1"/>
        </p:nvSpPr>
        <p:spPr>
          <a:xfrm>
            <a:off x="1381125" y="5034370"/>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8" name="Text Placeholder 20"/>
          <p:cNvSpPr>
            <a:spLocks noGrp="1"/>
          </p:cNvSpPr>
          <p:nvPr>
            <p:ph type="body" sz="quarter" idx="42" hasCustomPrompt="1"/>
          </p:nvPr>
        </p:nvSpPr>
        <p:spPr>
          <a:xfrm>
            <a:off x="1381125" y="5034370"/>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79" name="Rectangle 78"/>
          <p:cNvSpPr/>
          <p:nvPr userDrawn="1"/>
        </p:nvSpPr>
        <p:spPr>
          <a:xfrm>
            <a:off x="1381125" y="5473695"/>
            <a:ext cx="1276350" cy="296333"/>
          </a:xfrm>
          <a:prstGeom prst="rect">
            <a:avLst/>
          </a:prstGeom>
          <a:solidFill>
            <a:srgbClr val="0064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0" name="Text Placeholder 20"/>
          <p:cNvSpPr>
            <a:spLocks noGrp="1"/>
          </p:cNvSpPr>
          <p:nvPr>
            <p:ph type="body" sz="quarter" idx="43" hasCustomPrompt="1"/>
          </p:nvPr>
        </p:nvSpPr>
        <p:spPr>
          <a:xfrm>
            <a:off x="1381125" y="5473695"/>
            <a:ext cx="1276350" cy="296333"/>
          </a:xfrm>
          <a:prstGeom prst="rect">
            <a:avLst/>
          </a:prstGeom>
          <a:solidFill>
            <a:srgbClr val="1B6CB5"/>
          </a:solidFill>
        </p:spPr>
        <p:txBody>
          <a:bodyPr vert="horz" anchor="ctr"/>
          <a:lstStyle>
            <a:lvl1pPr marL="0" indent="0" algn="ctr">
              <a:buNone/>
              <a:defRPr sz="900" b="1" baseline="0">
                <a:solidFill>
                  <a:schemeClr val="bg1"/>
                </a:solidFill>
              </a:defRPr>
            </a:lvl1pPr>
            <a:lvl2pPr>
              <a:defRPr sz="1000"/>
            </a:lvl2pPr>
            <a:lvl3pPr>
              <a:defRPr sz="1000"/>
            </a:lvl3pPr>
            <a:lvl4pPr>
              <a:defRPr sz="1000"/>
            </a:lvl4pPr>
            <a:lvl5pPr>
              <a:defRPr sz="1000"/>
            </a:lvl5pPr>
          </a:lstStyle>
          <a:p>
            <a:pPr lvl="0"/>
            <a:r>
              <a:rPr lang="en-US" dirty="0"/>
              <a:t>Number</a:t>
            </a:r>
          </a:p>
        </p:txBody>
      </p:sp>
      <p:sp>
        <p:nvSpPr>
          <p:cNvPr id="49"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50"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2927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rack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D9D2C7-C1EF-CB43-AA64-02C75E7EB6B8}"/>
              </a:ext>
            </a:extLst>
          </p:cNvPr>
          <p:cNvSpPr/>
          <p:nvPr userDrawn="1"/>
        </p:nvSpPr>
        <p:spPr>
          <a:xfrm>
            <a:off x="0" y="4521602"/>
            <a:ext cx="9144000" cy="1549533"/>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5" name="Table Placeholder 4"/>
          <p:cNvSpPr>
            <a:spLocks noGrp="1"/>
          </p:cNvSpPr>
          <p:nvPr>
            <p:ph type="tbl" sz="quarter" idx="17"/>
          </p:nvPr>
        </p:nvSpPr>
        <p:spPr>
          <a:xfrm>
            <a:off x="301752" y="1377695"/>
            <a:ext cx="8523271" cy="2364964"/>
          </a:xfrm>
          <a:prstGeom prst="rect">
            <a:avLst/>
          </a:prstGeom>
        </p:spPr>
        <p:txBody>
          <a:bodyPr vert="horz"/>
          <a:lstStyle/>
          <a:p>
            <a:r>
              <a:rPr lang="en-US" dirty="0"/>
              <a:t>Click icon to add table</a:t>
            </a:r>
          </a:p>
        </p:txBody>
      </p:sp>
      <p:sp>
        <p:nvSpPr>
          <p:cNvPr id="12" name="Chart Placeholder 13"/>
          <p:cNvSpPr>
            <a:spLocks noGrp="1"/>
          </p:cNvSpPr>
          <p:nvPr>
            <p:ph type="chart" sz="quarter" idx="15"/>
          </p:nvPr>
        </p:nvSpPr>
        <p:spPr>
          <a:xfrm>
            <a:off x="301751" y="4416248"/>
            <a:ext cx="2114550" cy="1837267"/>
          </a:xfrm>
          <a:prstGeom prst="rect">
            <a:avLst/>
          </a:prstGeom>
        </p:spPr>
        <p:txBody>
          <a:bodyPr vert="horz"/>
          <a:lstStyle/>
          <a:p>
            <a:r>
              <a:rPr lang="en-US" dirty="0"/>
              <a:t>Click icon to add chart</a:t>
            </a:r>
          </a:p>
        </p:txBody>
      </p:sp>
      <p:sp>
        <p:nvSpPr>
          <p:cNvPr id="22" name="Chart Placeholder 13"/>
          <p:cNvSpPr>
            <a:spLocks noGrp="1"/>
          </p:cNvSpPr>
          <p:nvPr>
            <p:ph type="chart" sz="quarter" idx="18"/>
          </p:nvPr>
        </p:nvSpPr>
        <p:spPr>
          <a:xfrm>
            <a:off x="3524250" y="4416248"/>
            <a:ext cx="2114550" cy="1837267"/>
          </a:xfrm>
          <a:prstGeom prst="rect">
            <a:avLst/>
          </a:prstGeom>
        </p:spPr>
        <p:txBody>
          <a:bodyPr vert="horz"/>
          <a:lstStyle/>
          <a:p>
            <a:r>
              <a:rPr lang="en-US" dirty="0"/>
              <a:t>Click icon to add chart</a:t>
            </a:r>
          </a:p>
        </p:txBody>
      </p:sp>
      <p:sp>
        <p:nvSpPr>
          <p:cNvPr id="23" name="Chart Placeholder 13"/>
          <p:cNvSpPr>
            <a:spLocks noGrp="1"/>
          </p:cNvSpPr>
          <p:nvPr>
            <p:ph type="chart" sz="quarter" idx="19"/>
          </p:nvPr>
        </p:nvSpPr>
        <p:spPr>
          <a:xfrm>
            <a:off x="6710472" y="4416248"/>
            <a:ext cx="2114550" cy="1837267"/>
          </a:xfrm>
          <a:prstGeom prst="rect">
            <a:avLst/>
          </a:prstGeom>
        </p:spPr>
        <p:txBody>
          <a:bodyPr vert="horz"/>
          <a:lstStyle/>
          <a:p>
            <a:r>
              <a:rPr lang="en-US" dirty="0"/>
              <a:t>Click icon to add chart</a:t>
            </a:r>
          </a:p>
        </p:txBody>
      </p:sp>
      <p:sp>
        <p:nvSpPr>
          <p:cNvPr id="15"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6"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8926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racker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733FFF3-6939-A14A-853E-F698D615EA06}"/>
              </a:ext>
            </a:extLst>
          </p:cNvPr>
          <p:cNvSpPr/>
          <p:nvPr userDrawn="1"/>
        </p:nvSpPr>
        <p:spPr>
          <a:xfrm>
            <a:off x="0" y="4521602"/>
            <a:ext cx="9144000" cy="1549533"/>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12" name="Chart Placeholder 13"/>
          <p:cNvSpPr>
            <a:spLocks noGrp="1"/>
          </p:cNvSpPr>
          <p:nvPr>
            <p:ph type="chart" sz="quarter" idx="15"/>
          </p:nvPr>
        </p:nvSpPr>
        <p:spPr>
          <a:xfrm>
            <a:off x="304800" y="1377696"/>
            <a:ext cx="2438400" cy="2435848"/>
          </a:xfrm>
          <a:prstGeom prst="rect">
            <a:avLst/>
          </a:prstGeom>
        </p:spPr>
        <p:txBody>
          <a:bodyPr vert="horz"/>
          <a:lstStyle/>
          <a:p>
            <a:r>
              <a:rPr lang="en-US" dirty="0"/>
              <a:t>Click icon to add chart</a:t>
            </a:r>
          </a:p>
        </p:txBody>
      </p:sp>
      <p:sp>
        <p:nvSpPr>
          <p:cNvPr id="13" name="Content Placeholder 7"/>
          <p:cNvSpPr>
            <a:spLocks noGrp="1"/>
          </p:cNvSpPr>
          <p:nvPr>
            <p:ph sz="quarter" idx="17"/>
          </p:nvPr>
        </p:nvSpPr>
        <p:spPr>
          <a:xfrm>
            <a:off x="3359150" y="1377696"/>
            <a:ext cx="2438400" cy="2435848"/>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Chart Placeholder 13"/>
          <p:cNvSpPr>
            <a:spLocks noGrp="1"/>
          </p:cNvSpPr>
          <p:nvPr>
            <p:ph type="chart" sz="quarter" idx="18"/>
          </p:nvPr>
        </p:nvSpPr>
        <p:spPr>
          <a:xfrm>
            <a:off x="6400800" y="1377696"/>
            <a:ext cx="2438400" cy="2435848"/>
          </a:xfrm>
          <a:prstGeom prst="rect">
            <a:avLst/>
          </a:prstGeom>
        </p:spPr>
        <p:txBody>
          <a:bodyPr vert="horz"/>
          <a:lstStyle/>
          <a:p>
            <a:r>
              <a:rPr lang="en-US" dirty="0"/>
              <a:t>Click icon to add chart</a:t>
            </a:r>
          </a:p>
        </p:txBody>
      </p:sp>
      <p:sp>
        <p:nvSpPr>
          <p:cNvPr id="16" name="Content Placeholder 7"/>
          <p:cNvSpPr>
            <a:spLocks noGrp="1"/>
          </p:cNvSpPr>
          <p:nvPr>
            <p:ph sz="quarter" idx="19"/>
          </p:nvPr>
        </p:nvSpPr>
        <p:spPr>
          <a:xfrm>
            <a:off x="304800" y="4470400"/>
            <a:ext cx="2438400" cy="1837267"/>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7" name="Content Placeholder 7"/>
          <p:cNvSpPr>
            <a:spLocks noGrp="1"/>
          </p:cNvSpPr>
          <p:nvPr>
            <p:ph sz="quarter" idx="20"/>
          </p:nvPr>
        </p:nvSpPr>
        <p:spPr>
          <a:xfrm>
            <a:off x="3359150" y="4470400"/>
            <a:ext cx="2438400" cy="1837267"/>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8" name="Content Placeholder 7"/>
          <p:cNvSpPr>
            <a:spLocks noGrp="1"/>
          </p:cNvSpPr>
          <p:nvPr>
            <p:ph sz="quarter" idx="21"/>
          </p:nvPr>
        </p:nvSpPr>
        <p:spPr>
          <a:xfrm>
            <a:off x="6400800" y="4470400"/>
            <a:ext cx="2438400" cy="1837267"/>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21"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22"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9542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amp; Imag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1B3A9AD-6EAD-7A4E-8380-FA37B807ED78}"/>
              </a:ext>
            </a:extLst>
          </p:cNvPr>
          <p:cNvSpPr/>
          <p:nvPr userDrawn="1"/>
        </p:nvSpPr>
        <p:spPr>
          <a:xfrm>
            <a:off x="4572000" y="1235213"/>
            <a:ext cx="45720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Content Placeholder 7"/>
          <p:cNvSpPr>
            <a:spLocks noGrp="1"/>
          </p:cNvSpPr>
          <p:nvPr>
            <p:ph sz="quarter" idx="13"/>
          </p:nvPr>
        </p:nvSpPr>
        <p:spPr>
          <a:xfrm>
            <a:off x="304800" y="1377696"/>
            <a:ext cx="3873500" cy="1761451"/>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Picture Placeholder 6"/>
          <p:cNvSpPr>
            <a:spLocks noGrp="1"/>
          </p:cNvSpPr>
          <p:nvPr>
            <p:ph type="pic" sz="quarter" idx="15"/>
          </p:nvPr>
        </p:nvSpPr>
        <p:spPr>
          <a:xfrm>
            <a:off x="5264150" y="1377695"/>
            <a:ext cx="3219450" cy="4392239"/>
          </a:xfrm>
          <a:prstGeom prst="rect">
            <a:avLst/>
          </a:prstGeom>
        </p:spPr>
        <p:txBody>
          <a:bodyPr vert="horz"/>
          <a:lstStyle/>
          <a:p>
            <a:r>
              <a:rPr lang="en-US" dirty="0"/>
              <a:t>Click icon to add picture</a:t>
            </a:r>
          </a:p>
        </p:txBody>
      </p:sp>
      <p:sp>
        <p:nvSpPr>
          <p:cNvPr id="16"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7"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4338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amp; Image 1 Thir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B0E5DB-3DEA-9446-8AE2-0F74F136BA67}"/>
              </a:ext>
            </a:extLst>
          </p:cNvPr>
          <p:cNvSpPr/>
          <p:nvPr userDrawn="1"/>
        </p:nvSpPr>
        <p:spPr>
          <a:xfrm>
            <a:off x="4572000" y="1235213"/>
            <a:ext cx="45720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Content Placeholder 7"/>
          <p:cNvSpPr>
            <a:spLocks noGrp="1"/>
          </p:cNvSpPr>
          <p:nvPr>
            <p:ph sz="quarter" idx="13"/>
          </p:nvPr>
        </p:nvSpPr>
        <p:spPr>
          <a:xfrm>
            <a:off x="304800" y="1377696"/>
            <a:ext cx="5383619" cy="1761451"/>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Picture Placeholder 6"/>
          <p:cNvSpPr>
            <a:spLocks noGrp="1"/>
          </p:cNvSpPr>
          <p:nvPr>
            <p:ph type="pic" sz="quarter" idx="15"/>
          </p:nvPr>
        </p:nvSpPr>
        <p:spPr>
          <a:xfrm>
            <a:off x="6134987" y="1377695"/>
            <a:ext cx="2803747" cy="4392239"/>
          </a:xfrm>
          <a:prstGeom prst="rect">
            <a:avLst/>
          </a:prstGeom>
        </p:spPr>
        <p:txBody>
          <a:bodyPr vert="horz"/>
          <a:lstStyle/>
          <a:p>
            <a:r>
              <a:rPr lang="en-US" dirty="0"/>
              <a:t>Click icon to add picture</a:t>
            </a:r>
          </a:p>
        </p:txBody>
      </p:sp>
      <p:sp>
        <p:nvSpPr>
          <p:cNvPr id="16"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7"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2108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amp; Imag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267ED5-B92D-CB4A-8548-58FF3C8A9E57}"/>
              </a:ext>
            </a:extLst>
          </p:cNvPr>
          <p:cNvSpPr/>
          <p:nvPr userDrawn="1"/>
        </p:nvSpPr>
        <p:spPr>
          <a:xfrm>
            <a:off x="-6350" y="1235213"/>
            <a:ext cx="42926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4908550" y="1366133"/>
            <a:ext cx="38735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3" name="Subtitle 2"/>
          <p:cNvSpPr>
            <a:spLocks noGrp="1"/>
          </p:cNvSpPr>
          <p:nvPr>
            <p:ph type="subTitle" idx="1"/>
          </p:nvPr>
        </p:nvSpPr>
        <p:spPr>
          <a:xfrm>
            <a:off x="4908550" y="1833915"/>
            <a:ext cx="3873500" cy="431800"/>
          </a:xfrm>
          <a:prstGeom prst="rect">
            <a:avLst/>
          </a:prstGeom>
        </p:spPr>
        <p:txBody>
          <a:bodyPr anchor="ctr"/>
          <a:lstStyle>
            <a:lvl1pPr marL="0" indent="0" algn="l">
              <a:buNone/>
              <a:defRPr sz="1400" b="1">
                <a:solidFill>
                  <a:srgbClr val="0064A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Content Placeholder 7"/>
          <p:cNvSpPr>
            <a:spLocks noGrp="1"/>
          </p:cNvSpPr>
          <p:nvPr>
            <p:ph sz="quarter" idx="13"/>
          </p:nvPr>
        </p:nvSpPr>
        <p:spPr>
          <a:xfrm>
            <a:off x="4908550" y="2622283"/>
            <a:ext cx="38735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7"/>
          <p:cNvSpPr>
            <a:spLocks noGrp="1"/>
          </p:cNvSpPr>
          <p:nvPr>
            <p:ph sz="quarter" idx="14"/>
          </p:nvPr>
        </p:nvSpPr>
        <p:spPr>
          <a:xfrm>
            <a:off x="4908550" y="4163216"/>
            <a:ext cx="38735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5" name="Picture Placeholder 4"/>
          <p:cNvSpPr>
            <a:spLocks noGrp="1"/>
          </p:cNvSpPr>
          <p:nvPr>
            <p:ph type="pic" sz="quarter" idx="15"/>
          </p:nvPr>
        </p:nvSpPr>
        <p:spPr>
          <a:xfrm>
            <a:off x="0" y="0"/>
            <a:ext cx="4286250" cy="6858000"/>
          </a:xfrm>
          <a:prstGeom prst="rect">
            <a:avLst/>
          </a:prstGeom>
        </p:spPr>
        <p:txBody>
          <a:bodyPr vert="horz" anchor="ctr"/>
          <a:lstStyle>
            <a:lvl1pPr algn="ctr">
              <a:defRPr/>
            </a:lvl1pPr>
          </a:lstStyle>
          <a:p>
            <a:r>
              <a:rPr lang="en-US" dirty="0"/>
              <a:t>Click icon to add picture</a:t>
            </a:r>
          </a:p>
        </p:txBody>
      </p:sp>
    </p:spTree>
    <p:extLst>
      <p:ext uri="{BB962C8B-B14F-4D97-AF65-F5344CB8AC3E}">
        <p14:creationId xmlns:p14="http://schemas.microsoft.com/office/powerpoint/2010/main" val="183965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B8B4339-024B-4B49-9E5D-B420F5BA86DE}" type="datetime1">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D6D5B2-C1AF-490F-877E-BC43DF5F533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amp; Image R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28B0E2-F9AE-4146-BB35-112E1B3EEFF6}"/>
              </a:ext>
            </a:extLst>
          </p:cNvPr>
          <p:cNvSpPr/>
          <p:nvPr userDrawn="1"/>
        </p:nvSpPr>
        <p:spPr>
          <a:xfrm>
            <a:off x="4572000" y="1235213"/>
            <a:ext cx="45720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Picture Placeholder 4"/>
          <p:cNvSpPr>
            <a:spLocks noGrp="1"/>
          </p:cNvSpPr>
          <p:nvPr>
            <p:ph type="pic" sz="quarter" idx="15" hasCustomPrompt="1"/>
          </p:nvPr>
        </p:nvSpPr>
        <p:spPr>
          <a:xfrm>
            <a:off x="6528392" y="0"/>
            <a:ext cx="2644553" cy="6858000"/>
          </a:xfrm>
          <a:prstGeom prst="rect">
            <a:avLst/>
          </a:prstGeom>
        </p:spPr>
        <p:txBody>
          <a:bodyPr vert="horz" anchor="ctr"/>
          <a:lstStyle>
            <a:lvl1pPr marL="0" indent="0" algn="ctr">
              <a:buNone/>
              <a:defRPr>
                <a:solidFill>
                  <a:srgbClr val="555555"/>
                </a:solidFill>
              </a:defRPr>
            </a:lvl1pPr>
          </a:lstStyle>
          <a:p>
            <a:r>
              <a:rPr lang="en-US" dirty="0"/>
              <a:t>Click to Add Picture</a:t>
            </a:r>
          </a:p>
        </p:txBody>
      </p:sp>
      <p:sp>
        <p:nvSpPr>
          <p:cNvPr id="13" name="Content Placeholder 7"/>
          <p:cNvSpPr>
            <a:spLocks noGrp="1"/>
          </p:cNvSpPr>
          <p:nvPr>
            <p:ph sz="quarter" idx="13"/>
          </p:nvPr>
        </p:nvSpPr>
        <p:spPr>
          <a:xfrm>
            <a:off x="304800" y="1377696"/>
            <a:ext cx="3873500" cy="1761451"/>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14"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6"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8959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amp; 3 Image R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27C782D-76C9-E84B-AFDC-06BC87906866}"/>
              </a:ext>
            </a:extLst>
          </p:cNvPr>
          <p:cNvSpPr/>
          <p:nvPr userDrawn="1"/>
        </p:nvSpPr>
        <p:spPr>
          <a:xfrm>
            <a:off x="4572000" y="1235213"/>
            <a:ext cx="45720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Picture Placeholder 4"/>
          <p:cNvSpPr>
            <a:spLocks noGrp="1"/>
          </p:cNvSpPr>
          <p:nvPr>
            <p:ph type="pic" sz="quarter" idx="15" hasCustomPrompt="1"/>
          </p:nvPr>
        </p:nvSpPr>
        <p:spPr>
          <a:xfrm>
            <a:off x="6847849" y="1133903"/>
            <a:ext cx="1767468" cy="1441540"/>
          </a:xfrm>
          <a:prstGeom prst="rect">
            <a:avLst/>
          </a:prstGeom>
        </p:spPr>
        <p:txBody>
          <a:bodyPr vert="horz" anchor="ctr"/>
          <a:lstStyle>
            <a:lvl1pPr marL="0" indent="0" algn="ctr">
              <a:buNone/>
              <a:defRPr sz="2400">
                <a:solidFill>
                  <a:srgbClr val="555555"/>
                </a:solidFill>
              </a:defRPr>
            </a:lvl1pPr>
          </a:lstStyle>
          <a:p>
            <a:r>
              <a:rPr lang="en-US" dirty="0"/>
              <a:t>Click to Add Picture</a:t>
            </a:r>
          </a:p>
        </p:txBody>
      </p:sp>
      <p:sp>
        <p:nvSpPr>
          <p:cNvPr id="13" name="Content Placeholder 7"/>
          <p:cNvSpPr>
            <a:spLocks noGrp="1"/>
          </p:cNvSpPr>
          <p:nvPr>
            <p:ph sz="quarter" idx="13"/>
          </p:nvPr>
        </p:nvSpPr>
        <p:spPr>
          <a:xfrm>
            <a:off x="304800" y="1377696"/>
            <a:ext cx="3873500" cy="1761451"/>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14"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6"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Picture Placeholder 4"/>
          <p:cNvSpPr>
            <a:spLocks noGrp="1"/>
          </p:cNvSpPr>
          <p:nvPr>
            <p:ph type="pic" sz="quarter" idx="16" hasCustomPrompt="1"/>
          </p:nvPr>
        </p:nvSpPr>
        <p:spPr>
          <a:xfrm>
            <a:off x="6847849" y="2858737"/>
            <a:ext cx="1767468" cy="1441540"/>
          </a:xfrm>
          <a:prstGeom prst="rect">
            <a:avLst/>
          </a:prstGeom>
        </p:spPr>
        <p:txBody>
          <a:bodyPr vert="horz" anchor="ctr"/>
          <a:lstStyle>
            <a:lvl1pPr marL="0" indent="0" algn="ctr">
              <a:buNone/>
              <a:defRPr sz="2400">
                <a:solidFill>
                  <a:srgbClr val="555555"/>
                </a:solidFill>
              </a:defRPr>
            </a:lvl1pPr>
          </a:lstStyle>
          <a:p>
            <a:r>
              <a:rPr lang="en-US" dirty="0"/>
              <a:t>Click to Add Picture</a:t>
            </a:r>
          </a:p>
        </p:txBody>
      </p:sp>
      <p:sp>
        <p:nvSpPr>
          <p:cNvPr id="17" name="Picture Placeholder 4"/>
          <p:cNvSpPr>
            <a:spLocks noGrp="1"/>
          </p:cNvSpPr>
          <p:nvPr>
            <p:ph type="pic" sz="quarter" idx="17" hasCustomPrompt="1"/>
          </p:nvPr>
        </p:nvSpPr>
        <p:spPr>
          <a:xfrm>
            <a:off x="6832770" y="4583570"/>
            <a:ext cx="1767468" cy="1441540"/>
          </a:xfrm>
          <a:prstGeom prst="rect">
            <a:avLst/>
          </a:prstGeom>
        </p:spPr>
        <p:txBody>
          <a:bodyPr vert="horz" anchor="ctr"/>
          <a:lstStyle>
            <a:lvl1pPr marL="0" indent="0" algn="ctr">
              <a:buNone/>
              <a:defRPr sz="2400">
                <a:solidFill>
                  <a:srgbClr val="555555"/>
                </a:solidFill>
              </a:defRPr>
            </a:lvl1pPr>
          </a:lstStyle>
          <a:p>
            <a:r>
              <a:rPr lang="en-US" dirty="0"/>
              <a:t>Click to Add Picture</a:t>
            </a:r>
          </a:p>
        </p:txBody>
      </p:sp>
    </p:spTree>
    <p:extLst>
      <p:ext uri="{BB962C8B-B14F-4D97-AF65-F5344CB8AC3E}">
        <p14:creationId xmlns:p14="http://schemas.microsoft.com/office/powerpoint/2010/main" val="372417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amp; Image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9E5324A-FD41-D149-A329-96FCF70252CA}"/>
              </a:ext>
            </a:extLst>
          </p:cNvPr>
          <p:cNvSpPr/>
          <p:nvPr userDrawn="1"/>
        </p:nvSpPr>
        <p:spPr>
          <a:xfrm>
            <a:off x="0" y="3318935"/>
            <a:ext cx="9144000" cy="2752200"/>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7" name="Picture Placeholder 6"/>
          <p:cNvSpPr>
            <a:spLocks noGrp="1"/>
          </p:cNvSpPr>
          <p:nvPr>
            <p:ph type="pic" sz="quarter" idx="18"/>
          </p:nvPr>
        </p:nvSpPr>
        <p:spPr>
          <a:xfrm>
            <a:off x="0" y="3699933"/>
            <a:ext cx="9150350" cy="2189680"/>
          </a:xfrm>
          <a:prstGeom prst="rect">
            <a:avLst/>
          </a:prstGeom>
        </p:spPr>
        <p:txBody>
          <a:bodyPr vert="horz"/>
          <a:lstStyle/>
          <a:p>
            <a:r>
              <a:rPr lang="en-US" dirty="0"/>
              <a:t>Click icon to add picture</a:t>
            </a:r>
          </a:p>
        </p:txBody>
      </p:sp>
      <p:sp>
        <p:nvSpPr>
          <p:cNvPr id="15"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6" name="Content Placeholder 7"/>
          <p:cNvSpPr>
            <a:spLocks noGrp="1"/>
          </p:cNvSpPr>
          <p:nvPr>
            <p:ph sz="quarter" idx="17"/>
          </p:nvPr>
        </p:nvSpPr>
        <p:spPr>
          <a:xfrm>
            <a:off x="304800" y="1377697"/>
            <a:ext cx="8496300" cy="1698657"/>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17"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473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amp; Image 4">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432748B-33E4-814E-8268-8A85D59CA1BA}"/>
              </a:ext>
            </a:extLst>
          </p:cNvPr>
          <p:cNvSpPr/>
          <p:nvPr userDrawn="1"/>
        </p:nvSpPr>
        <p:spPr>
          <a:xfrm>
            <a:off x="0" y="3318935"/>
            <a:ext cx="9144000" cy="2752200"/>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7" name="Picture Placeholder 6"/>
          <p:cNvSpPr>
            <a:spLocks noGrp="1"/>
          </p:cNvSpPr>
          <p:nvPr>
            <p:ph type="pic" sz="quarter" idx="18"/>
          </p:nvPr>
        </p:nvSpPr>
        <p:spPr>
          <a:xfrm>
            <a:off x="304800" y="3877734"/>
            <a:ext cx="3873500" cy="2353733"/>
          </a:xfrm>
          <a:prstGeom prst="rect">
            <a:avLst/>
          </a:prstGeom>
        </p:spPr>
        <p:txBody>
          <a:bodyPr vert="horz"/>
          <a:lstStyle/>
          <a:p>
            <a:r>
              <a:rPr lang="en-US" dirty="0"/>
              <a:t>Click icon to add picture</a:t>
            </a:r>
          </a:p>
        </p:txBody>
      </p:sp>
      <p:sp>
        <p:nvSpPr>
          <p:cNvPr id="12" name="Picture Placeholder 6"/>
          <p:cNvSpPr>
            <a:spLocks noGrp="1"/>
          </p:cNvSpPr>
          <p:nvPr>
            <p:ph type="pic" sz="quarter" idx="19"/>
          </p:nvPr>
        </p:nvSpPr>
        <p:spPr>
          <a:xfrm>
            <a:off x="4927600" y="3877734"/>
            <a:ext cx="3873500" cy="2353733"/>
          </a:xfrm>
          <a:prstGeom prst="rect">
            <a:avLst/>
          </a:prstGeom>
        </p:spPr>
        <p:txBody>
          <a:bodyPr vert="horz"/>
          <a:lstStyle/>
          <a:p>
            <a:r>
              <a:rPr lang="en-US" dirty="0"/>
              <a:t>Click icon to add picture</a:t>
            </a:r>
          </a:p>
        </p:txBody>
      </p:sp>
      <p:sp>
        <p:nvSpPr>
          <p:cNvPr id="16"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7" name="Content Placeholder 7"/>
          <p:cNvSpPr>
            <a:spLocks noGrp="1"/>
          </p:cNvSpPr>
          <p:nvPr>
            <p:ph sz="quarter" idx="17"/>
          </p:nvPr>
        </p:nvSpPr>
        <p:spPr>
          <a:xfrm>
            <a:off x="304800" y="1377697"/>
            <a:ext cx="8496300" cy="1540145"/>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18"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5455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amp; Image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4FBAC7E-46EC-784B-A683-2D05B2B056C9}"/>
              </a:ext>
            </a:extLst>
          </p:cNvPr>
          <p:cNvSpPr/>
          <p:nvPr userDrawn="1"/>
        </p:nvSpPr>
        <p:spPr>
          <a:xfrm>
            <a:off x="0" y="3318935"/>
            <a:ext cx="9144000" cy="2752200"/>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7" name="Picture Placeholder 6"/>
          <p:cNvSpPr>
            <a:spLocks noGrp="1"/>
          </p:cNvSpPr>
          <p:nvPr>
            <p:ph type="pic" sz="quarter" idx="18"/>
          </p:nvPr>
        </p:nvSpPr>
        <p:spPr>
          <a:xfrm>
            <a:off x="304800" y="3877734"/>
            <a:ext cx="2641600" cy="2353733"/>
          </a:xfrm>
          <a:prstGeom prst="rect">
            <a:avLst/>
          </a:prstGeom>
        </p:spPr>
        <p:txBody>
          <a:bodyPr vert="horz"/>
          <a:lstStyle/>
          <a:p>
            <a:r>
              <a:rPr lang="en-US" dirty="0"/>
              <a:t>Click icon to add picture</a:t>
            </a:r>
          </a:p>
        </p:txBody>
      </p:sp>
      <p:sp>
        <p:nvSpPr>
          <p:cNvPr id="14" name="Content Placeholder 7"/>
          <p:cNvSpPr>
            <a:spLocks noGrp="1"/>
          </p:cNvSpPr>
          <p:nvPr>
            <p:ph sz="quarter" idx="17"/>
          </p:nvPr>
        </p:nvSpPr>
        <p:spPr>
          <a:xfrm>
            <a:off x="304800" y="1375145"/>
            <a:ext cx="8496300" cy="1554323"/>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13" name="Picture Placeholder 6"/>
          <p:cNvSpPr>
            <a:spLocks noGrp="1"/>
          </p:cNvSpPr>
          <p:nvPr>
            <p:ph type="pic" sz="quarter" idx="19"/>
          </p:nvPr>
        </p:nvSpPr>
        <p:spPr>
          <a:xfrm>
            <a:off x="3232150" y="3877734"/>
            <a:ext cx="2641600" cy="2353733"/>
          </a:xfrm>
          <a:prstGeom prst="rect">
            <a:avLst/>
          </a:prstGeom>
        </p:spPr>
        <p:txBody>
          <a:bodyPr vert="horz"/>
          <a:lstStyle/>
          <a:p>
            <a:r>
              <a:rPr lang="en-US" dirty="0"/>
              <a:t>Click icon to add picture</a:t>
            </a:r>
          </a:p>
        </p:txBody>
      </p:sp>
      <p:sp>
        <p:nvSpPr>
          <p:cNvPr id="15" name="Picture Placeholder 6"/>
          <p:cNvSpPr>
            <a:spLocks noGrp="1"/>
          </p:cNvSpPr>
          <p:nvPr>
            <p:ph type="pic" sz="quarter" idx="20"/>
          </p:nvPr>
        </p:nvSpPr>
        <p:spPr>
          <a:xfrm>
            <a:off x="6159500" y="3877734"/>
            <a:ext cx="2641600" cy="2353733"/>
          </a:xfrm>
          <a:prstGeom prst="rect">
            <a:avLst/>
          </a:prstGeom>
        </p:spPr>
        <p:txBody>
          <a:bodyPr vert="horz"/>
          <a:lstStyle/>
          <a:p>
            <a:r>
              <a:rPr lang="en-US" dirty="0"/>
              <a:t>Click icon to add picture</a:t>
            </a:r>
          </a:p>
        </p:txBody>
      </p:sp>
      <p:sp>
        <p:nvSpPr>
          <p:cNvPr id="17"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a:t>Click to edit Master title style</a:t>
            </a:r>
            <a:endParaRPr lang="en-US" dirty="0"/>
          </a:p>
        </p:txBody>
      </p:sp>
      <p:sp>
        <p:nvSpPr>
          <p:cNvPr id="18"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8345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with Emphatic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5400" y="660400"/>
            <a:ext cx="3403600" cy="5401733"/>
          </a:xfrm>
          <a:prstGeom prst="rect">
            <a:avLst/>
          </a:prstGeom>
        </p:spPr>
        <p:txBody>
          <a:bodyPr/>
          <a:lstStyle/>
          <a:p>
            <a:r>
              <a:rPr lang="en-US" dirty="0"/>
              <a:t>Click icon to add picture</a:t>
            </a:r>
          </a:p>
        </p:txBody>
      </p:sp>
      <p:sp>
        <p:nvSpPr>
          <p:cNvPr id="7" name="Text Placeholder 6"/>
          <p:cNvSpPr>
            <a:spLocks noGrp="1"/>
          </p:cNvSpPr>
          <p:nvPr>
            <p:ph type="body" sz="quarter" idx="11"/>
          </p:nvPr>
        </p:nvSpPr>
        <p:spPr>
          <a:xfrm>
            <a:off x="3738563" y="2751667"/>
            <a:ext cx="5061726" cy="1219200"/>
          </a:xfrm>
          <a:prstGeom prst="rect">
            <a:avLst/>
          </a:prstGeom>
        </p:spPr>
        <p:txBody>
          <a:bodyPr anchor="ctr" anchorCtr="0"/>
          <a:lstStyle>
            <a:lvl1pPr marL="0" indent="0">
              <a:buNone/>
              <a:defRPr lang="en-US" sz="4000" kern="1200" dirty="0" smtClean="0">
                <a:solidFill>
                  <a:srgbClr val="555555"/>
                </a:solidFill>
                <a:latin typeface="Arial Narrow" panose="020B0606020202030204" pitchFamily="34" charset="0"/>
                <a:ea typeface="+mn-ea"/>
                <a:cs typeface="+mn-cs"/>
              </a:defRPr>
            </a:lvl1pPr>
          </a:lstStyle>
          <a:p>
            <a:pPr lvl="0"/>
            <a:r>
              <a:rPr lang="en-US"/>
              <a:t>Edit Master text styles</a:t>
            </a:r>
          </a:p>
        </p:txBody>
      </p:sp>
    </p:spTree>
    <p:extLst>
      <p:ext uri="{BB962C8B-B14F-4D97-AF65-F5344CB8AC3E}">
        <p14:creationId xmlns:p14="http://schemas.microsoft.com/office/powerpoint/2010/main" val="166926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ixed Photo with Emphatic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DCAA7B9-DBAD-6D47-BE52-9FBCBBA2125F}"/>
              </a:ext>
            </a:extLst>
          </p:cNvPr>
          <p:cNvPicPr>
            <a:picLocks noChangeAspect="1"/>
          </p:cNvPicPr>
          <p:nvPr userDrawn="1"/>
        </p:nvPicPr>
        <p:blipFill rotWithShape="1">
          <a:blip r:embed="rId2"/>
          <a:srcRect l="27064" r="17345"/>
          <a:stretch/>
        </p:blipFill>
        <p:spPr>
          <a:xfrm>
            <a:off x="0" y="660400"/>
            <a:ext cx="3378200" cy="5401733"/>
          </a:xfrm>
          <a:prstGeom prst="rect">
            <a:avLst/>
          </a:prstGeom>
        </p:spPr>
      </p:pic>
      <p:sp>
        <p:nvSpPr>
          <p:cNvPr id="7" name="Text Placeholder 6"/>
          <p:cNvSpPr>
            <a:spLocks noGrp="1"/>
          </p:cNvSpPr>
          <p:nvPr>
            <p:ph type="body" sz="quarter" idx="11"/>
          </p:nvPr>
        </p:nvSpPr>
        <p:spPr>
          <a:xfrm>
            <a:off x="3738563" y="2751667"/>
            <a:ext cx="5061726" cy="1219200"/>
          </a:xfrm>
          <a:prstGeom prst="rect">
            <a:avLst/>
          </a:prstGeom>
        </p:spPr>
        <p:txBody>
          <a:bodyPr anchor="ctr" anchorCtr="0"/>
          <a:lstStyle>
            <a:lvl1pPr marL="0" indent="0">
              <a:buNone/>
              <a:defRPr lang="en-US" sz="4000" kern="1200" dirty="0" smtClean="0">
                <a:solidFill>
                  <a:srgbClr val="555555"/>
                </a:solidFill>
                <a:latin typeface="Arial Narrow" panose="020B0606020202030204" pitchFamily="34" charset="0"/>
                <a:ea typeface="+mn-ea"/>
                <a:cs typeface="+mn-cs"/>
              </a:defRPr>
            </a:lvl1pPr>
          </a:lstStyle>
          <a:p>
            <a:pPr lvl="0"/>
            <a:r>
              <a:rPr lang="en-US"/>
              <a:t>Edit Master text styles</a:t>
            </a:r>
          </a:p>
        </p:txBody>
      </p:sp>
    </p:spTree>
    <p:extLst>
      <p:ext uri="{BB962C8B-B14F-4D97-AF65-F5344CB8AC3E}">
        <p14:creationId xmlns:p14="http://schemas.microsoft.com/office/powerpoint/2010/main" val="232310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5020D5-74BB-2A40-97D6-E13B7EC0D438}"/>
              </a:ext>
            </a:extLst>
          </p:cNvPr>
          <p:cNvPicPr>
            <a:picLocks noChangeAspect="1"/>
          </p:cNvPicPr>
          <p:nvPr userDrawn="1"/>
        </p:nvPicPr>
        <p:blipFill rotWithShape="1">
          <a:blip r:embed="rId2"/>
          <a:srcRect t="20005" r="24425" b="15849"/>
          <a:stretch/>
        </p:blipFill>
        <p:spPr>
          <a:xfrm>
            <a:off x="0" y="1"/>
            <a:ext cx="9144000" cy="6896864"/>
          </a:xfrm>
          <a:prstGeom prst="rect">
            <a:avLst/>
          </a:prstGeom>
        </p:spPr>
      </p:pic>
      <p:pic>
        <p:nvPicPr>
          <p:cNvPr id="4" name="Picture 3"/>
          <p:cNvPicPr>
            <a:picLocks noChangeAspect="1"/>
          </p:cNvPicPr>
          <p:nvPr userDrawn="1"/>
        </p:nvPicPr>
        <p:blipFill>
          <a:blip r:embed="rId3"/>
          <a:stretch>
            <a:fillRect/>
          </a:stretch>
        </p:blipFill>
        <p:spPr>
          <a:xfrm>
            <a:off x="-1" y="0"/>
            <a:ext cx="4408371" cy="6896864"/>
          </a:xfrm>
          <a:prstGeom prst="rect">
            <a:avLst/>
          </a:prstGeom>
        </p:spPr>
      </p:pic>
      <p:sp>
        <p:nvSpPr>
          <p:cNvPr id="12" name="Text Placeholder 11"/>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8" name="Picture 7">
            <a:extLst>
              <a:ext uri="{FF2B5EF4-FFF2-40B4-BE49-F238E27FC236}">
                <a16:creationId xmlns:a16="http://schemas.microsoft.com/office/drawing/2014/main" id="{B7EBF3E5-499B-7945-AD53-8EB59532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1311" y="238518"/>
            <a:ext cx="839036" cy="573799"/>
          </a:xfrm>
          <a:prstGeom prst="rect">
            <a:avLst/>
          </a:prstGeom>
        </p:spPr>
      </p:pic>
    </p:spTree>
    <p:extLst>
      <p:ext uri="{BB962C8B-B14F-4D97-AF65-F5344CB8AC3E}">
        <p14:creationId xmlns:p14="http://schemas.microsoft.com/office/powerpoint/2010/main" val="17674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6EAD39-C593-7046-8F31-DB70D3849F80}"/>
              </a:ext>
            </a:extLst>
          </p:cNvPr>
          <p:cNvPicPr>
            <a:picLocks noChangeAspect="1"/>
          </p:cNvPicPr>
          <p:nvPr userDrawn="1"/>
        </p:nvPicPr>
        <p:blipFill rotWithShape="1">
          <a:blip r:embed="rId2"/>
          <a:srcRect t="1912" r="8460" b="17680"/>
          <a:stretch/>
        </p:blipFill>
        <p:spPr>
          <a:xfrm>
            <a:off x="0" y="1"/>
            <a:ext cx="9144000" cy="7139516"/>
          </a:xfrm>
          <a:prstGeom prst="rect">
            <a:avLst/>
          </a:prstGeom>
        </p:spPr>
      </p:pic>
      <p:sp>
        <p:nvSpPr>
          <p:cNvPr id="3" name="Text Placeholder 11">
            <a:extLst>
              <a:ext uri="{FF2B5EF4-FFF2-40B4-BE49-F238E27FC236}">
                <a16:creationId xmlns:a16="http://schemas.microsoft.com/office/drawing/2014/main" id="{99093903-13DB-964F-9CDF-41D689FA6FC6}"/>
              </a:ext>
            </a:extLst>
          </p:cNvPr>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5" name="Picture 4">
            <a:extLst>
              <a:ext uri="{FF2B5EF4-FFF2-40B4-BE49-F238E27FC236}">
                <a16:creationId xmlns:a16="http://schemas.microsoft.com/office/drawing/2014/main" id="{CE76D11C-8DBA-BF4B-8B4B-BB0B8077D8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1311" y="238518"/>
            <a:ext cx="839036" cy="573799"/>
          </a:xfrm>
          <a:prstGeom prst="rect">
            <a:avLst/>
          </a:prstGeom>
        </p:spPr>
      </p:pic>
    </p:spTree>
    <p:extLst>
      <p:ext uri="{BB962C8B-B14F-4D97-AF65-F5344CB8AC3E}">
        <p14:creationId xmlns:p14="http://schemas.microsoft.com/office/powerpoint/2010/main" val="264937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CA03CF-2509-E242-BA63-378E6D076844}"/>
              </a:ext>
            </a:extLst>
          </p:cNvPr>
          <p:cNvPicPr>
            <a:picLocks noChangeAspect="1"/>
          </p:cNvPicPr>
          <p:nvPr userDrawn="1"/>
        </p:nvPicPr>
        <p:blipFill rotWithShape="1">
          <a:blip r:embed="rId2"/>
          <a:srcRect t="13062" b="2494"/>
          <a:stretch/>
        </p:blipFill>
        <p:spPr>
          <a:xfrm>
            <a:off x="-20781" y="0"/>
            <a:ext cx="9164781" cy="6879237"/>
          </a:xfrm>
          <a:prstGeom prst="rect">
            <a:avLst/>
          </a:prstGeom>
        </p:spPr>
      </p:pic>
      <p:pic>
        <p:nvPicPr>
          <p:cNvPr id="16" name="Picture 15">
            <a:extLst>
              <a:ext uri="{FF2B5EF4-FFF2-40B4-BE49-F238E27FC236}">
                <a16:creationId xmlns:a16="http://schemas.microsoft.com/office/drawing/2014/main" id="{15412428-9717-CC45-BF25-8DAA69A7532C}"/>
              </a:ext>
            </a:extLst>
          </p:cNvPr>
          <p:cNvPicPr>
            <a:picLocks noChangeAspect="1"/>
          </p:cNvPicPr>
          <p:nvPr userDrawn="1"/>
        </p:nvPicPr>
        <p:blipFill>
          <a:blip r:embed="rId3"/>
          <a:stretch>
            <a:fillRect/>
          </a:stretch>
        </p:blipFill>
        <p:spPr>
          <a:xfrm rot="10800000">
            <a:off x="4951530" y="3609"/>
            <a:ext cx="4192471" cy="6896864"/>
          </a:xfrm>
          <a:prstGeom prst="rect">
            <a:avLst/>
          </a:prstGeom>
        </p:spPr>
      </p:pic>
      <p:sp>
        <p:nvSpPr>
          <p:cNvPr id="3" name="Text Placeholder 11">
            <a:extLst>
              <a:ext uri="{FF2B5EF4-FFF2-40B4-BE49-F238E27FC236}">
                <a16:creationId xmlns:a16="http://schemas.microsoft.com/office/drawing/2014/main" id="{52A00D9C-297B-8D42-9EFB-BEDEEED1E80B}"/>
              </a:ext>
            </a:extLst>
          </p:cNvPr>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8" name="Picture 7">
            <a:extLst>
              <a:ext uri="{FF2B5EF4-FFF2-40B4-BE49-F238E27FC236}">
                <a16:creationId xmlns:a16="http://schemas.microsoft.com/office/drawing/2014/main" id="{FCFD67D9-B1A5-F84A-BBBC-8B7E20FE8125}"/>
              </a:ext>
            </a:extLst>
          </p:cNvPr>
          <p:cNvPicPr>
            <a:picLocks noChangeAspect="1"/>
          </p:cNvPicPr>
          <p:nvPr userDrawn="1"/>
        </p:nvPicPr>
        <p:blipFill>
          <a:blip r:embed="rId4"/>
          <a:stretch>
            <a:fillRect/>
          </a:stretch>
        </p:blipFill>
        <p:spPr>
          <a:xfrm>
            <a:off x="8091311" y="238517"/>
            <a:ext cx="839036" cy="575339"/>
          </a:xfrm>
          <a:prstGeom prst="rect">
            <a:avLst/>
          </a:prstGeom>
        </p:spPr>
      </p:pic>
    </p:spTree>
    <p:extLst>
      <p:ext uri="{BB962C8B-B14F-4D97-AF65-F5344CB8AC3E}">
        <p14:creationId xmlns:p14="http://schemas.microsoft.com/office/powerpoint/2010/main" val="319597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C629F0F-4ED2-4AB6-B0D9-08AD23D8D656}" type="datetime1">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D6D5B2-C1AF-490F-877E-BC43DF5F5338}" type="slidenum">
              <a:rPr lang="en-US" smtClean="0"/>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E08BEC-D0C7-2048-BADE-9D711C87DED9}"/>
              </a:ext>
            </a:extLst>
          </p:cNvPr>
          <p:cNvPicPr>
            <a:picLocks noChangeAspect="1"/>
          </p:cNvPicPr>
          <p:nvPr userDrawn="1"/>
        </p:nvPicPr>
        <p:blipFill rotWithShape="1">
          <a:blip r:embed="rId2"/>
          <a:srcRect b="15656"/>
          <a:stretch/>
        </p:blipFill>
        <p:spPr>
          <a:xfrm>
            <a:off x="0" y="1"/>
            <a:ext cx="9144000" cy="6858000"/>
          </a:xfrm>
          <a:prstGeom prst="rect">
            <a:avLst/>
          </a:prstGeom>
        </p:spPr>
      </p:pic>
      <p:sp>
        <p:nvSpPr>
          <p:cNvPr id="12" name="Text Placeholder 11"/>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Section Title</a:t>
            </a:r>
          </a:p>
        </p:txBody>
      </p:sp>
      <p:pic>
        <p:nvPicPr>
          <p:cNvPr id="8" name="Picture 7">
            <a:extLst>
              <a:ext uri="{FF2B5EF4-FFF2-40B4-BE49-F238E27FC236}">
                <a16:creationId xmlns:a16="http://schemas.microsoft.com/office/drawing/2014/main" id="{BC0268D0-5863-5C46-A1B4-6E3A2C0B69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1311" y="238518"/>
            <a:ext cx="839036" cy="573799"/>
          </a:xfrm>
          <a:prstGeom prst="rect">
            <a:avLst/>
          </a:prstGeom>
        </p:spPr>
      </p:pic>
    </p:spTree>
    <p:extLst>
      <p:ext uri="{BB962C8B-B14F-4D97-AF65-F5344CB8AC3E}">
        <p14:creationId xmlns:p14="http://schemas.microsoft.com/office/powerpoint/2010/main" val="201125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C6159D-9442-8445-95C9-44D6B8445979}"/>
              </a:ext>
            </a:extLst>
          </p:cNvPr>
          <p:cNvPicPr>
            <a:picLocks noChangeAspect="1"/>
          </p:cNvPicPr>
          <p:nvPr userDrawn="1"/>
        </p:nvPicPr>
        <p:blipFill rotWithShape="1">
          <a:blip r:embed="rId2"/>
          <a:srcRect b="15625"/>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76617D3A-D62E-6F4A-BD27-26A21EF6A3CB}"/>
              </a:ext>
            </a:extLst>
          </p:cNvPr>
          <p:cNvPicPr>
            <a:picLocks noChangeAspect="1"/>
          </p:cNvPicPr>
          <p:nvPr userDrawn="1"/>
        </p:nvPicPr>
        <p:blipFill rotWithShape="1">
          <a:blip r:embed="rId3"/>
          <a:srcRect l="17845"/>
          <a:stretch/>
        </p:blipFill>
        <p:spPr>
          <a:xfrm rot="10800000">
            <a:off x="5699674" y="3609"/>
            <a:ext cx="3444326" cy="6896864"/>
          </a:xfrm>
          <a:prstGeom prst="rect">
            <a:avLst/>
          </a:prstGeom>
        </p:spPr>
      </p:pic>
      <p:sp>
        <p:nvSpPr>
          <p:cNvPr id="3" name="Text Placeholder 11">
            <a:extLst>
              <a:ext uri="{FF2B5EF4-FFF2-40B4-BE49-F238E27FC236}">
                <a16:creationId xmlns:a16="http://schemas.microsoft.com/office/drawing/2014/main" id="{BF506A94-5677-9445-B5D2-26E0A2AB037B}"/>
              </a:ext>
            </a:extLst>
          </p:cNvPr>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8" name="Picture 7">
            <a:extLst>
              <a:ext uri="{FF2B5EF4-FFF2-40B4-BE49-F238E27FC236}">
                <a16:creationId xmlns:a16="http://schemas.microsoft.com/office/drawing/2014/main" id="{D7C5C58B-CE70-B34B-9D10-460A3E487BD6}"/>
              </a:ext>
            </a:extLst>
          </p:cNvPr>
          <p:cNvPicPr>
            <a:picLocks noChangeAspect="1"/>
          </p:cNvPicPr>
          <p:nvPr userDrawn="1"/>
        </p:nvPicPr>
        <p:blipFill>
          <a:blip r:embed="rId4"/>
          <a:stretch>
            <a:fillRect/>
          </a:stretch>
        </p:blipFill>
        <p:spPr>
          <a:xfrm>
            <a:off x="8091311" y="238517"/>
            <a:ext cx="839036" cy="575339"/>
          </a:xfrm>
          <a:prstGeom prst="rect">
            <a:avLst/>
          </a:prstGeom>
        </p:spPr>
      </p:pic>
    </p:spTree>
    <p:extLst>
      <p:ext uri="{BB962C8B-B14F-4D97-AF65-F5344CB8AC3E}">
        <p14:creationId xmlns:p14="http://schemas.microsoft.com/office/powerpoint/2010/main" val="185372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Slide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410212-0CB1-6441-A3A6-7505B24B6818}"/>
              </a:ext>
            </a:extLst>
          </p:cNvPr>
          <p:cNvPicPr>
            <a:picLocks noChangeAspect="1"/>
          </p:cNvPicPr>
          <p:nvPr userDrawn="1"/>
        </p:nvPicPr>
        <p:blipFill rotWithShape="1">
          <a:blip r:embed="rId2"/>
          <a:srcRect l="11150" t="29986" r="5870" b="-396"/>
          <a:stretch/>
        </p:blipFill>
        <p:spPr>
          <a:xfrm>
            <a:off x="0" y="3609"/>
            <a:ext cx="9144000" cy="6896864"/>
          </a:xfrm>
          <a:prstGeom prst="rect">
            <a:avLst/>
          </a:prstGeom>
        </p:spPr>
      </p:pic>
      <p:pic>
        <p:nvPicPr>
          <p:cNvPr id="10" name="Picture 9">
            <a:extLst>
              <a:ext uri="{FF2B5EF4-FFF2-40B4-BE49-F238E27FC236}">
                <a16:creationId xmlns:a16="http://schemas.microsoft.com/office/drawing/2014/main" id="{9508E4CD-2F55-6343-8C4A-FAD0B4D7A6E8}"/>
              </a:ext>
            </a:extLst>
          </p:cNvPr>
          <p:cNvPicPr>
            <a:picLocks noChangeAspect="1"/>
          </p:cNvPicPr>
          <p:nvPr userDrawn="1"/>
        </p:nvPicPr>
        <p:blipFill rotWithShape="1">
          <a:blip r:embed="rId3"/>
          <a:srcRect l="17845"/>
          <a:stretch/>
        </p:blipFill>
        <p:spPr>
          <a:xfrm rot="10800000">
            <a:off x="5699674" y="3609"/>
            <a:ext cx="3444326" cy="6896864"/>
          </a:xfrm>
          <a:prstGeom prst="rect">
            <a:avLst/>
          </a:prstGeom>
        </p:spPr>
      </p:pic>
      <p:sp>
        <p:nvSpPr>
          <p:cNvPr id="5" name="Text Placeholder 11">
            <a:extLst>
              <a:ext uri="{FF2B5EF4-FFF2-40B4-BE49-F238E27FC236}">
                <a16:creationId xmlns:a16="http://schemas.microsoft.com/office/drawing/2014/main" id="{395588E2-EA7E-6740-8648-424AD159E116}"/>
              </a:ext>
            </a:extLst>
          </p:cNvPr>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8" name="Picture 7">
            <a:extLst>
              <a:ext uri="{FF2B5EF4-FFF2-40B4-BE49-F238E27FC236}">
                <a16:creationId xmlns:a16="http://schemas.microsoft.com/office/drawing/2014/main" id="{57F2A4CD-EC77-8C4A-B934-0A90E1D23380}"/>
              </a:ext>
            </a:extLst>
          </p:cNvPr>
          <p:cNvPicPr>
            <a:picLocks noChangeAspect="1"/>
          </p:cNvPicPr>
          <p:nvPr userDrawn="1"/>
        </p:nvPicPr>
        <p:blipFill>
          <a:blip r:embed="rId4"/>
          <a:stretch>
            <a:fillRect/>
          </a:stretch>
        </p:blipFill>
        <p:spPr>
          <a:xfrm>
            <a:off x="8091311" y="238517"/>
            <a:ext cx="839036" cy="575339"/>
          </a:xfrm>
          <a:prstGeom prst="rect">
            <a:avLst/>
          </a:prstGeom>
        </p:spPr>
      </p:pic>
    </p:spTree>
    <p:extLst>
      <p:ext uri="{BB962C8B-B14F-4D97-AF65-F5344CB8AC3E}">
        <p14:creationId xmlns:p14="http://schemas.microsoft.com/office/powerpoint/2010/main" val="314917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Slide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CC75BE-8EC7-3045-8AB4-C466930B0607}"/>
              </a:ext>
            </a:extLst>
          </p:cNvPr>
          <p:cNvPicPr>
            <a:picLocks noChangeAspect="1"/>
          </p:cNvPicPr>
          <p:nvPr userDrawn="1"/>
        </p:nvPicPr>
        <p:blipFill rotWithShape="1">
          <a:blip r:embed="rId2"/>
          <a:srcRect l="10134" t="19068" r="9389" b="13032"/>
          <a:stretch/>
        </p:blipFill>
        <p:spPr>
          <a:xfrm>
            <a:off x="0" y="0"/>
            <a:ext cx="9144000" cy="6858000"/>
          </a:xfrm>
          <a:prstGeom prst="rect">
            <a:avLst/>
          </a:prstGeom>
        </p:spPr>
      </p:pic>
      <p:sp>
        <p:nvSpPr>
          <p:cNvPr id="10" name="Text Placeholder 11">
            <a:extLst>
              <a:ext uri="{FF2B5EF4-FFF2-40B4-BE49-F238E27FC236}">
                <a16:creationId xmlns:a16="http://schemas.microsoft.com/office/drawing/2014/main" id="{B5EFC98B-6B7B-9447-B26D-6CE12481E837}"/>
              </a:ext>
            </a:extLst>
          </p:cNvPr>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7" name="Picture 6">
            <a:extLst>
              <a:ext uri="{FF2B5EF4-FFF2-40B4-BE49-F238E27FC236}">
                <a16:creationId xmlns:a16="http://schemas.microsoft.com/office/drawing/2014/main" id="{8920C7D6-5F6A-184E-AFC3-45172714E7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1311" y="238518"/>
            <a:ext cx="839036" cy="573799"/>
          </a:xfrm>
          <a:prstGeom prst="rect">
            <a:avLst/>
          </a:prstGeom>
        </p:spPr>
      </p:pic>
    </p:spTree>
    <p:extLst>
      <p:ext uri="{BB962C8B-B14F-4D97-AF65-F5344CB8AC3E}">
        <p14:creationId xmlns:p14="http://schemas.microsoft.com/office/powerpoint/2010/main" val="131863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Slide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608A0D-89F7-CA42-B1BC-D88C4F94688F}"/>
              </a:ext>
            </a:extLst>
          </p:cNvPr>
          <p:cNvPicPr>
            <a:picLocks noChangeAspect="1"/>
          </p:cNvPicPr>
          <p:nvPr userDrawn="1"/>
        </p:nvPicPr>
        <p:blipFill rotWithShape="1">
          <a:blip r:embed="rId2"/>
          <a:srcRect l="14577" t="24647" b="3300"/>
          <a:stretch/>
        </p:blipFill>
        <p:spPr>
          <a:xfrm>
            <a:off x="0" y="0"/>
            <a:ext cx="9144000" cy="6858000"/>
          </a:xfrm>
          <a:prstGeom prst="rect">
            <a:avLst/>
          </a:prstGeom>
        </p:spPr>
      </p:pic>
      <p:sp>
        <p:nvSpPr>
          <p:cNvPr id="4" name="Text Placeholder 11">
            <a:extLst>
              <a:ext uri="{FF2B5EF4-FFF2-40B4-BE49-F238E27FC236}">
                <a16:creationId xmlns:a16="http://schemas.microsoft.com/office/drawing/2014/main" id="{6BA0B943-D4A6-6144-90AD-8DAD2889BB64}"/>
              </a:ext>
            </a:extLst>
          </p:cNvPr>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7" name="Picture 6">
            <a:extLst>
              <a:ext uri="{FF2B5EF4-FFF2-40B4-BE49-F238E27FC236}">
                <a16:creationId xmlns:a16="http://schemas.microsoft.com/office/drawing/2014/main" id="{4AD5BA4A-E486-C14B-B449-EEAC2513E826}"/>
              </a:ext>
            </a:extLst>
          </p:cNvPr>
          <p:cNvPicPr>
            <a:picLocks noChangeAspect="1"/>
          </p:cNvPicPr>
          <p:nvPr userDrawn="1"/>
        </p:nvPicPr>
        <p:blipFill>
          <a:blip r:embed="rId3"/>
          <a:stretch>
            <a:fillRect/>
          </a:stretch>
        </p:blipFill>
        <p:spPr>
          <a:xfrm>
            <a:off x="8091311" y="238517"/>
            <a:ext cx="839036" cy="575339"/>
          </a:xfrm>
          <a:prstGeom prst="rect">
            <a:avLst/>
          </a:prstGeom>
        </p:spPr>
      </p:pic>
    </p:spTree>
    <p:extLst>
      <p:ext uri="{BB962C8B-B14F-4D97-AF65-F5344CB8AC3E}">
        <p14:creationId xmlns:p14="http://schemas.microsoft.com/office/powerpoint/2010/main" val="340910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Slide 8">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5F9FF1-253A-924C-BB1A-C90D09144058}"/>
              </a:ext>
            </a:extLst>
          </p:cNvPr>
          <p:cNvPicPr>
            <a:picLocks noChangeAspect="1"/>
          </p:cNvPicPr>
          <p:nvPr userDrawn="1"/>
        </p:nvPicPr>
        <p:blipFill rotWithShape="1">
          <a:blip r:embed="rId2"/>
          <a:srcRect l="7776" t="4767" b="17442"/>
          <a:stretch/>
        </p:blipFill>
        <p:spPr>
          <a:xfrm>
            <a:off x="1" y="0"/>
            <a:ext cx="9143999" cy="6858000"/>
          </a:xfrm>
          <a:prstGeom prst="rect">
            <a:avLst/>
          </a:prstGeom>
        </p:spPr>
      </p:pic>
      <p:pic>
        <p:nvPicPr>
          <p:cNvPr id="5" name="Picture 4">
            <a:extLst>
              <a:ext uri="{FF2B5EF4-FFF2-40B4-BE49-F238E27FC236}">
                <a16:creationId xmlns:a16="http://schemas.microsoft.com/office/drawing/2014/main" id="{16895430-10CB-E543-BA83-AB624C5C35AC}"/>
              </a:ext>
            </a:extLst>
          </p:cNvPr>
          <p:cNvPicPr>
            <a:picLocks noChangeAspect="1"/>
          </p:cNvPicPr>
          <p:nvPr userDrawn="1"/>
        </p:nvPicPr>
        <p:blipFill rotWithShape="1">
          <a:blip r:embed="rId3"/>
          <a:srcRect l="17845"/>
          <a:stretch/>
        </p:blipFill>
        <p:spPr>
          <a:xfrm rot="10800000">
            <a:off x="5699674" y="3609"/>
            <a:ext cx="3444326" cy="6896864"/>
          </a:xfrm>
          <a:prstGeom prst="rect">
            <a:avLst/>
          </a:prstGeom>
        </p:spPr>
      </p:pic>
      <p:sp>
        <p:nvSpPr>
          <p:cNvPr id="4" name="Text Placeholder 11">
            <a:extLst>
              <a:ext uri="{FF2B5EF4-FFF2-40B4-BE49-F238E27FC236}">
                <a16:creationId xmlns:a16="http://schemas.microsoft.com/office/drawing/2014/main" id="{54725A4F-45C0-CD43-8C54-088174425648}"/>
              </a:ext>
            </a:extLst>
          </p:cNvPr>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Title</a:t>
            </a:r>
          </a:p>
        </p:txBody>
      </p:sp>
      <p:pic>
        <p:nvPicPr>
          <p:cNvPr id="7" name="Picture 6">
            <a:extLst>
              <a:ext uri="{FF2B5EF4-FFF2-40B4-BE49-F238E27FC236}">
                <a16:creationId xmlns:a16="http://schemas.microsoft.com/office/drawing/2014/main" id="{EFB827CC-E40D-9544-9BB3-A91755302CD3}"/>
              </a:ext>
            </a:extLst>
          </p:cNvPr>
          <p:cNvPicPr>
            <a:picLocks noChangeAspect="1"/>
          </p:cNvPicPr>
          <p:nvPr userDrawn="1"/>
        </p:nvPicPr>
        <p:blipFill>
          <a:blip r:embed="rId4"/>
          <a:stretch>
            <a:fillRect/>
          </a:stretch>
        </p:blipFill>
        <p:spPr>
          <a:xfrm>
            <a:off x="8091311" y="238517"/>
            <a:ext cx="839036" cy="575339"/>
          </a:xfrm>
          <a:prstGeom prst="rect">
            <a:avLst/>
          </a:prstGeom>
        </p:spPr>
      </p:pic>
    </p:spTree>
    <p:extLst>
      <p:ext uri="{BB962C8B-B14F-4D97-AF65-F5344CB8AC3E}">
        <p14:creationId xmlns:p14="http://schemas.microsoft.com/office/powerpoint/2010/main" val="425403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Slide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D1A6E-1B39-A54C-BA22-AB1A7701DF1E}"/>
              </a:ext>
            </a:extLst>
          </p:cNvPr>
          <p:cNvPicPr>
            <a:picLocks noChangeAspect="1"/>
          </p:cNvPicPr>
          <p:nvPr userDrawn="1"/>
        </p:nvPicPr>
        <p:blipFill rotWithShape="1">
          <a:blip r:embed="rId2"/>
          <a:srcRect l="8133" b="22488"/>
          <a:stretch/>
        </p:blipFill>
        <p:spPr>
          <a:xfrm>
            <a:off x="0" y="0"/>
            <a:ext cx="9142116" cy="6858000"/>
          </a:xfrm>
          <a:prstGeom prst="rect">
            <a:avLst/>
          </a:prstGeom>
        </p:spPr>
      </p:pic>
      <p:sp>
        <p:nvSpPr>
          <p:cNvPr id="12" name="Text Placeholder 11"/>
          <p:cNvSpPr>
            <a:spLocks noGrp="1"/>
          </p:cNvSpPr>
          <p:nvPr>
            <p:ph type="body" sz="quarter" idx="10" hasCustomPrompt="1"/>
          </p:nvPr>
        </p:nvSpPr>
        <p:spPr>
          <a:xfrm>
            <a:off x="2418556" y="2807000"/>
            <a:ext cx="4306888" cy="1290083"/>
          </a:xfrm>
          <a:prstGeom prst="rect">
            <a:avLst/>
          </a:prstGeom>
          <a:solidFill>
            <a:srgbClr val="7F7F7F">
              <a:alpha val="65098"/>
            </a:srgbClr>
          </a:solidFill>
          <a:ln w="57150">
            <a:solidFill>
              <a:schemeClr val="bg1"/>
            </a:solidFill>
          </a:ln>
        </p:spPr>
        <p:txBody>
          <a:bodyPr wrap="square" anchor="ctr">
            <a:noAutofit/>
          </a:bodyPr>
          <a:lstStyle>
            <a:lvl1pPr marL="0" indent="0" algn="ctr">
              <a:buNone/>
              <a:defRPr lang="en-US" sz="2400" b="1" smtClean="0">
                <a:solidFill>
                  <a:schemeClr val="bg1"/>
                </a:solidFill>
                <a:effectLst>
                  <a:outerShdw blurRad="38100" dist="38100" dir="2700000" algn="tl">
                    <a:srgbClr val="000000">
                      <a:alpha val="43137"/>
                    </a:srgbClr>
                  </a:outerShdw>
                </a:effectLst>
                <a:latin typeface="+mj-lt"/>
                <a:ea typeface="+mj-ea"/>
                <a:cs typeface="+mj-cs"/>
              </a:defRPr>
            </a:lvl1pPr>
            <a:lvl2pPr>
              <a:defRPr lang="en-US" smtClean="0"/>
            </a:lvl2pPr>
            <a:lvl3pPr>
              <a:defRPr lang="en-US" smtClean="0"/>
            </a:lvl3pPr>
            <a:lvl4pPr>
              <a:defRPr lang="en-US" smtClean="0"/>
            </a:lvl4pPr>
            <a:lvl5pPr>
              <a:defRPr lang="en-US"/>
            </a:lvl5pPr>
          </a:lstStyle>
          <a:p>
            <a:pPr lvl="0" algn="ctr">
              <a:spcBef>
                <a:spcPct val="0"/>
              </a:spcBef>
            </a:pPr>
            <a:r>
              <a:rPr lang="en-US" dirty="0"/>
              <a:t>Click to Edit Section Title</a:t>
            </a:r>
          </a:p>
        </p:txBody>
      </p:sp>
      <p:pic>
        <p:nvPicPr>
          <p:cNvPr id="7" name="Picture 6">
            <a:extLst>
              <a:ext uri="{FF2B5EF4-FFF2-40B4-BE49-F238E27FC236}">
                <a16:creationId xmlns:a16="http://schemas.microsoft.com/office/drawing/2014/main" id="{F099D9B1-0BA4-9547-8337-E31E27EF781D}"/>
              </a:ext>
            </a:extLst>
          </p:cNvPr>
          <p:cNvPicPr>
            <a:picLocks noChangeAspect="1"/>
          </p:cNvPicPr>
          <p:nvPr userDrawn="1"/>
        </p:nvPicPr>
        <p:blipFill>
          <a:blip r:embed="rId3"/>
          <a:stretch>
            <a:fillRect/>
          </a:stretch>
        </p:blipFill>
        <p:spPr>
          <a:xfrm>
            <a:off x="8091311" y="238517"/>
            <a:ext cx="846487" cy="580448"/>
          </a:xfrm>
          <a:prstGeom prst="rect">
            <a:avLst/>
          </a:prstGeom>
        </p:spPr>
      </p:pic>
    </p:spTree>
    <p:extLst>
      <p:ext uri="{BB962C8B-B14F-4D97-AF65-F5344CB8AC3E}">
        <p14:creationId xmlns:p14="http://schemas.microsoft.com/office/powerpoint/2010/main" val="227130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45F664-F43B-C047-B7EE-64D5CAF95487}"/>
              </a:ext>
            </a:extLst>
          </p:cNvPr>
          <p:cNvSpPr/>
          <p:nvPr userDrawn="1"/>
        </p:nvSpPr>
        <p:spPr>
          <a:xfrm>
            <a:off x="0" y="6622875"/>
            <a:ext cx="9144000" cy="260176"/>
          </a:xfrm>
          <a:prstGeom prst="rect">
            <a:avLst/>
          </a:prstGeom>
          <a:solidFill>
            <a:srgbClr val="63A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a:extLst>
              <a:ext uri="{FF2B5EF4-FFF2-40B4-BE49-F238E27FC236}">
                <a16:creationId xmlns:a16="http://schemas.microsoft.com/office/drawing/2014/main" id="{746E3D51-8D6A-C648-834B-E9339A323B25}"/>
              </a:ext>
            </a:extLst>
          </p:cNvPr>
          <p:cNvSpPr txBox="1">
            <a:spLocks/>
          </p:cNvSpPr>
          <p:nvPr userDrawn="1"/>
        </p:nvSpPr>
        <p:spPr>
          <a:xfrm>
            <a:off x="8712200" y="6620933"/>
            <a:ext cx="438150" cy="237067"/>
          </a:xfrm>
          <a:prstGeom prst="rect">
            <a:avLst/>
          </a:prstGeom>
          <a:noFill/>
          <a:ln>
            <a:noFill/>
          </a:ln>
          <a:effectLst/>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A5A92CE-986F-7D4E-8205-EC373F8C631F}" type="slidenum">
              <a:rPr lang="en-US" sz="900" smtClean="0"/>
              <a:pPr/>
              <a:t>‹#›</a:t>
            </a:fld>
            <a:endParaRPr lang="en-US" sz="900" dirty="0"/>
          </a:p>
        </p:txBody>
      </p:sp>
      <p:pic>
        <p:nvPicPr>
          <p:cNvPr id="9" name="Picture 8">
            <a:extLst>
              <a:ext uri="{FF2B5EF4-FFF2-40B4-BE49-F238E27FC236}">
                <a16:creationId xmlns:a16="http://schemas.microsoft.com/office/drawing/2014/main" id="{6FA3BF34-21C7-724A-881E-D2FBF3B10598}"/>
              </a:ext>
            </a:extLst>
          </p:cNvPr>
          <p:cNvPicPr>
            <a:picLocks noChangeAspect="1"/>
          </p:cNvPicPr>
          <p:nvPr userDrawn="1"/>
        </p:nvPicPr>
        <p:blipFill rotWithShape="1">
          <a:blip r:embed="rId2"/>
          <a:srcRect t="38034" b="31404"/>
          <a:stretch/>
        </p:blipFill>
        <p:spPr>
          <a:xfrm>
            <a:off x="-6350" y="6138682"/>
            <a:ext cx="9144000" cy="465764"/>
          </a:xfrm>
          <a:prstGeom prst="rect">
            <a:avLst/>
          </a:prstGeom>
        </p:spPr>
      </p:pic>
      <p:pic>
        <p:nvPicPr>
          <p:cNvPr id="8" name="Picture 7">
            <a:extLst>
              <a:ext uri="{FF2B5EF4-FFF2-40B4-BE49-F238E27FC236}">
                <a16:creationId xmlns:a16="http://schemas.microsoft.com/office/drawing/2014/main" id="{636764CA-B0C3-1644-9613-FACFC9045E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5920" y="1786272"/>
            <a:ext cx="4044134" cy="2765696"/>
          </a:xfrm>
          <a:prstGeom prst="rect">
            <a:avLst/>
          </a:prstGeom>
        </p:spPr>
      </p:pic>
    </p:spTree>
    <p:extLst>
      <p:ext uri="{BB962C8B-B14F-4D97-AF65-F5344CB8AC3E}">
        <p14:creationId xmlns:p14="http://schemas.microsoft.com/office/powerpoint/2010/main" val="135448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40853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5" name="Subtitle 2"/>
          <p:cNvSpPr>
            <a:spLocks noGrp="1"/>
          </p:cNvSpPr>
          <p:nvPr userDrawn="1">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4639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79DDC1-131A-4A98-8B46-8FDC804CE066}" type="datetime1">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D6D5B2-C1AF-490F-877E-BC43DF5F5338}"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sic 1 Column">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04799" y="720420"/>
            <a:ext cx="7578606" cy="348065"/>
          </a:xfrm>
          <a:prstGeom prst="rect">
            <a:avLst/>
          </a:prstGeom>
        </p:spPr>
        <p:txBody>
          <a:bodyPr/>
          <a:lstStyle>
            <a:lvl1pPr marL="0" indent="0">
              <a:buNone/>
              <a:defRPr lang="en-US" sz="1400" b="1" kern="1200" dirty="0" smtClean="0">
                <a:solidFill>
                  <a:srgbClr val="1B6CB5"/>
                </a:solidFill>
                <a:latin typeface="+mn-lt"/>
                <a:ea typeface="+mn-ea"/>
                <a:cs typeface="+mn-cs"/>
              </a:defRPr>
            </a:lvl1pPr>
          </a:lstStyle>
          <a:p>
            <a:pPr lvl="0"/>
            <a:r>
              <a:rPr lang="en-US" dirty="0"/>
              <a:t>Click to edit Master text styles</a:t>
            </a:r>
          </a:p>
        </p:txBody>
      </p:sp>
      <p:sp>
        <p:nvSpPr>
          <p:cNvPr id="2" name="Title 1"/>
          <p:cNvSpPr>
            <a:spLocks noGrp="1"/>
          </p:cNvSpPr>
          <p:nvPr userDrawn="1">
            <p:ph type="ctrTitle"/>
          </p:nvPr>
        </p:nvSpPr>
        <p:spPr>
          <a:xfrm>
            <a:off x="304800" y="256033"/>
            <a:ext cx="7499585"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8" name="Content Placeholder 7"/>
          <p:cNvSpPr>
            <a:spLocks noGrp="1"/>
          </p:cNvSpPr>
          <p:nvPr>
            <p:ph sz="quarter" idx="13"/>
          </p:nvPr>
        </p:nvSpPr>
        <p:spPr>
          <a:xfrm>
            <a:off x="304800" y="1377696"/>
            <a:ext cx="8482584" cy="1865715"/>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3" name="Footer Placeholder 2"/>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66055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sic 2 Column">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04800" y="256033"/>
            <a:ext cx="7631289"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8" name="Content Placeholder 7"/>
          <p:cNvSpPr>
            <a:spLocks noGrp="1"/>
          </p:cNvSpPr>
          <p:nvPr userDrawn="1">
            <p:ph sz="quarter" idx="13"/>
          </p:nvPr>
        </p:nvSpPr>
        <p:spPr>
          <a:xfrm>
            <a:off x="304800" y="1377696"/>
            <a:ext cx="4140200" cy="438912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9" name="Content Placeholder 7"/>
          <p:cNvSpPr>
            <a:spLocks noGrp="1"/>
          </p:cNvSpPr>
          <p:nvPr userDrawn="1">
            <p:ph sz="quarter" idx="14"/>
          </p:nvPr>
        </p:nvSpPr>
        <p:spPr>
          <a:xfrm>
            <a:off x="4673600" y="1377696"/>
            <a:ext cx="4140200" cy="438912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2" name="Subtitle 2"/>
          <p:cNvSpPr>
            <a:spLocks noGrp="1"/>
          </p:cNvSpPr>
          <p:nvPr userDrawn="1">
            <p:ph type="subTitle" idx="1"/>
          </p:nvPr>
        </p:nvSpPr>
        <p:spPr>
          <a:xfrm>
            <a:off x="304801" y="716280"/>
            <a:ext cx="7669671"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 name="Footer Placeholder 2"/>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8915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sic 3 Column">
    <p:spTree>
      <p:nvGrpSpPr>
        <p:cNvPr id="1" name=""/>
        <p:cNvGrpSpPr/>
        <p:nvPr/>
      </p:nvGrpSpPr>
      <p:grpSpPr>
        <a:xfrm>
          <a:off x="0" y="0"/>
          <a:ext cx="0" cy="0"/>
          <a:chOff x="0" y="0"/>
          <a:chExt cx="0" cy="0"/>
        </a:xfrm>
      </p:grpSpPr>
      <p:sp>
        <p:nvSpPr>
          <p:cNvPr id="8" name="Content Placeholder 7"/>
          <p:cNvSpPr>
            <a:spLocks noGrp="1"/>
          </p:cNvSpPr>
          <p:nvPr userDrawn="1">
            <p:ph sz="quarter" idx="13"/>
          </p:nvPr>
        </p:nvSpPr>
        <p:spPr>
          <a:xfrm>
            <a:off x="304800" y="1377696"/>
            <a:ext cx="25527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2" name="Content Placeholder 7"/>
          <p:cNvSpPr>
            <a:spLocks noGrp="1"/>
          </p:cNvSpPr>
          <p:nvPr userDrawn="1">
            <p:ph sz="quarter" idx="14"/>
          </p:nvPr>
        </p:nvSpPr>
        <p:spPr>
          <a:xfrm>
            <a:off x="3289300" y="1377696"/>
            <a:ext cx="25527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3" name="Content Placeholder 7"/>
          <p:cNvSpPr>
            <a:spLocks noGrp="1"/>
          </p:cNvSpPr>
          <p:nvPr userDrawn="1">
            <p:ph sz="quarter" idx="15"/>
          </p:nvPr>
        </p:nvSpPr>
        <p:spPr>
          <a:xfrm>
            <a:off x="6273800" y="1377696"/>
            <a:ext cx="25527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4" name="Title 1"/>
          <p:cNvSpPr>
            <a:spLocks noGrp="1"/>
          </p:cNvSpPr>
          <p:nvPr userDrawn="1">
            <p:ph type="ctrTitle"/>
          </p:nvPr>
        </p:nvSpPr>
        <p:spPr>
          <a:xfrm>
            <a:off x="304800" y="256033"/>
            <a:ext cx="7612474"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5" name="Subtitle 2"/>
          <p:cNvSpPr>
            <a:spLocks noGrp="1"/>
          </p:cNvSpPr>
          <p:nvPr userDrawn="1">
            <p:ph type="subTitle" idx="1"/>
          </p:nvPr>
        </p:nvSpPr>
        <p:spPr>
          <a:xfrm>
            <a:off x="304801" y="716280"/>
            <a:ext cx="7650761"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315502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sic 4 Column">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04800" y="1377696"/>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a:p>
            <a:pPr lvl="0"/>
            <a:endParaRPr lang="en-US" dirty="0"/>
          </a:p>
        </p:txBody>
      </p:sp>
      <p:sp>
        <p:nvSpPr>
          <p:cNvPr id="10" name="Content Placeholder 7"/>
          <p:cNvSpPr>
            <a:spLocks noGrp="1"/>
          </p:cNvSpPr>
          <p:nvPr>
            <p:ph sz="quarter" idx="14"/>
          </p:nvPr>
        </p:nvSpPr>
        <p:spPr>
          <a:xfrm>
            <a:off x="2465917" y="1377696"/>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a:p>
            <a:pPr lvl="0"/>
            <a:endParaRPr lang="en-US" dirty="0"/>
          </a:p>
        </p:txBody>
      </p:sp>
      <p:sp>
        <p:nvSpPr>
          <p:cNvPr id="11" name="Content Placeholder 7"/>
          <p:cNvSpPr>
            <a:spLocks noGrp="1"/>
          </p:cNvSpPr>
          <p:nvPr>
            <p:ph sz="quarter" idx="15"/>
          </p:nvPr>
        </p:nvSpPr>
        <p:spPr>
          <a:xfrm>
            <a:off x="4627034" y="1377696"/>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a:p>
            <a:pPr lvl="0"/>
            <a:endParaRPr lang="en-US" dirty="0"/>
          </a:p>
        </p:txBody>
      </p:sp>
      <p:sp>
        <p:nvSpPr>
          <p:cNvPr id="14" name="Content Placeholder 7"/>
          <p:cNvSpPr>
            <a:spLocks noGrp="1"/>
          </p:cNvSpPr>
          <p:nvPr>
            <p:ph sz="quarter" idx="16"/>
          </p:nvPr>
        </p:nvSpPr>
        <p:spPr>
          <a:xfrm>
            <a:off x="6788150" y="1377696"/>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a:p>
            <a:pPr lvl="0"/>
            <a:endParaRPr lang="en-US" dirty="0"/>
          </a:p>
        </p:txBody>
      </p:sp>
      <p:sp>
        <p:nvSpPr>
          <p:cNvPr id="15" name="Title 1"/>
          <p:cNvSpPr>
            <a:spLocks noGrp="1"/>
          </p:cNvSpPr>
          <p:nvPr>
            <p:ph type="ctrTitle"/>
          </p:nvPr>
        </p:nvSpPr>
        <p:spPr>
          <a:xfrm>
            <a:off x="304800" y="256033"/>
            <a:ext cx="7680207"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6" name="Subtitle 2"/>
          <p:cNvSpPr>
            <a:spLocks noGrp="1"/>
          </p:cNvSpPr>
          <p:nvPr>
            <p:ph type="subTitle" idx="1"/>
          </p:nvPr>
        </p:nvSpPr>
        <p:spPr>
          <a:xfrm>
            <a:off x="304800" y="716280"/>
            <a:ext cx="7718835"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186537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amp; 2 Columns">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04800" y="1377697"/>
            <a:ext cx="8521700" cy="2095607"/>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9" name="Content Placeholder 7"/>
          <p:cNvSpPr>
            <a:spLocks noGrp="1"/>
          </p:cNvSpPr>
          <p:nvPr>
            <p:ph sz="quarter" idx="14"/>
          </p:nvPr>
        </p:nvSpPr>
        <p:spPr>
          <a:xfrm>
            <a:off x="304800" y="3674533"/>
            <a:ext cx="40894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0" name="Content Placeholder 7"/>
          <p:cNvSpPr>
            <a:spLocks noGrp="1"/>
          </p:cNvSpPr>
          <p:nvPr>
            <p:ph sz="quarter" idx="15"/>
          </p:nvPr>
        </p:nvSpPr>
        <p:spPr>
          <a:xfrm>
            <a:off x="4737100" y="3674533"/>
            <a:ext cx="40894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4"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5"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187841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amp; 3 Columns">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04800" y="3716867"/>
            <a:ext cx="25527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2" name="Content Placeholder 7"/>
          <p:cNvSpPr>
            <a:spLocks noGrp="1"/>
          </p:cNvSpPr>
          <p:nvPr>
            <p:ph sz="quarter" idx="14"/>
          </p:nvPr>
        </p:nvSpPr>
        <p:spPr>
          <a:xfrm>
            <a:off x="3289300" y="3716867"/>
            <a:ext cx="25527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3" name="Content Placeholder 7"/>
          <p:cNvSpPr>
            <a:spLocks noGrp="1"/>
          </p:cNvSpPr>
          <p:nvPr>
            <p:ph sz="quarter" idx="15"/>
          </p:nvPr>
        </p:nvSpPr>
        <p:spPr>
          <a:xfrm>
            <a:off x="6273800" y="3716867"/>
            <a:ext cx="25527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5" name="Title 1"/>
          <p:cNvSpPr>
            <a:spLocks noGrp="1"/>
          </p:cNvSpPr>
          <p:nvPr>
            <p:ph type="ctrTitle"/>
          </p:nvPr>
        </p:nvSpPr>
        <p:spPr>
          <a:xfrm>
            <a:off x="304800" y="256033"/>
            <a:ext cx="76200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6" name="Subtitle 2"/>
          <p:cNvSpPr>
            <a:spLocks noGrp="1"/>
          </p:cNvSpPr>
          <p:nvPr>
            <p:ph type="subTitle" idx="1"/>
          </p:nvPr>
        </p:nvSpPr>
        <p:spPr>
          <a:xfrm>
            <a:off x="304801" y="716280"/>
            <a:ext cx="7658325"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7" name="Content Placeholder 7"/>
          <p:cNvSpPr>
            <a:spLocks noGrp="1"/>
          </p:cNvSpPr>
          <p:nvPr>
            <p:ph sz="quarter" idx="16"/>
          </p:nvPr>
        </p:nvSpPr>
        <p:spPr>
          <a:xfrm>
            <a:off x="304800" y="1377697"/>
            <a:ext cx="8521700" cy="1866999"/>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2" name="Footer Placeholder 1"/>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107604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amp; 4 Columns">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04800" y="3742267"/>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a:p>
            <a:pPr lvl="0"/>
            <a:endParaRPr lang="en-US" dirty="0"/>
          </a:p>
        </p:txBody>
      </p:sp>
      <p:sp>
        <p:nvSpPr>
          <p:cNvPr id="10" name="Content Placeholder 7"/>
          <p:cNvSpPr>
            <a:spLocks noGrp="1"/>
          </p:cNvSpPr>
          <p:nvPr>
            <p:ph sz="quarter" idx="14"/>
          </p:nvPr>
        </p:nvSpPr>
        <p:spPr>
          <a:xfrm>
            <a:off x="2465917" y="3742267"/>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a:p>
            <a:pPr lvl="0"/>
            <a:endParaRPr lang="en-US" dirty="0"/>
          </a:p>
        </p:txBody>
      </p:sp>
      <p:sp>
        <p:nvSpPr>
          <p:cNvPr id="11" name="Content Placeholder 7"/>
          <p:cNvSpPr>
            <a:spLocks noGrp="1"/>
          </p:cNvSpPr>
          <p:nvPr>
            <p:ph sz="quarter" idx="15"/>
          </p:nvPr>
        </p:nvSpPr>
        <p:spPr>
          <a:xfrm>
            <a:off x="4627034" y="3742267"/>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a:p>
            <a:pPr lvl="0"/>
            <a:endParaRPr lang="en-US" dirty="0"/>
          </a:p>
        </p:txBody>
      </p:sp>
      <p:sp>
        <p:nvSpPr>
          <p:cNvPr id="14" name="Content Placeholder 7"/>
          <p:cNvSpPr>
            <a:spLocks noGrp="1"/>
          </p:cNvSpPr>
          <p:nvPr>
            <p:ph sz="quarter" idx="16"/>
          </p:nvPr>
        </p:nvSpPr>
        <p:spPr>
          <a:xfrm>
            <a:off x="6788150" y="3742267"/>
            <a:ext cx="20320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0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a:p>
            <a:pPr lvl="0"/>
            <a:endParaRPr lang="en-US" dirty="0"/>
          </a:p>
        </p:txBody>
      </p:sp>
      <p:sp>
        <p:nvSpPr>
          <p:cNvPr id="16" name="Title 1"/>
          <p:cNvSpPr>
            <a:spLocks noGrp="1"/>
          </p:cNvSpPr>
          <p:nvPr>
            <p:ph type="ctrTitle"/>
          </p:nvPr>
        </p:nvSpPr>
        <p:spPr>
          <a:xfrm>
            <a:off x="304800" y="256033"/>
            <a:ext cx="7665156"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7" name="Content Placeholder 7"/>
          <p:cNvSpPr>
            <a:spLocks noGrp="1"/>
          </p:cNvSpPr>
          <p:nvPr>
            <p:ph sz="quarter" idx="17"/>
          </p:nvPr>
        </p:nvSpPr>
        <p:spPr>
          <a:xfrm>
            <a:off x="304800" y="1377697"/>
            <a:ext cx="8521700" cy="1866999"/>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8" name="Subtitle 2"/>
          <p:cNvSpPr>
            <a:spLocks noGrp="1"/>
          </p:cNvSpPr>
          <p:nvPr>
            <p:ph type="subTitle" idx="1"/>
          </p:nvPr>
        </p:nvSpPr>
        <p:spPr>
          <a:xfrm>
            <a:off x="304801" y="716280"/>
            <a:ext cx="7703708"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54298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amp; Sidebar">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04800" y="1377696"/>
            <a:ext cx="5168900" cy="3456771"/>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lang="en-US" sz="1600" kern="1200" dirty="0">
                <a:solidFill>
                  <a:srgbClr val="555555"/>
                </a:solidFill>
                <a:latin typeface="+mn-lt"/>
                <a:ea typeface="+mn-ea"/>
                <a:cs typeface="+mn-cs"/>
              </a:defRPr>
            </a:lvl1pPr>
            <a:lvl2pPr>
              <a:defRPr sz="1400"/>
            </a:lvl2pPr>
            <a:lvl3pPr>
              <a:defRPr sz="1400"/>
            </a:lvl3pPr>
            <a:lvl4pPr>
              <a:defRPr sz="1400"/>
            </a:lvl4pPr>
            <a:lvl5pPr>
              <a:defRPr sz="1400"/>
            </a:lvl5pPr>
          </a:lstStyle>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8" name="Title 1"/>
          <p:cNvSpPr>
            <a:spLocks noGrp="1"/>
          </p:cNvSpPr>
          <p:nvPr>
            <p:ph type="ctrTitle"/>
          </p:nvPr>
        </p:nvSpPr>
        <p:spPr>
          <a:xfrm>
            <a:off x="304800" y="256033"/>
            <a:ext cx="51689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9" name="Subtitle 2"/>
          <p:cNvSpPr>
            <a:spLocks noGrp="1"/>
          </p:cNvSpPr>
          <p:nvPr>
            <p:ph type="subTitle" idx="1"/>
          </p:nvPr>
        </p:nvSpPr>
        <p:spPr>
          <a:xfrm>
            <a:off x="304801" y="716280"/>
            <a:ext cx="5194897"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5327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rt &amp; Text 1">
    <p:spTree>
      <p:nvGrpSpPr>
        <p:cNvPr id="1" name=""/>
        <p:cNvGrpSpPr/>
        <p:nvPr/>
      </p:nvGrpSpPr>
      <p:grpSpPr>
        <a:xfrm>
          <a:off x="0" y="0"/>
          <a:ext cx="0" cy="0"/>
          <a:chOff x="0" y="0"/>
          <a:chExt cx="0" cy="0"/>
        </a:xfrm>
      </p:grpSpPr>
      <p:sp>
        <p:nvSpPr>
          <p:cNvPr id="15" name="Rectangle 14"/>
          <p:cNvSpPr/>
          <p:nvPr userDrawn="1"/>
        </p:nvSpPr>
        <p:spPr>
          <a:xfrm>
            <a:off x="-133350" y="1260263"/>
            <a:ext cx="4572000" cy="4810872"/>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Content Placeholder 7"/>
          <p:cNvSpPr>
            <a:spLocks noGrp="1"/>
          </p:cNvSpPr>
          <p:nvPr>
            <p:ph sz="quarter" idx="13"/>
          </p:nvPr>
        </p:nvSpPr>
        <p:spPr>
          <a:xfrm>
            <a:off x="4908550" y="2499784"/>
            <a:ext cx="3873500" cy="2861733"/>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2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4" name="Chart Placeholder 13"/>
          <p:cNvSpPr>
            <a:spLocks noGrp="1"/>
          </p:cNvSpPr>
          <p:nvPr>
            <p:ph type="chart" sz="quarter" idx="15" hasCustomPrompt="1"/>
          </p:nvPr>
        </p:nvSpPr>
        <p:spPr>
          <a:xfrm>
            <a:off x="622300" y="2499784"/>
            <a:ext cx="3117850" cy="2861733"/>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a:solidFill>
                  <a:srgbClr val="555555"/>
                </a:solidFill>
              </a:defRPr>
            </a:lvl1pPr>
          </a:lstStyle>
          <a:p>
            <a:r>
              <a:rPr lang="en-US" dirty="0"/>
              <a:t>Click to Add Chart</a:t>
            </a:r>
          </a:p>
        </p:txBody>
      </p:sp>
      <p:sp>
        <p:nvSpPr>
          <p:cNvPr id="21" name="Text Placeholder 20"/>
          <p:cNvSpPr>
            <a:spLocks noGrp="1"/>
          </p:cNvSpPr>
          <p:nvPr>
            <p:ph type="body" sz="quarter" idx="16" hasCustomPrompt="1"/>
          </p:nvPr>
        </p:nvSpPr>
        <p:spPr>
          <a:xfrm>
            <a:off x="622300" y="1652759"/>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17" name="Title 1"/>
          <p:cNvSpPr>
            <a:spLocks noGrp="1"/>
          </p:cNvSpPr>
          <p:nvPr>
            <p:ph type="ctrTitle"/>
          </p:nvPr>
        </p:nvSpPr>
        <p:spPr>
          <a:xfrm>
            <a:off x="4908550" y="1479551"/>
            <a:ext cx="38735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8" name="Subtitle 2"/>
          <p:cNvSpPr txBox="1">
            <a:spLocks/>
          </p:cNvSpPr>
          <p:nvPr userDrawn="1"/>
        </p:nvSpPr>
        <p:spPr>
          <a:xfrm>
            <a:off x="4908550" y="1947333"/>
            <a:ext cx="3873500" cy="431800"/>
          </a:xfrm>
          <a:prstGeom prst="rect">
            <a:avLst/>
          </a:prstGeom>
        </p:spPr>
        <p:txBody>
          <a:bodyPr anchor="ctr"/>
          <a:lstStyle>
            <a:lvl1pPr marL="0" indent="0" algn="l" defTabSz="457200" rtl="0" eaLnBrk="1" latinLnBrk="0" hangingPunct="1">
              <a:spcBef>
                <a:spcPct val="20000"/>
              </a:spcBef>
              <a:buFont typeface="Arial"/>
              <a:buNone/>
              <a:defRPr sz="1400" kern="1200">
                <a:solidFill>
                  <a:srgbClr val="0064A4"/>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b="1" dirty="0"/>
              <a:t>Click to edit Master subtitle style</a:t>
            </a:r>
          </a:p>
        </p:txBody>
      </p:sp>
      <p:sp>
        <p:nvSpPr>
          <p:cNvPr id="2" name="Footer Placeholder 1"/>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280350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hart &amp; Text 2">
    <p:spTree>
      <p:nvGrpSpPr>
        <p:cNvPr id="1" name=""/>
        <p:cNvGrpSpPr/>
        <p:nvPr/>
      </p:nvGrpSpPr>
      <p:grpSpPr>
        <a:xfrm>
          <a:off x="0" y="0"/>
          <a:ext cx="0" cy="0"/>
          <a:chOff x="0" y="0"/>
          <a:chExt cx="0" cy="0"/>
        </a:xfrm>
      </p:grpSpPr>
      <p:sp>
        <p:nvSpPr>
          <p:cNvPr id="5" name="Rectangle 4"/>
          <p:cNvSpPr/>
          <p:nvPr userDrawn="1"/>
        </p:nvSpPr>
        <p:spPr>
          <a:xfrm>
            <a:off x="4572000" y="1235213"/>
            <a:ext cx="45720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3" name="Text Placeholder 20">
            <a:extLst>
              <a:ext uri="{FF2B5EF4-FFF2-40B4-BE49-F238E27FC236}">
                <a16:creationId xmlns:a16="http://schemas.microsoft.com/office/drawing/2014/main" id="{6806B00F-267B-9344-8AB1-1CA0FBAC8FCC}"/>
              </a:ext>
            </a:extLst>
          </p:cNvPr>
          <p:cNvSpPr>
            <a:spLocks noGrp="1"/>
          </p:cNvSpPr>
          <p:nvPr>
            <p:ph type="body" sz="quarter" idx="17" hasCustomPrompt="1"/>
          </p:nvPr>
        </p:nvSpPr>
        <p:spPr>
          <a:xfrm>
            <a:off x="5334000" y="1652759"/>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8" name="Content Placeholder 7"/>
          <p:cNvSpPr>
            <a:spLocks noGrp="1"/>
          </p:cNvSpPr>
          <p:nvPr>
            <p:ph sz="quarter" idx="13"/>
          </p:nvPr>
        </p:nvSpPr>
        <p:spPr>
          <a:xfrm>
            <a:off x="304800" y="1377696"/>
            <a:ext cx="3873500" cy="3234267"/>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9" name="Chart Placeholder 13"/>
          <p:cNvSpPr>
            <a:spLocks noGrp="1"/>
          </p:cNvSpPr>
          <p:nvPr>
            <p:ph type="chart" sz="quarter" idx="15" hasCustomPrompt="1"/>
          </p:nvPr>
        </p:nvSpPr>
        <p:spPr>
          <a:xfrm>
            <a:off x="5334000" y="2446867"/>
            <a:ext cx="3117850" cy="2810933"/>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a:solidFill>
                  <a:srgbClr val="555555"/>
                </a:solidFill>
              </a:defRPr>
            </a:lvl1pPr>
          </a:lstStyle>
          <a:p>
            <a:r>
              <a:rPr lang="en-US" dirty="0"/>
              <a:t>Click to Add Chart</a:t>
            </a:r>
          </a:p>
        </p:txBody>
      </p:sp>
      <p:sp>
        <p:nvSpPr>
          <p:cNvPr id="17"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8"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407729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634FBB6A-31EB-47EA-8C6E-43E286E03574}" type="datetime1">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D6D5B2-C1AF-490F-877E-BC43DF5F533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hart &amp; Text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F9494E7-8B31-FD47-AACE-A640E9DBFEBF}"/>
              </a:ext>
            </a:extLst>
          </p:cNvPr>
          <p:cNvSpPr/>
          <p:nvPr userDrawn="1"/>
        </p:nvSpPr>
        <p:spPr>
          <a:xfrm>
            <a:off x="4572000" y="1235213"/>
            <a:ext cx="45720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Text Placeholder 20">
            <a:extLst>
              <a:ext uri="{FF2B5EF4-FFF2-40B4-BE49-F238E27FC236}">
                <a16:creationId xmlns:a16="http://schemas.microsoft.com/office/drawing/2014/main" id="{DE7175CD-97DA-9549-85FE-B3F064241F7B}"/>
              </a:ext>
            </a:extLst>
          </p:cNvPr>
          <p:cNvSpPr>
            <a:spLocks noGrp="1"/>
          </p:cNvSpPr>
          <p:nvPr>
            <p:ph type="body" sz="quarter" idx="17" hasCustomPrompt="1"/>
          </p:nvPr>
        </p:nvSpPr>
        <p:spPr>
          <a:xfrm>
            <a:off x="5334000" y="1652759"/>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8" name="Content Placeholder 7"/>
          <p:cNvSpPr>
            <a:spLocks noGrp="1"/>
          </p:cNvSpPr>
          <p:nvPr>
            <p:ph sz="quarter" idx="13"/>
          </p:nvPr>
        </p:nvSpPr>
        <p:spPr>
          <a:xfrm>
            <a:off x="304800" y="1377697"/>
            <a:ext cx="3898900" cy="2601383"/>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2" name="Content Placeholder 7"/>
          <p:cNvSpPr>
            <a:spLocks noGrp="1"/>
          </p:cNvSpPr>
          <p:nvPr>
            <p:ph sz="quarter" idx="14"/>
          </p:nvPr>
        </p:nvSpPr>
        <p:spPr>
          <a:xfrm>
            <a:off x="304800" y="4699000"/>
            <a:ext cx="38989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9" name="Chart Placeholder 13"/>
          <p:cNvSpPr>
            <a:spLocks noGrp="1"/>
          </p:cNvSpPr>
          <p:nvPr>
            <p:ph type="chart" sz="quarter" idx="15" hasCustomPrompt="1"/>
          </p:nvPr>
        </p:nvSpPr>
        <p:spPr>
          <a:xfrm>
            <a:off x="5334000" y="2023534"/>
            <a:ext cx="3117850" cy="2425700"/>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a:solidFill>
                  <a:srgbClr val="555555"/>
                </a:solidFill>
              </a:defRPr>
            </a:lvl1pPr>
          </a:lstStyle>
          <a:p>
            <a:r>
              <a:rPr lang="en-US" dirty="0"/>
              <a:t>Click to Add Chart</a:t>
            </a:r>
          </a:p>
        </p:txBody>
      </p:sp>
      <p:sp>
        <p:nvSpPr>
          <p:cNvPr id="11" name="Content Placeholder 7"/>
          <p:cNvSpPr>
            <a:spLocks noGrp="1"/>
          </p:cNvSpPr>
          <p:nvPr>
            <p:ph sz="quarter" idx="16"/>
          </p:nvPr>
        </p:nvSpPr>
        <p:spPr>
          <a:xfrm>
            <a:off x="5334000" y="4699000"/>
            <a:ext cx="311785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21"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22"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98845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CC27F37-16D7-D74A-BC79-3C9E6BAC29D5}"/>
              </a:ext>
            </a:extLst>
          </p:cNvPr>
          <p:cNvSpPr/>
          <p:nvPr userDrawn="1"/>
        </p:nvSpPr>
        <p:spPr>
          <a:xfrm>
            <a:off x="0" y="1235213"/>
            <a:ext cx="4572000" cy="4835921"/>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2" name="Text Placeholder 20">
            <a:extLst>
              <a:ext uri="{FF2B5EF4-FFF2-40B4-BE49-F238E27FC236}">
                <a16:creationId xmlns:a16="http://schemas.microsoft.com/office/drawing/2014/main" id="{1D1069CE-AEC4-D14E-8C9F-C56BD33D24E2}"/>
              </a:ext>
            </a:extLst>
          </p:cNvPr>
          <p:cNvSpPr>
            <a:spLocks noGrp="1"/>
          </p:cNvSpPr>
          <p:nvPr>
            <p:ph type="body" sz="quarter" idx="20" hasCustomPrompt="1"/>
          </p:nvPr>
        </p:nvSpPr>
        <p:spPr>
          <a:xfrm>
            <a:off x="762000" y="1652759"/>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9" name="Chart Placeholder 13"/>
          <p:cNvSpPr>
            <a:spLocks noGrp="1"/>
          </p:cNvSpPr>
          <p:nvPr>
            <p:ph type="chart" sz="quarter" idx="15" hasCustomPrompt="1"/>
          </p:nvPr>
        </p:nvSpPr>
        <p:spPr>
          <a:xfrm>
            <a:off x="742950" y="2565991"/>
            <a:ext cx="3117850" cy="2797643"/>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a:solidFill>
                  <a:srgbClr val="555555"/>
                </a:solidFill>
              </a:defRPr>
            </a:lvl1pPr>
          </a:lstStyle>
          <a:p>
            <a:r>
              <a:rPr lang="en-US" dirty="0"/>
              <a:t>Click to Add Chart</a:t>
            </a:r>
          </a:p>
        </p:txBody>
      </p:sp>
      <p:sp>
        <p:nvSpPr>
          <p:cNvPr id="20" name="Chart Placeholder 13"/>
          <p:cNvSpPr>
            <a:spLocks noGrp="1"/>
          </p:cNvSpPr>
          <p:nvPr>
            <p:ph type="chart" sz="quarter" idx="19" hasCustomPrompt="1"/>
          </p:nvPr>
        </p:nvSpPr>
        <p:spPr>
          <a:xfrm>
            <a:off x="5340350" y="2565991"/>
            <a:ext cx="3117850" cy="2797643"/>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a:solidFill>
                  <a:srgbClr val="555555"/>
                </a:solidFill>
              </a:defRPr>
            </a:lvl1pPr>
          </a:lstStyle>
          <a:p>
            <a:r>
              <a:rPr lang="en-US" dirty="0"/>
              <a:t>Click to Add Chart</a:t>
            </a:r>
          </a:p>
        </p:txBody>
      </p:sp>
      <p:sp>
        <p:nvSpPr>
          <p:cNvPr id="23"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24"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7" name="Text Placeholder 20">
            <a:extLst>
              <a:ext uri="{FF2B5EF4-FFF2-40B4-BE49-F238E27FC236}">
                <a16:creationId xmlns:a16="http://schemas.microsoft.com/office/drawing/2014/main" id="{7062B51A-1CC3-5D4B-B87B-E7EAA83DEF0E}"/>
              </a:ext>
            </a:extLst>
          </p:cNvPr>
          <p:cNvSpPr>
            <a:spLocks noGrp="1"/>
          </p:cNvSpPr>
          <p:nvPr userDrawn="1">
            <p:ph type="body" sz="quarter" idx="21" hasCustomPrompt="1"/>
          </p:nvPr>
        </p:nvSpPr>
        <p:spPr>
          <a:xfrm>
            <a:off x="5334000" y="1646596"/>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2" name="Footer Placeholder 1"/>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355721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Charts Opt 2">
    <p:spTree>
      <p:nvGrpSpPr>
        <p:cNvPr id="1" name=""/>
        <p:cNvGrpSpPr/>
        <p:nvPr/>
      </p:nvGrpSpPr>
      <p:grpSpPr>
        <a:xfrm>
          <a:off x="0" y="0"/>
          <a:ext cx="0" cy="0"/>
          <a:chOff x="0" y="0"/>
          <a:chExt cx="0" cy="0"/>
        </a:xfrm>
      </p:grpSpPr>
      <p:sp>
        <p:nvSpPr>
          <p:cNvPr id="12" name="Rectangle 11"/>
          <p:cNvSpPr/>
          <p:nvPr userDrawn="1"/>
        </p:nvSpPr>
        <p:spPr>
          <a:xfrm>
            <a:off x="0" y="1260263"/>
            <a:ext cx="9144000" cy="4810872"/>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14" name="Text Placeholder 20"/>
          <p:cNvSpPr>
            <a:spLocks noGrp="1"/>
          </p:cNvSpPr>
          <p:nvPr>
            <p:ph type="body" sz="quarter" idx="17" hasCustomPrompt="1"/>
          </p:nvPr>
        </p:nvSpPr>
        <p:spPr>
          <a:xfrm>
            <a:off x="742950" y="2065116"/>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9" name="Chart Placeholder 13"/>
          <p:cNvSpPr>
            <a:spLocks noGrp="1"/>
          </p:cNvSpPr>
          <p:nvPr>
            <p:ph type="chart" sz="quarter" idx="15" hasCustomPrompt="1"/>
          </p:nvPr>
        </p:nvSpPr>
        <p:spPr>
          <a:xfrm>
            <a:off x="742950" y="2679405"/>
            <a:ext cx="3117850" cy="2499924"/>
          </a:xfrm>
          <a:prstGeom prst="rect">
            <a:avLst/>
          </a:prstGeom>
        </p:spPr>
        <p:txBody>
          <a:bodyPr vert="horz" anchor="ctr"/>
          <a:lstStyle>
            <a:lvl1pPr marL="0" indent="0" algn="ctr">
              <a:buNone/>
              <a:defRPr>
                <a:solidFill>
                  <a:srgbClr val="555555"/>
                </a:solidFill>
              </a:defRPr>
            </a:lvl1pPr>
          </a:lstStyle>
          <a:p>
            <a:r>
              <a:rPr lang="en-US" dirty="0"/>
              <a:t>Click to Add Chart</a:t>
            </a:r>
          </a:p>
        </p:txBody>
      </p:sp>
      <p:sp>
        <p:nvSpPr>
          <p:cNvPr id="19" name="Text Placeholder 20"/>
          <p:cNvSpPr>
            <a:spLocks noGrp="1"/>
          </p:cNvSpPr>
          <p:nvPr>
            <p:ph type="body" sz="quarter" idx="18" hasCustomPrompt="1"/>
          </p:nvPr>
        </p:nvSpPr>
        <p:spPr>
          <a:xfrm>
            <a:off x="5244653" y="2065116"/>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20" name="Chart Placeholder 13"/>
          <p:cNvSpPr>
            <a:spLocks noGrp="1"/>
          </p:cNvSpPr>
          <p:nvPr>
            <p:ph type="chart" sz="quarter" idx="19" hasCustomPrompt="1"/>
          </p:nvPr>
        </p:nvSpPr>
        <p:spPr>
          <a:xfrm>
            <a:off x="5244653" y="2679405"/>
            <a:ext cx="3117850" cy="2499924"/>
          </a:xfrm>
          <a:prstGeom prst="rect">
            <a:avLst/>
          </a:prstGeom>
        </p:spPr>
        <p:txBody>
          <a:bodyPr vert="horz" anchor="ctr"/>
          <a:lstStyle>
            <a:lvl1pPr marL="0" indent="0" algn="ctr">
              <a:buNone/>
              <a:defRPr>
                <a:solidFill>
                  <a:srgbClr val="555555"/>
                </a:solidFill>
              </a:defRPr>
            </a:lvl1pPr>
          </a:lstStyle>
          <a:p>
            <a:r>
              <a:rPr lang="en-US" dirty="0"/>
              <a:t>Click to Add Chart</a:t>
            </a:r>
          </a:p>
        </p:txBody>
      </p:sp>
      <p:sp>
        <p:nvSpPr>
          <p:cNvPr id="23"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24"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5" name="Straight Connector 14"/>
          <p:cNvCxnSpPr/>
          <p:nvPr userDrawn="1"/>
        </p:nvCxnSpPr>
        <p:spPr>
          <a:xfrm>
            <a:off x="4572000" y="1689633"/>
            <a:ext cx="0" cy="423781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20"/>
          </p:nvPr>
        </p:nvSpPr>
        <p:spPr/>
        <p:txBody>
          <a:bodyPr/>
          <a:lstStyle/>
          <a:p>
            <a:endParaRPr lang="en-US" dirty="0"/>
          </a:p>
        </p:txBody>
      </p:sp>
    </p:spTree>
    <p:extLst>
      <p:ext uri="{BB962C8B-B14F-4D97-AF65-F5344CB8AC3E}">
        <p14:creationId xmlns:p14="http://schemas.microsoft.com/office/powerpoint/2010/main" val="142544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 Chart Lef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C05332C-558C-7F43-A15B-1D5E2D2788E0}"/>
              </a:ext>
            </a:extLst>
          </p:cNvPr>
          <p:cNvSpPr/>
          <p:nvPr userDrawn="1"/>
        </p:nvSpPr>
        <p:spPr>
          <a:xfrm>
            <a:off x="0" y="1260263"/>
            <a:ext cx="9144000" cy="4810872"/>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14" name="Text Placeholder 20"/>
          <p:cNvSpPr>
            <a:spLocks noGrp="1"/>
          </p:cNvSpPr>
          <p:nvPr>
            <p:ph type="body" sz="quarter" idx="17" hasCustomPrompt="1"/>
          </p:nvPr>
        </p:nvSpPr>
        <p:spPr>
          <a:xfrm>
            <a:off x="530290" y="2065116"/>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9" name="Chart Placeholder 13"/>
          <p:cNvSpPr>
            <a:spLocks noGrp="1"/>
          </p:cNvSpPr>
          <p:nvPr>
            <p:ph type="chart" sz="quarter" idx="15" hasCustomPrompt="1"/>
          </p:nvPr>
        </p:nvSpPr>
        <p:spPr>
          <a:xfrm>
            <a:off x="530290" y="2679405"/>
            <a:ext cx="3117850" cy="2499924"/>
          </a:xfrm>
          <a:prstGeom prst="rect">
            <a:avLst/>
          </a:prstGeom>
        </p:spPr>
        <p:txBody>
          <a:bodyPr vert="horz" anchor="ctr"/>
          <a:lstStyle>
            <a:lvl1pPr marL="0" indent="0" algn="ctr">
              <a:buNone/>
              <a:defRPr>
                <a:solidFill>
                  <a:srgbClr val="555555"/>
                </a:solidFill>
              </a:defRPr>
            </a:lvl1pPr>
          </a:lstStyle>
          <a:p>
            <a:r>
              <a:rPr lang="en-US" dirty="0"/>
              <a:t>Click to Add Chart</a:t>
            </a:r>
          </a:p>
        </p:txBody>
      </p:sp>
      <p:sp>
        <p:nvSpPr>
          <p:cNvPr id="23"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24"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Content Placeholder 7"/>
          <p:cNvSpPr>
            <a:spLocks noGrp="1"/>
          </p:cNvSpPr>
          <p:nvPr>
            <p:ph sz="quarter" idx="13"/>
          </p:nvPr>
        </p:nvSpPr>
        <p:spPr>
          <a:xfrm>
            <a:off x="4572000" y="2065116"/>
            <a:ext cx="4263656" cy="4144595"/>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3" name="Text Placeholder 2"/>
          <p:cNvSpPr>
            <a:spLocks noGrp="1"/>
          </p:cNvSpPr>
          <p:nvPr>
            <p:ph type="body" sz="quarter" idx="18" hasCustomPrompt="1"/>
          </p:nvPr>
        </p:nvSpPr>
        <p:spPr>
          <a:xfrm>
            <a:off x="4572001" y="1390651"/>
            <a:ext cx="4264025" cy="495300"/>
          </a:xfrm>
          <a:prstGeom prst="rect">
            <a:avLst/>
          </a:prstGeom>
        </p:spPr>
        <p:txBody>
          <a:bodyPr/>
          <a:lstStyle>
            <a:lvl1pPr marL="0" indent="0" algn="l">
              <a:buNone/>
              <a:defRPr sz="1800" b="1">
                <a:solidFill>
                  <a:srgbClr val="1B6CB5"/>
                </a:solidFill>
              </a:defRPr>
            </a:lvl1pPr>
          </a:lstStyle>
          <a:p>
            <a:pPr lvl="0"/>
            <a:r>
              <a:rPr lang="en-US" dirty="0"/>
              <a:t>Click to edit subhead</a:t>
            </a:r>
          </a:p>
        </p:txBody>
      </p:sp>
      <p:sp>
        <p:nvSpPr>
          <p:cNvPr id="2" name="Footer Placeholder 1"/>
          <p:cNvSpPr>
            <a:spLocks noGrp="1"/>
          </p:cNvSpPr>
          <p:nvPr>
            <p:ph type="ftr" sz="quarter" idx="19"/>
          </p:nvPr>
        </p:nvSpPr>
        <p:spPr/>
        <p:txBody>
          <a:bodyPr/>
          <a:lstStyle/>
          <a:p>
            <a:endParaRPr lang="en-US" dirty="0"/>
          </a:p>
        </p:txBody>
      </p:sp>
    </p:spTree>
    <p:extLst>
      <p:ext uri="{BB962C8B-B14F-4D97-AF65-F5344CB8AC3E}">
        <p14:creationId xmlns:p14="http://schemas.microsoft.com/office/powerpoint/2010/main" val="219042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hart &amp; Text 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ADA6D7C-0E40-804D-B622-8824DD4AD8A5}"/>
              </a:ext>
            </a:extLst>
          </p:cNvPr>
          <p:cNvSpPr/>
          <p:nvPr userDrawn="1"/>
        </p:nvSpPr>
        <p:spPr>
          <a:xfrm>
            <a:off x="0" y="3243082"/>
            <a:ext cx="9144000" cy="2828052"/>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8" name="Content Placeholder 7"/>
          <p:cNvSpPr>
            <a:spLocks noGrp="1"/>
          </p:cNvSpPr>
          <p:nvPr userDrawn="1">
            <p:ph sz="quarter" idx="13"/>
          </p:nvPr>
        </p:nvSpPr>
        <p:spPr>
          <a:xfrm>
            <a:off x="304800" y="1377696"/>
            <a:ext cx="8496300" cy="1596459"/>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9" name="Chart Placeholder 13"/>
          <p:cNvSpPr>
            <a:spLocks noGrp="1"/>
          </p:cNvSpPr>
          <p:nvPr userDrawn="1">
            <p:ph type="chart" sz="quarter" idx="15" hasCustomPrompt="1"/>
          </p:nvPr>
        </p:nvSpPr>
        <p:spPr>
          <a:xfrm>
            <a:off x="787400" y="3810000"/>
            <a:ext cx="2419350" cy="2387600"/>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a:solidFill>
                  <a:srgbClr val="555555"/>
                </a:solidFill>
              </a:defRPr>
            </a:lvl1pPr>
          </a:lstStyle>
          <a:p>
            <a:r>
              <a:rPr lang="en-US" dirty="0"/>
              <a:t>Click to Add Chart</a:t>
            </a:r>
          </a:p>
        </p:txBody>
      </p:sp>
      <p:sp>
        <p:nvSpPr>
          <p:cNvPr id="15" name="Text Placeholder 20"/>
          <p:cNvSpPr>
            <a:spLocks noGrp="1"/>
          </p:cNvSpPr>
          <p:nvPr userDrawn="1">
            <p:ph type="body" sz="quarter" idx="16" hasCustomPrompt="1"/>
          </p:nvPr>
        </p:nvSpPr>
        <p:spPr>
          <a:xfrm>
            <a:off x="3975100" y="3810000"/>
            <a:ext cx="311785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14" name="Content Placeholder 7"/>
          <p:cNvSpPr>
            <a:spLocks noGrp="1"/>
          </p:cNvSpPr>
          <p:nvPr userDrawn="1">
            <p:ph sz="quarter" idx="17"/>
          </p:nvPr>
        </p:nvSpPr>
        <p:spPr>
          <a:xfrm>
            <a:off x="3975100" y="4563533"/>
            <a:ext cx="4826000" cy="1634067"/>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4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6" name="Title 1"/>
          <p:cNvSpPr>
            <a:spLocks noGrp="1"/>
          </p:cNvSpPr>
          <p:nvPr userDrawn="1">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7" name="Subtitle 2"/>
          <p:cNvSpPr>
            <a:spLocks noGrp="1"/>
          </p:cNvSpPr>
          <p:nvPr userDrawn="1">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07529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hart &amp; Text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EF33A5B-3E1A-F34E-A8C9-CD3A0EC359DF}"/>
              </a:ext>
            </a:extLst>
          </p:cNvPr>
          <p:cNvSpPr/>
          <p:nvPr userDrawn="1"/>
        </p:nvSpPr>
        <p:spPr>
          <a:xfrm>
            <a:off x="0" y="4521602"/>
            <a:ext cx="9144000" cy="1549533"/>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8" name="Content Placeholder 7"/>
          <p:cNvSpPr>
            <a:spLocks noGrp="1"/>
          </p:cNvSpPr>
          <p:nvPr>
            <p:ph sz="quarter" idx="13"/>
          </p:nvPr>
        </p:nvSpPr>
        <p:spPr>
          <a:xfrm>
            <a:off x="304800" y="4893733"/>
            <a:ext cx="8496300" cy="1270000"/>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9" name="Chart Placeholder 13"/>
          <p:cNvSpPr>
            <a:spLocks noGrp="1"/>
          </p:cNvSpPr>
          <p:nvPr>
            <p:ph type="chart" sz="quarter" idx="15" hasCustomPrompt="1"/>
          </p:nvPr>
        </p:nvSpPr>
        <p:spPr>
          <a:xfrm>
            <a:off x="4572000" y="1377696"/>
            <a:ext cx="4229100" cy="2946211"/>
          </a:xfrm>
          <a:prstGeom prst="rect">
            <a:avLst/>
          </a:prstGeom>
        </p:spPr>
        <p:txBody>
          <a:bodyPr vert="horz" anchor="ctr"/>
          <a:lstStyle>
            <a:lvl1pPr marL="0" indent="0" algn="ctr">
              <a:buNone/>
              <a:defRPr baseline="0">
                <a:solidFill>
                  <a:srgbClr val="555555"/>
                </a:solidFill>
              </a:defRPr>
            </a:lvl1pPr>
          </a:lstStyle>
          <a:p>
            <a:r>
              <a:rPr lang="en-US" dirty="0"/>
              <a:t>Click to Add Chart</a:t>
            </a:r>
          </a:p>
        </p:txBody>
      </p:sp>
      <p:sp>
        <p:nvSpPr>
          <p:cNvPr id="15" name="Text Placeholder 20"/>
          <p:cNvSpPr>
            <a:spLocks noGrp="1"/>
          </p:cNvSpPr>
          <p:nvPr>
            <p:ph type="body" sz="quarter" idx="16" hasCustomPrompt="1"/>
          </p:nvPr>
        </p:nvSpPr>
        <p:spPr>
          <a:xfrm>
            <a:off x="304800" y="1377696"/>
            <a:ext cx="3873500" cy="381000"/>
          </a:xfrm>
          <a:prstGeom prst="rect">
            <a:avLst/>
          </a:prstGeom>
          <a:solidFill>
            <a:srgbClr val="1B6CB5"/>
          </a:solidFill>
        </p:spPr>
        <p:txBody>
          <a:bodyPr vert="horz" anchor="ctr"/>
          <a:lstStyle>
            <a:lvl1pPr marL="0" indent="0" algn="ctr">
              <a:buNone/>
              <a:defRPr sz="1000" b="1" baseline="0">
                <a:solidFill>
                  <a:srgbClr val="FFFFFF"/>
                </a:solidFill>
              </a:defRPr>
            </a:lvl1pPr>
            <a:lvl2pPr>
              <a:defRPr sz="1000"/>
            </a:lvl2pPr>
            <a:lvl3pPr>
              <a:defRPr sz="1000"/>
            </a:lvl3pPr>
            <a:lvl4pPr>
              <a:defRPr sz="1000"/>
            </a:lvl4pPr>
            <a:lvl5pPr>
              <a:defRPr sz="1000"/>
            </a:lvl5pPr>
          </a:lstStyle>
          <a:p>
            <a:pPr lvl="0"/>
            <a:r>
              <a:rPr lang="en-US" dirty="0"/>
              <a:t>CLICK TO EDIT MASTER CHART TITLE STYLE</a:t>
            </a:r>
          </a:p>
        </p:txBody>
      </p:sp>
      <p:sp>
        <p:nvSpPr>
          <p:cNvPr id="14" name="Content Placeholder 7"/>
          <p:cNvSpPr>
            <a:spLocks noGrp="1"/>
          </p:cNvSpPr>
          <p:nvPr>
            <p:ph sz="quarter" idx="17"/>
          </p:nvPr>
        </p:nvSpPr>
        <p:spPr>
          <a:xfrm>
            <a:off x="304800" y="1956391"/>
            <a:ext cx="3873500" cy="2367516"/>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6"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7"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31407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amp; 4 Contents">
    <p:spTree>
      <p:nvGrpSpPr>
        <p:cNvPr id="1" name=""/>
        <p:cNvGrpSpPr/>
        <p:nvPr/>
      </p:nvGrpSpPr>
      <p:grpSpPr>
        <a:xfrm>
          <a:off x="0" y="0"/>
          <a:ext cx="0" cy="0"/>
          <a:chOff x="0" y="0"/>
          <a:chExt cx="0" cy="0"/>
        </a:xfrm>
      </p:grpSpPr>
      <p:sp>
        <p:nvSpPr>
          <p:cNvPr id="14" name="Content Placeholder 7"/>
          <p:cNvSpPr>
            <a:spLocks noGrp="1"/>
          </p:cNvSpPr>
          <p:nvPr>
            <p:ph sz="quarter" idx="17"/>
          </p:nvPr>
        </p:nvSpPr>
        <p:spPr>
          <a:xfrm>
            <a:off x="304800" y="1377696"/>
            <a:ext cx="8534400" cy="1555504"/>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12" name="Chart Placeholder 13"/>
          <p:cNvSpPr>
            <a:spLocks noGrp="1"/>
          </p:cNvSpPr>
          <p:nvPr>
            <p:ph type="chart" sz="quarter" idx="15"/>
          </p:nvPr>
        </p:nvSpPr>
        <p:spPr>
          <a:xfrm>
            <a:off x="304800" y="3276600"/>
            <a:ext cx="1835150" cy="2387600"/>
          </a:xfrm>
          <a:prstGeom prst="rect">
            <a:avLst/>
          </a:prstGeom>
        </p:spPr>
        <p:txBody>
          <a:bodyPr vert="horz"/>
          <a:lstStyle/>
          <a:p>
            <a:endParaRPr lang="en-US" dirty="0"/>
          </a:p>
        </p:txBody>
      </p:sp>
      <p:sp>
        <p:nvSpPr>
          <p:cNvPr id="17" name="Chart Placeholder 13"/>
          <p:cNvSpPr>
            <a:spLocks noGrp="1"/>
          </p:cNvSpPr>
          <p:nvPr>
            <p:ph type="chart" sz="quarter" idx="19"/>
          </p:nvPr>
        </p:nvSpPr>
        <p:spPr>
          <a:xfrm>
            <a:off x="4813498" y="3276600"/>
            <a:ext cx="1835150" cy="2387600"/>
          </a:xfrm>
          <a:prstGeom prst="rect">
            <a:avLst/>
          </a:prstGeom>
        </p:spPr>
        <p:txBody>
          <a:bodyPr vert="horz"/>
          <a:lstStyle/>
          <a:p>
            <a:endParaRPr lang="en-US" dirty="0"/>
          </a:p>
        </p:txBody>
      </p:sp>
      <p:sp>
        <p:nvSpPr>
          <p:cNvPr id="13" name="Rectangle 12"/>
          <p:cNvSpPr/>
          <p:nvPr userDrawn="1"/>
        </p:nvSpPr>
        <p:spPr>
          <a:xfrm>
            <a:off x="2537883" y="3276600"/>
            <a:ext cx="1835150" cy="2387600"/>
          </a:xfrm>
          <a:prstGeom prst="rect">
            <a:avLst/>
          </a:prstGeom>
          <a:solidFill>
            <a:schemeClr val="bg1">
              <a:lumMod val="8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Content Placeholder 7"/>
          <p:cNvSpPr>
            <a:spLocks noGrp="1"/>
          </p:cNvSpPr>
          <p:nvPr>
            <p:ph sz="quarter" idx="21"/>
          </p:nvPr>
        </p:nvSpPr>
        <p:spPr>
          <a:xfrm>
            <a:off x="2633133" y="3429000"/>
            <a:ext cx="1640418" cy="209126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chemeClr val="bg1">
                    <a:lumMod val="50000"/>
                  </a:schemeClr>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20" name="Rectangle 19"/>
          <p:cNvSpPr/>
          <p:nvPr userDrawn="1"/>
        </p:nvSpPr>
        <p:spPr>
          <a:xfrm>
            <a:off x="7103532" y="3276600"/>
            <a:ext cx="1835150" cy="2387600"/>
          </a:xfrm>
          <a:prstGeom prst="rect">
            <a:avLst/>
          </a:prstGeom>
          <a:solidFill>
            <a:schemeClr val="bg1">
              <a:lumMod val="8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1" name="Content Placeholder 7"/>
          <p:cNvSpPr>
            <a:spLocks noGrp="1"/>
          </p:cNvSpPr>
          <p:nvPr>
            <p:ph sz="quarter" idx="22"/>
          </p:nvPr>
        </p:nvSpPr>
        <p:spPr>
          <a:xfrm>
            <a:off x="7198782" y="3429000"/>
            <a:ext cx="1640418" cy="209126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chemeClr val="bg1">
                    <a:lumMod val="50000"/>
                  </a:schemeClr>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18"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22"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23"/>
          </p:nvPr>
        </p:nvSpPr>
        <p:spPr/>
        <p:txBody>
          <a:bodyPr/>
          <a:lstStyle/>
          <a:p>
            <a:endParaRPr lang="en-US" dirty="0"/>
          </a:p>
        </p:txBody>
      </p:sp>
    </p:spTree>
    <p:extLst>
      <p:ext uri="{BB962C8B-B14F-4D97-AF65-F5344CB8AC3E}">
        <p14:creationId xmlns:p14="http://schemas.microsoft.com/office/powerpoint/2010/main" val="422124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meline &amp;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3FEB082-914A-DA41-AC6E-40177BC76DCD}"/>
              </a:ext>
            </a:extLst>
          </p:cNvPr>
          <p:cNvSpPr/>
          <p:nvPr userDrawn="1"/>
        </p:nvSpPr>
        <p:spPr>
          <a:xfrm>
            <a:off x="0" y="4521602"/>
            <a:ext cx="9144000" cy="1549533"/>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14" name="Content Placeholder 7"/>
          <p:cNvSpPr>
            <a:spLocks noGrp="1"/>
          </p:cNvSpPr>
          <p:nvPr>
            <p:ph sz="quarter" idx="17"/>
          </p:nvPr>
        </p:nvSpPr>
        <p:spPr>
          <a:xfrm>
            <a:off x="304800" y="5040224"/>
            <a:ext cx="1854200" cy="11176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00">
                <a:solidFill>
                  <a:schemeClr val="bg1">
                    <a:lumMod val="50000"/>
                  </a:schemeClr>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23" name="Text Placeholder 20"/>
          <p:cNvSpPr>
            <a:spLocks noGrp="1"/>
          </p:cNvSpPr>
          <p:nvPr>
            <p:ph type="body" sz="quarter" idx="16" hasCustomPrompt="1"/>
          </p:nvPr>
        </p:nvSpPr>
        <p:spPr>
          <a:xfrm>
            <a:off x="304800" y="4650757"/>
            <a:ext cx="1854200" cy="381000"/>
          </a:xfrm>
          <a:prstGeom prst="rect">
            <a:avLst/>
          </a:prstGeom>
          <a:noFill/>
        </p:spPr>
        <p:txBody>
          <a:bodyPr vert="horz" anchor="ctr"/>
          <a:lstStyle>
            <a:lvl1pPr marL="0" indent="0" algn="l">
              <a:buNone/>
              <a:defRPr sz="1000" b="1" baseline="0">
                <a:solidFill>
                  <a:srgbClr val="1B6CB5"/>
                </a:solidFill>
              </a:defRPr>
            </a:lvl1pPr>
            <a:lvl2pPr>
              <a:defRPr sz="1000"/>
            </a:lvl2pPr>
            <a:lvl3pPr>
              <a:defRPr sz="1000"/>
            </a:lvl3pPr>
            <a:lvl4pPr>
              <a:defRPr sz="1000"/>
            </a:lvl4pPr>
            <a:lvl5pPr>
              <a:defRPr sz="1000"/>
            </a:lvl5pPr>
          </a:lstStyle>
          <a:p>
            <a:pPr lvl="0"/>
            <a:r>
              <a:rPr lang="en-US" dirty="0"/>
              <a:t>Click to edit subtitle style</a:t>
            </a:r>
          </a:p>
        </p:txBody>
      </p:sp>
      <p:sp>
        <p:nvSpPr>
          <p:cNvPr id="30" name="Content Placeholder 7"/>
          <p:cNvSpPr>
            <a:spLocks noGrp="1"/>
          </p:cNvSpPr>
          <p:nvPr>
            <p:ph sz="quarter" idx="18"/>
          </p:nvPr>
        </p:nvSpPr>
        <p:spPr>
          <a:xfrm>
            <a:off x="2520950" y="5040224"/>
            <a:ext cx="1854200" cy="11176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00">
                <a:solidFill>
                  <a:schemeClr val="bg1">
                    <a:lumMod val="50000"/>
                  </a:schemeClr>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31" name="Text Placeholder 20"/>
          <p:cNvSpPr>
            <a:spLocks noGrp="1"/>
          </p:cNvSpPr>
          <p:nvPr>
            <p:ph type="body" sz="quarter" idx="19" hasCustomPrompt="1"/>
          </p:nvPr>
        </p:nvSpPr>
        <p:spPr>
          <a:xfrm>
            <a:off x="2520950" y="4650757"/>
            <a:ext cx="1854200" cy="381000"/>
          </a:xfrm>
          <a:prstGeom prst="rect">
            <a:avLst/>
          </a:prstGeom>
          <a:noFill/>
        </p:spPr>
        <p:txBody>
          <a:bodyPr vert="horz" anchor="ctr"/>
          <a:lstStyle>
            <a:lvl1pPr marL="0" indent="0" algn="l">
              <a:buNone/>
              <a:defRPr sz="1000" b="1" baseline="0">
                <a:solidFill>
                  <a:srgbClr val="1B6CB5"/>
                </a:solidFill>
              </a:defRPr>
            </a:lvl1pPr>
            <a:lvl2pPr>
              <a:defRPr sz="1000"/>
            </a:lvl2pPr>
            <a:lvl3pPr>
              <a:defRPr sz="1000"/>
            </a:lvl3pPr>
            <a:lvl4pPr>
              <a:defRPr sz="1000"/>
            </a:lvl4pPr>
            <a:lvl5pPr>
              <a:defRPr sz="1000"/>
            </a:lvl5pPr>
          </a:lstStyle>
          <a:p>
            <a:pPr lvl="0"/>
            <a:r>
              <a:rPr lang="en-US" dirty="0"/>
              <a:t>Click to edit subtitle style</a:t>
            </a:r>
          </a:p>
        </p:txBody>
      </p:sp>
      <p:sp>
        <p:nvSpPr>
          <p:cNvPr id="32" name="Content Placeholder 7"/>
          <p:cNvSpPr>
            <a:spLocks noGrp="1"/>
          </p:cNvSpPr>
          <p:nvPr>
            <p:ph sz="quarter" idx="20"/>
          </p:nvPr>
        </p:nvSpPr>
        <p:spPr>
          <a:xfrm>
            <a:off x="4737100" y="5040224"/>
            <a:ext cx="1854200" cy="11176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00">
                <a:solidFill>
                  <a:schemeClr val="bg1">
                    <a:lumMod val="50000"/>
                  </a:schemeClr>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33" name="Text Placeholder 20"/>
          <p:cNvSpPr>
            <a:spLocks noGrp="1"/>
          </p:cNvSpPr>
          <p:nvPr>
            <p:ph type="body" sz="quarter" idx="21" hasCustomPrompt="1"/>
          </p:nvPr>
        </p:nvSpPr>
        <p:spPr>
          <a:xfrm>
            <a:off x="4737100" y="4650757"/>
            <a:ext cx="1854200" cy="381000"/>
          </a:xfrm>
          <a:prstGeom prst="rect">
            <a:avLst/>
          </a:prstGeom>
          <a:noFill/>
        </p:spPr>
        <p:txBody>
          <a:bodyPr vert="horz" anchor="ctr"/>
          <a:lstStyle>
            <a:lvl1pPr marL="0" indent="0" algn="l">
              <a:buNone/>
              <a:defRPr sz="1000" b="1" baseline="0">
                <a:solidFill>
                  <a:srgbClr val="1B6CB5"/>
                </a:solidFill>
              </a:defRPr>
            </a:lvl1pPr>
            <a:lvl2pPr>
              <a:defRPr sz="1000"/>
            </a:lvl2pPr>
            <a:lvl3pPr>
              <a:defRPr sz="1000"/>
            </a:lvl3pPr>
            <a:lvl4pPr>
              <a:defRPr sz="1000"/>
            </a:lvl4pPr>
            <a:lvl5pPr>
              <a:defRPr sz="1000"/>
            </a:lvl5pPr>
          </a:lstStyle>
          <a:p>
            <a:pPr lvl="0"/>
            <a:r>
              <a:rPr lang="en-US" dirty="0"/>
              <a:t>Click to edit subtitle style</a:t>
            </a:r>
          </a:p>
        </p:txBody>
      </p:sp>
      <p:sp>
        <p:nvSpPr>
          <p:cNvPr id="34" name="Content Placeholder 7"/>
          <p:cNvSpPr>
            <a:spLocks noGrp="1"/>
          </p:cNvSpPr>
          <p:nvPr>
            <p:ph sz="quarter" idx="22"/>
          </p:nvPr>
        </p:nvSpPr>
        <p:spPr>
          <a:xfrm>
            <a:off x="6953250" y="5040224"/>
            <a:ext cx="1854200" cy="11176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00">
                <a:solidFill>
                  <a:schemeClr val="bg1">
                    <a:lumMod val="50000"/>
                  </a:schemeClr>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35" name="Text Placeholder 20"/>
          <p:cNvSpPr>
            <a:spLocks noGrp="1"/>
          </p:cNvSpPr>
          <p:nvPr>
            <p:ph type="body" sz="quarter" idx="23" hasCustomPrompt="1"/>
          </p:nvPr>
        </p:nvSpPr>
        <p:spPr>
          <a:xfrm>
            <a:off x="6953250" y="4650757"/>
            <a:ext cx="1854200" cy="381000"/>
          </a:xfrm>
          <a:prstGeom prst="rect">
            <a:avLst/>
          </a:prstGeom>
          <a:noFill/>
        </p:spPr>
        <p:txBody>
          <a:bodyPr vert="horz" anchor="ctr"/>
          <a:lstStyle>
            <a:lvl1pPr marL="0" indent="0" algn="l">
              <a:buNone/>
              <a:defRPr sz="1000" b="1" baseline="0">
                <a:solidFill>
                  <a:srgbClr val="1B6CB5"/>
                </a:solidFill>
              </a:defRPr>
            </a:lvl1pPr>
            <a:lvl2pPr>
              <a:defRPr sz="1000"/>
            </a:lvl2pPr>
            <a:lvl3pPr>
              <a:defRPr sz="1000"/>
            </a:lvl3pPr>
            <a:lvl4pPr>
              <a:defRPr sz="1000"/>
            </a:lvl4pPr>
            <a:lvl5pPr>
              <a:defRPr sz="1000"/>
            </a:lvl5pPr>
          </a:lstStyle>
          <a:p>
            <a:pPr lvl="0"/>
            <a:r>
              <a:rPr lang="en-US" dirty="0"/>
              <a:t>Click to edit subtitle style</a:t>
            </a:r>
          </a:p>
        </p:txBody>
      </p:sp>
      <p:sp>
        <p:nvSpPr>
          <p:cNvPr id="5" name="SmartArt Placeholder 4"/>
          <p:cNvSpPr>
            <a:spLocks noGrp="1"/>
          </p:cNvSpPr>
          <p:nvPr>
            <p:ph type="dgm" sz="quarter" idx="24"/>
          </p:nvPr>
        </p:nvSpPr>
        <p:spPr>
          <a:xfrm>
            <a:off x="304800" y="1377696"/>
            <a:ext cx="8502650" cy="2535085"/>
          </a:xfrm>
          <a:prstGeom prst="rect">
            <a:avLst/>
          </a:prstGeom>
        </p:spPr>
        <p:txBody>
          <a:bodyPr vert="horz"/>
          <a:lstStyle/>
          <a:p>
            <a:endParaRPr lang="en-US" dirty="0"/>
          </a:p>
        </p:txBody>
      </p:sp>
      <p:sp>
        <p:nvSpPr>
          <p:cNvPr id="20"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21"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58495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amp; Workflows">
    <p:spTree>
      <p:nvGrpSpPr>
        <p:cNvPr id="1" name=""/>
        <p:cNvGrpSpPr/>
        <p:nvPr/>
      </p:nvGrpSpPr>
      <p:grpSpPr>
        <a:xfrm>
          <a:off x="0" y="0"/>
          <a:ext cx="0" cy="0"/>
          <a:chOff x="0" y="0"/>
          <a:chExt cx="0" cy="0"/>
        </a:xfrm>
      </p:grpSpPr>
      <p:sp>
        <p:nvSpPr>
          <p:cNvPr id="26" name="Content Placeholder 7"/>
          <p:cNvSpPr>
            <a:spLocks noGrp="1"/>
          </p:cNvSpPr>
          <p:nvPr>
            <p:ph sz="quarter" idx="17"/>
          </p:nvPr>
        </p:nvSpPr>
        <p:spPr>
          <a:xfrm>
            <a:off x="304800" y="1377695"/>
            <a:ext cx="8534400" cy="1500183"/>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a:solidFill>
                  <a:srgbClr val="555555"/>
                </a:solidFill>
              </a:defRPr>
            </a:lvl1pPr>
            <a:lvl2pPr>
              <a:defRPr sz="1400"/>
            </a:lvl2pPr>
            <a:lvl3pPr>
              <a:defRPr sz="1400"/>
            </a:lvl3pPr>
            <a:lvl4pPr>
              <a:defRPr sz="1400"/>
            </a:lvl4pPr>
            <a:lvl5pPr>
              <a:defRPr sz="1400"/>
            </a:lvl5pPr>
          </a:lstStyle>
          <a:p>
            <a:pPr lvl="0"/>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marL="171450" marR="0" lvl="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a:pPr>
            <a:r>
              <a:rPr lang="en-US" dirty="0"/>
              <a:t>Click to edit Master text styles</a:t>
            </a:r>
          </a:p>
          <a:p>
            <a:pPr lvl="0"/>
            <a:endParaRPr lang="en-US" dirty="0"/>
          </a:p>
        </p:txBody>
      </p:sp>
      <p:sp>
        <p:nvSpPr>
          <p:cNvPr id="8" name="SmartArt Placeholder 7"/>
          <p:cNvSpPr>
            <a:spLocks noGrp="1"/>
          </p:cNvSpPr>
          <p:nvPr>
            <p:ph type="dgm" sz="quarter" idx="18"/>
          </p:nvPr>
        </p:nvSpPr>
        <p:spPr>
          <a:xfrm>
            <a:off x="304800" y="3132667"/>
            <a:ext cx="8534400" cy="2906627"/>
          </a:xfrm>
          <a:prstGeom prst="rect">
            <a:avLst/>
          </a:prstGeom>
        </p:spPr>
        <p:txBody>
          <a:bodyPr vert="horz"/>
          <a:lstStyle/>
          <a:p>
            <a:endParaRPr lang="en-US" dirty="0"/>
          </a:p>
        </p:txBody>
      </p:sp>
      <p:sp>
        <p:nvSpPr>
          <p:cNvPr id="11"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2"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9"/>
          </p:nvPr>
        </p:nvSpPr>
        <p:spPr/>
        <p:txBody>
          <a:bodyPr/>
          <a:lstStyle/>
          <a:p>
            <a:endParaRPr lang="en-US" dirty="0"/>
          </a:p>
        </p:txBody>
      </p:sp>
    </p:spTree>
    <p:extLst>
      <p:ext uri="{BB962C8B-B14F-4D97-AF65-F5344CB8AC3E}">
        <p14:creationId xmlns:p14="http://schemas.microsoft.com/office/powerpoint/2010/main" val="231386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rganization Chart">
    <p:spTree>
      <p:nvGrpSpPr>
        <p:cNvPr id="1" name=""/>
        <p:cNvGrpSpPr/>
        <p:nvPr/>
      </p:nvGrpSpPr>
      <p:grpSpPr>
        <a:xfrm>
          <a:off x="0" y="0"/>
          <a:ext cx="0" cy="0"/>
          <a:chOff x="0" y="0"/>
          <a:chExt cx="0" cy="0"/>
        </a:xfrm>
      </p:grpSpPr>
      <p:sp>
        <p:nvSpPr>
          <p:cNvPr id="8" name="SmartArt Placeholder 7"/>
          <p:cNvSpPr>
            <a:spLocks noGrp="1"/>
          </p:cNvSpPr>
          <p:nvPr>
            <p:ph type="dgm" sz="quarter" idx="18"/>
          </p:nvPr>
        </p:nvSpPr>
        <p:spPr>
          <a:xfrm>
            <a:off x="304800" y="1377696"/>
            <a:ext cx="8534400" cy="4732481"/>
          </a:xfrm>
          <a:prstGeom prst="rect">
            <a:avLst/>
          </a:prstGeom>
        </p:spPr>
        <p:txBody>
          <a:bodyPr vert="horz"/>
          <a:lstStyle/>
          <a:p>
            <a:endParaRPr lang="en-US" dirty="0"/>
          </a:p>
        </p:txBody>
      </p:sp>
      <p:sp>
        <p:nvSpPr>
          <p:cNvPr id="11" name="Title 1"/>
          <p:cNvSpPr>
            <a:spLocks noGrp="1"/>
          </p:cNvSpPr>
          <p:nvPr>
            <p:ph type="ctrTitle"/>
          </p:nvPr>
        </p:nvSpPr>
        <p:spPr>
          <a:xfrm>
            <a:off x="304800" y="256033"/>
            <a:ext cx="4267200" cy="543983"/>
          </a:xfrm>
          <a:prstGeom prst="rect">
            <a:avLst/>
          </a:prstGeom>
        </p:spPr>
        <p:txBody>
          <a:bodyPr anchor="ctr"/>
          <a:lstStyle>
            <a:lvl1pPr algn="l">
              <a:defRPr sz="2000" b="1">
                <a:solidFill>
                  <a:srgbClr val="555555"/>
                </a:solidFill>
              </a:defRPr>
            </a:lvl1pPr>
          </a:lstStyle>
          <a:p>
            <a:r>
              <a:rPr lang="en-US" dirty="0"/>
              <a:t>Click to edit Master title style</a:t>
            </a:r>
          </a:p>
        </p:txBody>
      </p:sp>
      <p:sp>
        <p:nvSpPr>
          <p:cNvPr id="12" name="Subtitle 2"/>
          <p:cNvSpPr>
            <a:spLocks noGrp="1"/>
          </p:cNvSpPr>
          <p:nvPr>
            <p:ph type="subTitle" idx="1"/>
          </p:nvPr>
        </p:nvSpPr>
        <p:spPr>
          <a:xfrm>
            <a:off x="304801" y="716280"/>
            <a:ext cx="4288662" cy="431800"/>
          </a:xfrm>
          <a:prstGeom prst="rect">
            <a:avLst/>
          </a:prstGeom>
        </p:spPr>
        <p:txBody>
          <a:bodyPr anchor="t"/>
          <a:lstStyle>
            <a:lvl1pPr marL="0" indent="0" algn="l">
              <a:buNone/>
              <a:defRPr sz="1400" b="1">
                <a:solidFill>
                  <a:srgbClr val="1B6CB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Footer Placeholder 1"/>
          <p:cNvSpPr>
            <a:spLocks noGrp="1"/>
          </p:cNvSpPr>
          <p:nvPr>
            <p:ph type="ftr" sz="quarter" idx="19"/>
          </p:nvPr>
        </p:nvSpPr>
        <p:spPr/>
        <p:txBody>
          <a:bodyPr/>
          <a:lstStyle/>
          <a:p>
            <a:endParaRPr lang="en-US" dirty="0"/>
          </a:p>
        </p:txBody>
      </p:sp>
    </p:spTree>
    <p:extLst>
      <p:ext uri="{BB962C8B-B14F-4D97-AF65-F5344CB8AC3E}">
        <p14:creationId xmlns:p14="http://schemas.microsoft.com/office/powerpoint/2010/main" val="328737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50" Type="http://schemas.openxmlformats.org/officeDocument/2006/relationships/image" Target="../media/image7.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41" Type="http://schemas.openxmlformats.org/officeDocument/2006/relationships/slideLayout" Target="../slideLayouts/slideLayout70.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theme" Target="../theme/theme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48" Type="http://schemas.openxmlformats.org/officeDocument/2006/relationships/slideLayout" Target="../slideLayouts/slideLayout77.xml"/><Relationship Id="rId8" Type="http://schemas.openxmlformats.org/officeDocument/2006/relationships/slideLayout" Target="../slideLayouts/slideLayout37.xml"/><Relationship Id="rId51"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slideLayout" Target="../slideLayouts/slideLayout116.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42" Type="http://schemas.openxmlformats.org/officeDocument/2006/relationships/slideLayout" Target="../slideLayouts/slideLayout119.xml"/><Relationship Id="rId47" Type="http://schemas.openxmlformats.org/officeDocument/2006/relationships/slideLayout" Target="../slideLayouts/slideLayout124.xml"/><Relationship Id="rId50" Type="http://schemas.openxmlformats.org/officeDocument/2006/relationships/image" Target="../media/image8.png"/><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46" Type="http://schemas.openxmlformats.org/officeDocument/2006/relationships/slideLayout" Target="../slideLayouts/slideLayout123.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slideLayout" Target="../slideLayouts/slideLayout106.xml"/><Relationship Id="rId41" Type="http://schemas.openxmlformats.org/officeDocument/2006/relationships/slideLayout" Target="../slideLayouts/slideLayout118.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40" Type="http://schemas.openxmlformats.org/officeDocument/2006/relationships/slideLayout" Target="../slideLayouts/slideLayout117.xml"/><Relationship Id="rId45" Type="http://schemas.openxmlformats.org/officeDocument/2006/relationships/slideLayout" Target="../slideLayouts/slideLayout122.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49" Type="http://schemas.openxmlformats.org/officeDocument/2006/relationships/theme" Target="../theme/theme5.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4" Type="http://schemas.openxmlformats.org/officeDocument/2006/relationships/slideLayout" Target="../slideLayouts/slideLayout121.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43" Type="http://schemas.openxmlformats.org/officeDocument/2006/relationships/slideLayout" Target="../slideLayouts/slideLayout120.xml"/><Relationship Id="rId48" Type="http://schemas.openxmlformats.org/officeDocument/2006/relationships/slideLayout" Target="../slideLayouts/slideLayout125.xml"/><Relationship Id="rId8"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15FBB24-B851-4EC0-B397-A1C7C36E0244}" type="datetime1">
              <a:rPr lang="en-US" smtClean="0"/>
              <a:t>6/22/2021</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EAD6D5B2-C1AF-490F-877E-BC43DF5F533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96"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89BF3-8ED4-4A8F-A50F-84430DAC2C1D}" type="datetimeFigureOut">
              <a:rPr lang="en-US" smtClean="0"/>
              <a:t>6/22/2021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D31A6B-EA1E-4B5C-948E-5B9EC92A782B}" type="slidenum">
              <a:rPr lang="en-US" smtClean="0"/>
              <a:t>‹#›</a:t>
            </a:fld>
            <a:endParaRPr lang="en-US"/>
          </a:p>
        </p:txBody>
      </p:sp>
    </p:spTree>
    <p:extLst>
      <p:ext uri="{BB962C8B-B14F-4D97-AF65-F5344CB8AC3E}">
        <p14:creationId xmlns:p14="http://schemas.microsoft.com/office/powerpoint/2010/main" val="37254715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8327" y="575035"/>
            <a:ext cx="5230091" cy="200790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588327" y="3261675"/>
            <a:ext cx="5230091" cy="3215325"/>
          </a:xfrm>
          <a:prstGeom prst="rect">
            <a:avLst/>
          </a:prstGeom>
        </p:spPr>
        <p:txBody>
          <a:bodyPr vert="horz" lIns="91440" tIns="45720" rIns="91440" bIns="45720" rtlCol="0">
            <a:normAutofit/>
          </a:bodyPr>
          <a:lstStyle/>
          <a:p>
            <a:pPr lvl="0"/>
            <a:r>
              <a:rPr lang="en-US" dirty="0"/>
              <a:t>Edit Master text styles</a:t>
            </a:r>
          </a:p>
        </p:txBody>
      </p:sp>
    </p:spTree>
    <p:extLst>
      <p:ext uri="{BB962C8B-B14F-4D97-AF65-F5344CB8AC3E}">
        <p14:creationId xmlns:p14="http://schemas.microsoft.com/office/powerpoint/2010/main" val="284653751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p:hf sldNum="0" hdr="0" ftr="0" dt="0"/>
  <p:txStyles>
    <p:titleStyle>
      <a:lvl1pPr algn="ctr" defTabSz="914378"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0" indent="0" algn="ctr" defTabSz="914378" rtl="0" eaLnBrk="1" latinLnBrk="0" hangingPunct="1">
        <a:spcBef>
          <a:spcPct val="20000"/>
        </a:spcBef>
        <a:buFont typeface="Arial" panose="020B0604020202020204" pitchFamily="34" charset="0"/>
        <a:buNone/>
        <a:defRPr sz="2700" kern="1200">
          <a:solidFill>
            <a:schemeClr val="bg1"/>
          </a:solidFill>
          <a:latin typeface="Arial" panose="020B0604020202020204" pitchFamily="34" charset="0"/>
          <a:ea typeface="+mn-ea"/>
          <a:cs typeface="Arial" panose="020B0604020202020204" pitchFamily="34" charset="0"/>
        </a:defRPr>
      </a:lvl1pPr>
      <a:lvl2pPr marL="742931" indent="-285743" algn="l" defTabSz="914378" rtl="0" eaLnBrk="1" latinLnBrk="0" hangingPunct="1">
        <a:spcBef>
          <a:spcPct val="20000"/>
        </a:spcBef>
        <a:buFont typeface="Arial" panose="020B0604020202020204" pitchFamily="34" charset="0"/>
        <a:buChar char="–"/>
        <a:defRPr sz="2700" kern="1200">
          <a:solidFill>
            <a:schemeClr val="bg1"/>
          </a:solidFill>
          <a:latin typeface="Arial" panose="020B0604020202020204" pitchFamily="34" charset="0"/>
          <a:ea typeface="+mn-ea"/>
          <a:cs typeface="Arial" panose="020B0604020202020204" pitchFamily="34" charset="0"/>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45F664-F43B-C047-B7EE-64D5CAF95487}"/>
              </a:ext>
            </a:extLst>
          </p:cNvPr>
          <p:cNvSpPr/>
          <p:nvPr userDrawn="1"/>
        </p:nvSpPr>
        <p:spPr>
          <a:xfrm>
            <a:off x="0" y="6622875"/>
            <a:ext cx="9144000" cy="260176"/>
          </a:xfrm>
          <a:prstGeom prst="rect">
            <a:avLst/>
          </a:prstGeom>
          <a:solidFill>
            <a:srgbClr val="63A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Slide Number Placeholder 5">
            <a:extLst>
              <a:ext uri="{FF2B5EF4-FFF2-40B4-BE49-F238E27FC236}">
                <a16:creationId xmlns:a16="http://schemas.microsoft.com/office/drawing/2014/main" id="{746E3D51-8D6A-C648-834B-E9339A323B25}"/>
              </a:ext>
            </a:extLst>
          </p:cNvPr>
          <p:cNvSpPr txBox="1">
            <a:spLocks/>
          </p:cNvSpPr>
          <p:nvPr userDrawn="1"/>
        </p:nvSpPr>
        <p:spPr>
          <a:xfrm>
            <a:off x="8712200" y="6620933"/>
            <a:ext cx="438150" cy="237067"/>
          </a:xfrm>
          <a:prstGeom prst="rect">
            <a:avLst/>
          </a:prstGeom>
          <a:noFill/>
          <a:ln>
            <a:noFill/>
          </a:ln>
          <a:effectLst/>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A5A92CE-986F-7D4E-8205-EC373F8C631F}" type="slidenum">
              <a:rPr lang="en-US" sz="900" smtClean="0"/>
              <a:pPr/>
              <a:t>‹#›</a:t>
            </a:fld>
            <a:endParaRPr lang="en-US" sz="900" dirty="0"/>
          </a:p>
        </p:txBody>
      </p:sp>
      <p:pic>
        <p:nvPicPr>
          <p:cNvPr id="8" name="Picture 7">
            <a:extLst>
              <a:ext uri="{FF2B5EF4-FFF2-40B4-BE49-F238E27FC236}">
                <a16:creationId xmlns:a16="http://schemas.microsoft.com/office/drawing/2014/main" id="{6FA3BF34-21C7-724A-881E-D2FBF3B10598}"/>
              </a:ext>
            </a:extLst>
          </p:cNvPr>
          <p:cNvPicPr>
            <a:picLocks noChangeAspect="1"/>
          </p:cNvPicPr>
          <p:nvPr userDrawn="1"/>
        </p:nvPicPr>
        <p:blipFill rotWithShape="1">
          <a:blip r:embed="rId50"/>
          <a:srcRect t="38034" b="31404"/>
          <a:stretch/>
        </p:blipFill>
        <p:spPr>
          <a:xfrm>
            <a:off x="-6350" y="6138682"/>
            <a:ext cx="9144000" cy="465764"/>
          </a:xfrm>
          <a:prstGeom prst="rect">
            <a:avLst/>
          </a:prstGeom>
        </p:spPr>
      </p:pic>
      <p:pic>
        <p:nvPicPr>
          <p:cNvPr id="10" name="Picture 9">
            <a:extLst>
              <a:ext uri="{FF2B5EF4-FFF2-40B4-BE49-F238E27FC236}">
                <a16:creationId xmlns:a16="http://schemas.microsoft.com/office/drawing/2014/main" id="{B4C7C2D3-82FC-9941-9AC5-93C1A9A240B8}"/>
              </a:ext>
            </a:extLst>
          </p:cNvPr>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8091311" y="238518"/>
            <a:ext cx="839036" cy="573799"/>
          </a:xfrm>
          <a:prstGeom prst="rect">
            <a:avLst/>
          </a:prstGeom>
        </p:spPr>
      </p:pic>
    </p:spTree>
    <p:extLst>
      <p:ext uri="{BB962C8B-B14F-4D97-AF65-F5344CB8AC3E}">
        <p14:creationId xmlns:p14="http://schemas.microsoft.com/office/powerpoint/2010/main" val="251583601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 id="2147483755" r:id="rId39"/>
    <p:sldLayoutId id="2147483756" r:id="rId40"/>
    <p:sldLayoutId id="2147483757" r:id="rId41"/>
    <p:sldLayoutId id="2147483758" r:id="rId42"/>
    <p:sldLayoutId id="2147483759" r:id="rId43"/>
    <p:sldLayoutId id="2147483760" r:id="rId44"/>
    <p:sldLayoutId id="2147483761" r:id="rId45"/>
    <p:sldLayoutId id="2147483762" r:id="rId46"/>
    <p:sldLayoutId id="2147483763" r:id="rId47"/>
    <p:sldLayoutId id="2147483764"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46E3D51-8D6A-C648-834B-E9339A323B25}"/>
              </a:ext>
            </a:extLst>
          </p:cNvPr>
          <p:cNvSpPr txBox="1">
            <a:spLocks/>
          </p:cNvSpPr>
          <p:nvPr userDrawn="1"/>
        </p:nvSpPr>
        <p:spPr>
          <a:xfrm>
            <a:off x="8705850" y="6620933"/>
            <a:ext cx="438150" cy="237067"/>
          </a:xfrm>
          <a:prstGeom prst="rect">
            <a:avLst/>
          </a:prstGeom>
          <a:noFill/>
          <a:ln>
            <a:noFill/>
          </a:ln>
          <a:effectLst/>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A5A92CE-986F-7D4E-8205-EC373F8C631F}" type="slidenum">
              <a:rPr lang="en-US" sz="900" smtClean="0">
                <a:solidFill>
                  <a:schemeClr val="tx1"/>
                </a:solidFill>
              </a:rPr>
              <a:pPr/>
              <a:t>‹#›</a:t>
            </a:fld>
            <a:endParaRPr lang="en-US" sz="900" dirty="0">
              <a:solidFill>
                <a:schemeClr val="tx1"/>
              </a:solidFill>
            </a:endParaRPr>
          </a:p>
        </p:txBody>
      </p:sp>
      <p:sp>
        <p:nvSpPr>
          <p:cNvPr id="2" name="Footer Placeholder 1"/>
          <p:cNvSpPr>
            <a:spLocks noGrp="1"/>
          </p:cNvSpPr>
          <p:nvPr>
            <p:ph type="ftr" sz="quarter" idx="3"/>
          </p:nvPr>
        </p:nvSpPr>
        <p:spPr>
          <a:xfrm>
            <a:off x="360774" y="6491818"/>
            <a:ext cx="8422452" cy="366183"/>
          </a:xfrm>
          <a:prstGeom prst="rect">
            <a:avLst/>
          </a:prstGeom>
        </p:spPr>
        <p:txBody>
          <a:bodyPr vert="horz" lIns="91440" tIns="45720" rIns="91440" bIns="45720" rtlCol="0" anchor="ctr"/>
          <a:lstStyle>
            <a:lvl1pPr algn="ctr">
              <a:defRPr lang="en-US" sz="900" kern="1200">
                <a:solidFill>
                  <a:schemeClr val="tx1"/>
                </a:solidFill>
                <a:latin typeface="+mn-lt"/>
                <a:ea typeface="+mn-ea"/>
                <a:cs typeface="+mn-cs"/>
              </a:defRPr>
            </a:lvl1pPr>
          </a:lstStyle>
          <a:p>
            <a:endParaRPr lang="en-US" dirty="0"/>
          </a:p>
        </p:txBody>
      </p:sp>
      <p:pic>
        <p:nvPicPr>
          <p:cNvPr id="6" name="Picture 5">
            <a:extLst>
              <a:ext uri="{FF2B5EF4-FFF2-40B4-BE49-F238E27FC236}">
                <a16:creationId xmlns:a16="http://schemas.microsoft.com/office/drawing/2014/main" id="{5F4AA445-DA22-0F4C-B3D4-84F825C82938}"/>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8091311" y="238518"/>
            <a:ext cx="839036" cy="573799"/>
          </a:xfrm>
          <a:prstGeom prst="rect">
            <a:avLst/>
          </a:prstGeom>
        </p:spPr>
      </p:pic>
    </p:spTree>
    <p:extLst>
      <p:ext uri="{BB962C8B-B14F-4D97-AF65-F5344CB8AC3E}">
        <p14:creationId xmlns:p14="http://schemas.microsoft.com/office/powerpoint/2010/main" val="29544377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 id="2147483802" r:id="rId37"/>
    <p:sldLayoutId id="2147483803" r:id="rId38"/>
    <p:sldLayoutId id="2147483804" r:id="rId39"/>
    <p:sldLayoutId id="2147483805" r:id="rId40"/>
    <p:sldLayoutId id="2147483806" r:id="rId41"/>
    <p:sldLayoutId id="2147483807" r:id="rId42"/>
    <p:sldLayoutId id="2147483808" r:id="rId43"/>
    <p:sldLayoutId id="2147483809" r:id="rId44"/>
    <p:sldLayoutId id="2147483810" r:id="rId45"/>
    <p:sldLayoutId id="2147483811" r:id="rId46"/>
    <p:sldLayoutId id="2147483812" r:id="rId47"/>
    <p:sldLayoutId id="2147483813"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mailto:jamie.myers@psc.mo.gov"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09600"/>
            <a:ext cx="7772400" cy="2895600"/>
          </a:xfrm>
        </p:spPr>
        <p:txBody>
          <a:bodyPr>
            <a:normAutofit/>
          </a:bodyPr>
          <a:lstStyle/>
          <a:p>
            <a:pPr algn="ctr"/>
            <a:r>
              <a:rPr lang="en-US" dirty="0" smtClean="0"/>
              <a:t>PIPELINE LOCATING QUALITY ASSURANCE WORK SHOP</a:t>
            </a:r>
            <a:endParaRPr lang="en-US" dirty="0"/>
          </a:p>
        </p:txBody>
      </p:sp>
      <p:sp>
        <p:nvSpPr>
          <p:cNvPr id="3" name="Subtitle 2"/>
          <p:cNvSpPr>
            <a:spLocks noGrp="1"/>
          </p:cNvSpPr>
          <p:nvPr>
            <p:ph type="subTitle" idx="1"/>
          </p:nvPr>
        </p:nvSpPr>
        <p:spPr>
          <a:xfrm>
            <a:off x="914400" y="3524696"/>
            <a:ext cx="7772400" cy="1428304"/>
          </a:xfrm>
        </p:spPr>
        <p:txBody>
          <a:bodyPr>
            <a:normAutofit/>
          </a:bodyPr>
          <a:lstStyle/>
          <a:p>
            <a:r>
              <a:rPr lang="en-US" dirty="0" smtClean="0"/>
              <a:t>Missouri Public Service Commission</a:t>
            </a:r>
          </a:p>
          <a:p>
            <a:r>
              <a:rPr lang="en-US" dirty="0" smtClean="0"/>
              <a:t>June 17, 2021</a:t>
            </a:r>
          </a:p>
          <a:p>
            <a:r>
              <a:rPr lang="en-US" dirty="0" smtClean="0"/>
              <a:t>Commission Case File GW-2021-0355</a:t>
            </a:r>
          </a:p>
          <a:p>
            <a:endParaRPr lang="en-US" dirty="0"/>
          </a:p>
        </p:txBody>
      </p:sp>
      <p:sp>
        <p:nvSpPr>
          <p:cNvPr id="9" name="TextBox 8"/>
          <p:cNvSpPr txBox="1"/>
          <p:nvPr/>
        </p:nvSpPr>
        <p:spPr>
          <a:xfrm>
            <a:off x="1905000" y="5943600"/>
            <a:ext cx="6553200" cy="369332"/>
          </a:xfrm>
          <a:prstGeom prst="rect">
            <a:avLst/>
          </a:prstGeom>
          <a:noFill/>
        </p:spPr>
        <p:txBody>
          <a:bodyPr wrap="square" rtlCol="0">
            <a:spAutoFit/>
          </a:bodyPr>
          <a:lstStyle/>
          <a:p>
            <a:r>
              <a:rPr lang="en-US" b="1" dirty="0" smtClean="0">
                <a:solidFill>
                  <a:schemeClr val="bg1"/>
                </a:solidFill>
                <a:latin typeface="Calibri" panose="020F0502020204030204" pitchFamily="34" charset="0"/>
              </a:rPr>
              <a:t>Missouri Public Service Commission | Jefferson City, MO</a:t>
            </a:r>
            <a:endParaRPr lang="en-US"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2971702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Lack of </a:t>
            </a:r>
            <a:r>
              <a:rPr lang="en-US" dirty="0"/>
              <a:t>mandatory white-lining emerges as the top challenge facing the industry as a whole. It is identified as the top barrier to accurate and on time locates and the second most effective measure for improving locate accuracy and timeliness, only behind updated maps. </a:t>
            </a:r>
          </a:p>
          <a:p>
            <a:endParaRPr lang="en-US" dirty="0"/>
          </a:p>
        </p:txBody>
      </p:sp>
      <p:sp>
        <p:nvSpPr>
          <p:cNvPr id="3" name="Title 2"/>
          <p:cNvSpPr>
            <a:spLocks noGrp="1"/>
          </p:cNvSpPr>
          <p:nvPr>
            <p:ph type="title"/>
          </p:nvPr>
        </p:nvSpPr>
        <p:spPr/>
        <p:txBody>
          <a:bodyPr>
            <a:normAutofit fontScale="90000"/>
          </a:bodyPr>
          <a:lstStyle/>
          <a:p>
            <a:pPr algn="ctr"/>
            <a:r>
              <a:rPr lang="en-US" dirty="0">
                <a:effectLst/>
              </a:rPr>
              <a:t>No </a:t>
            </a:r>
            <a:r>
              <a:rPr lang="en-US" dirty="0" smtClean="0">
                <a:effectLst/>
              </a:rPr>
              <a:t>Mandatory White-Lining </a:t>
            </a:r>
            <a:r>
              <a:rPr lang="en-US" dirty="0">
                <a:effectLst/>
              </a:rPr>
              <a:t/>
            </a:r>
            <a:br>
              <a:rPr lang="en-US" dirty="0">
                <a:effectLst/>
              </a:rPr>
            </a:br>
            <a:endParaRPr lang="en-US" dirty="0"/>
          </a:p>
        </p:txBody>
      </p:sp>
    </p:spTree>
    <p:extLst>
      <p:ext uri="{BB962C8B-B14F-4D97-AF65-F5344CB8AC3E}">
        <p14:creationId xmlns:p14="http://schemas.microsoft.com/office/powerpoint/2010/main" val="3117329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Company’s fail to supply the necessary information in a timely manner to update mapping records.</a:t>
            </a:r>
          </a:p>
          <a:p>
            <a:r>
              <a:rPr lang="en-US" dirty="0" smtClean="0"/>
              <a:t>Inaccurate maps lead to inaccurate locates.</a:t>
            </a:r>
          </a:p>
          <a:p>
            <a:r>
              <a:rPr lang="en-US" dirty="0" smtClean="0"/>
              <a:t>White </a:t>
            </a:r>
            <a:r>
              <a:rPr lang="en-US" dirty="0"/>
              <a:t>– lining and updated facility maps received nearly unanimous agreement among more than 400 locate technicians as top strategies for improving </a:t>
            </a:r>
            <a:r>
              <a:rPr lang="en-US" dirty="0" smtClean="0"/>
              <a:t>locate accuracy</a:t>
            </a:r>
            <a:r>
              <a:rPr lang="en-US" dirty="0"/>
              <a:t>.</a:t>
            </a:r>
          </a:p>
          <a:p>
            <a:endParaRPr lang="en-US" dirty="0"/>
          </a:p>
        </p:txBody>
      </p:sp>
      <p:sp>
        <p:nvSpPr>
          <p:cNvPr id="3" name="Title 2"/>
          <p:cNvSpPr>
            <a:spLocks noGrp="1"/>
          </p:cNvSpPr>
          <p:nvPr>
            <p:ph type="title"/>
          </p:nvPr>
        </p:nvSpPr>
        <p:spPr/>
        <p:txBody>
          <a:bodyPr>
            <a:normAutofit fontScale="90000"/>
          </a:bodyPr>
          <a:lstStyle/>
          <a:p>
            <a:pPr algn="ctr"/>
            <a:r>
              <a:rPr lang="en-US" dirty="0">
                <a:effectLst/>
              </a:rPr>
              <a:t>Delayed </a:t>
            </a:r>
            <a:r>
              <a:rPr lang="en-US" dirty="0" smtClean="0">
                <a:effectLst/>
              </a:rPr>
              <a:t>Updates &amp; </a:t>
            </a:r>
            <a:r>
              <a:rPr lang="en-US" dirty="0">
                <a:effectLst/>
              </a:rPr>
              <a:t>I</a:t>
            </a:r>
            <a:r>
              <a:rPr lang="en-US" dirty="0" smtClean="0">
                <a:effectLst/>
              </a:rPr>
              <a:t>naccuracy of </a:t>
            </a:r>
            <a:r>
              <a:rPr lang="en-US" dirty="0">
                <a:effectLst/>
              </a:rPr>
              <a:t>M</a:t>
            </a:r>
            <a:r>
              <a:rPr lang="en-US" dirty="0" smtClean="0">
                <a:effectLst/>
              </a:rPr>
              <a:t>aps </a:t>
            </a:r>
            <a:endParaRPr lang="en-US" dirty="0">
              <a:effectLst/>
            </a:endParaRPr>
          </a:p>
        </p:txBody>
      </p:sp>
    </p:spTree>
    <p:extLst>
      <p:ext uri="{BB962C8B-B14F-4D97-AF65-F5344CB8AC3E}">
        <p14:creationId xmlns:p14="http://schemas.microsoft.com/office/powerpoint/2010/main" val="2658632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Establish rules for ‘project tickets’</a:t>
            </a:r>
          </a:p>
          <a:p>
            <a:r>
              <a:rPr lang="en-US" dirty="0" smtClean="0"/>
              <a:t>Increase locate technician training</a:t>
            </a:r>
          </a:p>
          <a:p>
            <a:r>
              <a:rPr lang="en-US" dirty="0" smtClean="0"/>
              <a:t>Making white-lining mandatory</a:t>
            </a:r>
          </a:p>
          <a:p>
            <a:r>
              <a:rPr lang="en-US" dirty="0" smtClean="0"/>
              <a:t>Updated maps</a:t>
            </a:r>
          </a:p>
          <a:p>
            <a:r>
              <a:rPr lang="en-US" dirty="0" smtClean="0"/>
              <a:t>Increased communication between excavator &amp; locate technician</a:t>
            </a:r>
          </a:p>
          <a:p>
            <a:r>
              <a:rPr lang="en-US" dirty="0" smtClean="0"/>
              <a:t>Reporting</a:t>
            </a:r>
          </a:p>
          <a:p>
            <a:r>
              <a:rPr lang="en-US" dirty="0" smtClean="0"/>
              <a:t>Quality Assurance Audits</a:t>
            </a:r>
          </a:p>
          <a:p>
            <a:endParaRPr lang="en-US" dirty="0"/>
          </a:p>
        </p:txBody>
      </p:sp>
      <p:sp>
        <p:nvSpPr>
          <p:cNvPr id="3" name="Title 2"/>
          <p:cNvSpPr>
            <a:spLocks noGrp="1"/>
          </p:cNvSpPr>
          <p:nvPr>
            <p:ph type="title"/>
          </p:nvPr>
        </p:nvSpPr>
        <p:spPr/>
        <p:txBody>
          <a:bodyPr>
            <a:normAutofit fontScale="90000"/>
          </a:bodyPr>
          <a:lstStyle/>
          <a:p>
            <a:r>
              <a:rPr lang="en-US" dirty="0" smtClean="0">
                <a:effectLst/>
              </a:rPr>
              <a:t>Best Practices to Improve Locating</a:t>
            </a:r>
            <a:endParaRPr lang="en-US" dirty="0">
              <a:effectLst/>
            </a:endParaRPr>
          </a:p>
        </p:txBody>
      </p:sp>
    </p:spTree>
    <p:extLst>
      <p:ext uri="{BB962C8B-B14F-4D97-AF65-F5344CB8AC3E}">
        <p14:creationId xmlns:p14="http://schemas.microsoft.com/office/powerpoint/2010/main" val="21070640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983162"/>
          </a:xfrm>
        </p:spPr>
        <p:txBody>
          <a:bodyPr>
            <a:normAutofit fontScale="92500" lnSpcReduction="20000"/>
          </a:bodyPr>
          <a:lstStyle/>
          <a:p>
            <a:r>
              <a:rPr lang="en-US" dirty="0" smtClean="0"/>
              <a:t>Find ways to control ticket </a:t>
            </a:r>
            <a:r>
              <a:rPr lang="en-US" dirty="0"/>
              <a:t>volume and reduce the variability of </a:t>
            </a:r>
            <a:r>
              <a:rPr lang="en-US" dirty="0" smtClean="0"/>
              <a:t>tickets could </a:t>
            </a:r>
            <a:r>
              <a:rPr lang="en-US" dirty="0"/>
              <a:t>be key to helping the industry more effectively reduce damages related to locating </a:t>
            </a:r>
            <a:r>
              <a:rPr lang="en-US" dirty="0" smtClean="0"/>
              <a:t>issues</a:t>
            </a:r>
          </a:p>
          <a:p>
            <a:pPr marL="109728" indent="0">
              <a:buNone/>
            </a:pPr>
            <a:endParaRPr lang="en-US" dirty="0" smtClean="0"/>
          </a:p>
          <a:p>
            <a:r>
              <a:rPr lang="en-US" dirty="0" smtClean="0"/>
              <a:t>Most </a:t>
            </a:r>
            <a:r>
              <a:rPr lang="en-US" dirty="0"/>
              <a:t>states mandate short turnaround times for locates in the interest of getting projects started </a:t>
            </a:r>
            <a:r>
              <a:rPr lang="en-US" dirty="0" smtClean="0"/>
              <a:t>quickly.</a:t>
            </a:r>
            <a:r>
              <a:rPr lang="en-US" dirty="0"/>
              <a:t> The current process does not consistently account for variability of locates such as job size </a:t>
            </a:r>
            <a:r>
              <a:rPr lang="en-US" dirty="0" smtClean="0"/>
              <a:t>or </a:t>
            </a:r>
            <a:r>
              <a:rPr lang="en-US" dirty="0"/>
              <a:t>complexity of infrastructure. The use of design and planning tickets for large-scale projects </a:t>
            </a:r>
            <a:r>
              <a:rPr lang="en-US" dirty="0" smtClean="0"/>
              <a:t>and </a:t>
            </a:r>
            <a:r>
              <a:rPr lang="en-US" dirty="0"/>
              <a:t>a more flexible ticketing process could help locating companies better manage staffing needs to accommodate influxes of tickets.</a:t>
            </a:r>
          </a:p>
          <a:p>
            <a:endParaRPr lang="en-US" dirty="0"/>
          </a:p>
        </p:txBody>
      </p:sp>
      <p:sp>
        <p:nvSpPr>
          <p:cNvPr id="3" name="Title 2"/>
          <p:cNvSpPr>
            <a:spLocks noGrp="1"/>
          </p:cNvSpPr>
          <p:nvPr>
            <p:ph type="title"/>
          </p:nvPr>
        </p:nvSpPr>
        <p:spPr/>
        <p:txBody>
          <a:bodyPr>
            <a:normAutofit fontScale="90000"/>
          </a:bodyPr>
          <a:lstStyle/>
          <a:p>
            <a:r>
              <a:rPr lang="en-US" dirty="0" smtClean="0"/>
              <a:t>Establish Rules for Project Tickets</a:t>
            </a:r>
            <a:endParaRPr lang="en-US" dirty="0"/>
          </a:p>
        </p:txBody>
      </p:sp>
    </p:spTree>
    <p:extLst>
      <p:ext uri="{BB962C8B-B14F-4D97-AF65-F5344CB8AC3E}">
        <p14:creationId xmlns:p14="http://schemas.microsoft.com/office/powerpoint/2010/main" val="4375794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lvl="0"/>
            <a:r>
              <a:rPr lang="en-US" dirty="0"/>
              <a:t>While 93% of </a:t>
            </a:r>
            <a:r>
              <a:rPr lang="en-US" dirty="0" smtClean="0"/>
              <a:t>technicians surveyed in the 2019 survey reported </a:t>
            </a:r>
            <a:r>
              <a:rPr lang="en-US" dirty="0"/>
              <a:t>receiving training prior to going in the field, 94% said that more training would improve the accuracy and timeliness of locates.</a:t>
            </a:r>
          </a:p>
          <a:p>
            <a:pPr lvl="0"/>
            <a:r>
              <a:rPr lang="en-US" dirty="0"/>
              <a:t>One way to give technicians more experience and draw them more deeply into the profession is improving the frequency of ongoing technician training, which could also help improve the speed and accuracy of the in-the-field workforce. </a:t>
            </a:r>
          </a:p>
        </p:txBody>
      </p:sp>
      <p:sp>
        <p:nvSpPr>
          <p:cNvPr id="3" name="Title 2"/>
          <p:cNvSpPr>
            <a:spLocks noGrp="1"/>
          </p:cNvSpPr>
          <p:nvPr>
            <p:ph type="title"/>
          </p:nvPr>
        </p:nvSpPr>
        <p:spPr>
          <a:xfrm>
            <a:off x="457200" y="387096"/>
            <a:ext cx="8229600" cy="1143000"/>
          </a:xfrm>
        </p:spPr>
        <p:txBody>
          <a:bodyPr>
            <a:normAutofit fontScale="90000"/>
          </a:bodyPr>
          <a:lstStyle/>
          <a:p>
            <a:pPr algn="ctr"/>
            <a:r>
              <a:rPr lang="en-US" dirty="0">
                <a:effectLst/>
              </a:rPr>
              <a:t>Increase </a:t>
            </a:r>
            <a:r>
              <a:rPr lang="en-US" dirty="0" smtClean="0">
                <a:effectLst/>
              </a:rPr>
              <a:t>Locate </a:t>
            </a:r>
            <a:r>
              <a:rPr lang="en-US" dirty="0">
                <a:effectLst/>
              </a:rPr>
              <a:t>T</a:t>
            </a:r>
            <a:r>
              <a:rPr lang="en-US" dirty="0" smtClean="0">
                <a:effectLst/>
              </a:rPr>
              <a:t>echnician </a:t>
            </a:r>
            <a:r>
              <a:rPr lang="en-US" dirty="0">
                <a:effectLst/>
              </a:rPr>
              <a:t>T</a:t>
            </a:r>
            <a:r>
              <a:rPr lang="en-US" dirty="0" smtClean="0">
                <a:effectLst/>
              </a:rPr>
              <a:t>raining </a:t>
            </a:r>
            <a:r>
              <a:rPr lang="en-US" dirty="0">
                <a:effectLst/>
              </a:rPr>
              <a:t/>
            </a:r>
            <a:br>
              <a:rPr lang="en-US" dirty="0">
                <a:effectLst/>
              </a:rPr>
            </a:br>
            <a:endParaRPr lang="en-US" dirty="0"/>
          </a:p>
        </p:txBody>
      </p:sp>
    </p:spTree>
    <p:extLst>
      <p:ext uri="{BB962C8B-B14F-4D97-AF65-F5344CB8AC3E}">
        <p14:creationId xmlns:p14="http://schemas.microsoft.com/office/powerpoint/2010/main" val="4067391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White-lining the area to be excavated is Common Ground Alliance </a:t>
            </a:r>
            <a:r>
              <a:rPr lang="en-US" dirty="0" smtClean="0"/>
              <a:t>best </a:t>
            </a:r>
            <a:r>
              <a:rPr lang="en-US" dirty="0"/>
              <a:t>practice, but </a:t>
            </a:r>
            <a:r>
              <a:rPr lang="en-US" dirty="0" smtClean="0"/>
              <a:t>according to the CGA Next Practices Initiative more </a:t>
            </a:r>
            <a:r>
              <a:rPr lang="en-US" dirty="0"/>
              <a:t>than half of locate technicians indicate that their biggest challenge is the area to be marked is not clearly defined – something that could easily be resolved by electronic white-lining as part of an effective notification process</a:t>
            </a:r>
          </a:p>
          <a:p>
            <a:pPr marL="109728" indent="0">
              <a:buNone/>
            </a:pPr>
            <a:endParaRPr lang="en-US" dirty="0"/>
          </a:p>
        </p:txBody>
      </p:sp>
      <p:sp>
        <p:nvSpPr>
          <p:cNvPr id="3" name="Title 2"/>
          <p:cNvSpPr>
            <a:spLocks noGrp="1"/>
          </p:cNvSpPr>
          <p:nvPr>
            <p:ph type="title"/>
          </p:nvPr>
        </p:nvSpPr>
        <p:spPr/>
        <p:txBody>
          <a:bodyPr>
            <a:normAutofit fontScale="90000"/>
          </a:bodyPr>
          <a:lstStyle/>
          <a:p>
            <a:pPr algn="ctr"/>
            <a:r>
              <a:rPr lang="en-US" dirty="0" smtClean="0">
                <a:effectLst/>
              </a:rPr>
              <a:t>Make White-Lining </a:t>
            </a:r>
            <a:r>
              <a:rPr lang="en-US" dirty="0">
                <a:effectLst/>
              </a:rPr>
              <a:t>M</a:t>
            </a:r>
            <a:r>
              <a:rPr lang="en-US" dirty="0" smtClean="0">
                <a:effectLst/>
              </a:rPr>
              <a:t>andatory </a:t>
            </a:r>
            <a:r>
              <a:rPr lang="en-US" dirty="0">
                <a:effectLst/>
              </a:rPr>
              <a:t/>
            </a:r>
            <a:br>
              <a:rPr lang="en-US" dirty="0">
                <a:effectLst/>
              </a:rPr>
            </a:br>
            <a:endParaRPr lang="en-US" dirty="0"/>
          </a:p>
        </p:txBody>
      </p:sp>
    </p:spTree>
    <p:extLst>
      <p:ext uri="{BB962C8B-B14F-4D97-AF65-F5344CB8AC3E}">
        <p14:creationId xmlns:p14="http://schemas.microsoft.com/office/powerpoint/2010/main" val="37768378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Continuously verify and update maps.</a:t>
            </a:r>
          </a:p>
          <a:p>
            <a:r>
              <a:rPr lang="en-US" dirty="0" smtClean="0"/>
              <a:t>Visual Inspections</a:t>
            </a:r>
          </a:p>
          <a:p>
            <a:endParaRPr lang="en-US" dirty="0" smtClean="0"/>
          </a:p>
          <a:p>
            <a:endParaRPr lang="en-US" dirty="0"/>
          </a:p>
        </p:txBody>
      </p:sp>
      <p:sp>
        <p:nvSpPr>
          <p:cNvPr id="3" name="Title 2"/>
          <p:cNvSpPr>
            <a:spLocks noGrp="1"/>
          </p:cNvSpPr>
          <p:nvPr>
            <p:ph type="title"/>
          </p:nvPr>
        </p:nvSpPr>
        <p:spPr/>
        <p:txBody>
          <a:bodyPr/>
          <a:lstStyle/>
          <a:p>
            <a:pPr algn="ctr"/>
            <a:r>
              <a:rPr lang="en-US" dirty="0" smtClean="0">
                <a:effectLst/>
              </a:rPr>
              <a:t>Maintaining Accurate Maps</a:t>
            </a:r>
            <a:endParaRPr lang="en-US" dirty="0">
              <a:effectLst/>
            </a:endParaRPr>
          </a:p>
        </p:txBody>
      </p:sp>
    </p:spTree>
    <p:extLst>
      <p:ext uri="{BB962C8B-B14F-4D97-AF65-F5344CB8AC3E}">
        <p14:creationId xmlns:p14="http://schemas.microsoft.com/office/powerpoint/2010/main" val="38069107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t>97% of technicians </a:t>
            </a:r>
            <a:r>
              <a:rPr lang="en-US" dirty="0" smtClean="0"/>
              <a:t>surveyed identified </a:t>
            </a:r>
            <a:r>
              <a:rPr lang="en-US" dirty="0"/>
              <a:t>increased communication between themselves and excavators as an effective way to improve accurate, on-time locates. </a:t>
            </a:r>
          </a:p>
          <a:p>
            <a:pPr lvl="0"/>
            <a:r>
              <a:rPr lang="en-US" dirty="0" smtClean="0"/>
              <a:t>Damage </a:t>
            </a:r>
            <a:r>
              <a:rPr lang="en-US" dirty="0"/>
              <a:t>Prevention Council meetings, Regional Partner </a:t>
            </a:r>
            <a:r>
              <a:rPr lang="en-US" dirty="0" smtClean="0"/>
              <a:t>summits &amp; one </a:t>
            </a:r>
            <a:r>
              <a:rPr lang="en-US" dirty="0"/>
              <a:t>call ticketing </a:t>
            </a:r>
            <a:r>
              <a:rPr lang="en-US" dirty="0" smtClean="0"/>
              <a:t>software.</a:t>
            </a:r>
            <a:endParaRPr lang="en-US" dirty="0"/>
          </a:p>
        </p:txBody>
      </p:sp>
      <p:sp>
        <p:nvSpPr>
          <p:cNvPr id="3" name="Title 2"/>
          <p:cNvSpPr>
            <a:spLocks noGrp="1"/>
          </p:cNvSpPr>
          <p:nvPr>
            <p:ph type="title"/>
          </p:nvPr>
        </p:nvSpPr>
        <p:spPr>
          <a:xfrm>
            <a:off x="457200" y="274638"/>
            <a:ext cx="8229600" cy="1477962"/>
          </a:xfrm>
        </p:spPr>
        <p:txBody>
          <a:bodyPr>
            <a:normAutofit fontScale="90000"/>
          </a:bodyPr>
          <a:lstStyle/>
          <a:p>
            <a:pPr algn="ctr"/>
            <a:r>
              <a:rPr lang="en-US" dirty="0">
                <a:effectLst/>
              </a:rPr>
              <a:t>Increased </a:t>
            </a:r>
            <a:r>
              <a:rPr lang="en-US" dirty="0" smtClean="0">
                <a:effectLst/>
              </a:rPr>
              <a:t>Communication </a:t>
            </a:r>
            <a:r>
              <a:rPr lang="en-US" dirty="0">
                <a:effectLst/>
              </a:rPr>
              <a:t>B</a:t>
            </a:r>
            <a:r>
              <a:rPr lang="en-US" dirty="0" smtClean="0">
                <a:effectLst/>
              </a:rPr>
              <a:t>etween </a:t>
            </a:r>
            <a:r>
              <a:rPr lang="en-US" dirty="0">
                <a:effectLst/>
              </a:rPr>
              <a:t>E</a:t>
            </a:r>
            <a:r>
              <a:rPr lang="en-US" dirty="0" smtClean="0">
                <a:effectLst/>
              </a:rPr>
              <a:t>xcavator </a:t>
            </a:r>
            <a:r>
              <a:rPr lang="en-US" dirty="0">
                <a:effectLst/>
              </a:rPr>
              <a:t>&amp; </a:t>
            </a:r>
            <a:r>
              <a:rPr lang="en-US" dirty="0" smtClean="0">
                <a:effectLst/>
              </a:rPr>
              <a:t>Locate </a:t>
            </a:r>
            <a:r>
              <a:rPr lang="en-US" dirty="0">
                <a:effectLst/>
              </a:rPr>
              <a:t>T</a:t>
            </a:r>
            <a:r>
              <a:rPr lang="en-US" dirty="0" smtClean="0">
                <a:effectLst/>
              </a:rPr>
              <a:t>echnician  </a:t>
            </a:r>
            <a:r>
              <a:rPr lang="en-US" dirty="0">
                <a:effectLst/>
              </a:rPr>
              <a:t/>
            </a:r>
            <a:br>
              <a:rPr lang="en-US" dirty="0">
                <a:effectLst/>
              </a:rPr>
            </a:br>
            <a:endParaRPr lang="en-US" dirty="0"/>
          </a:p>
        </p:txBody>
      </p:sp>
    </p:spTree>
    <p:extLst>
      <p:ext uri="{BB962C8B-B14F-4D97-AF65-F5344CB8AC3E}">
        <p14:creationId xmlns:p14="http://schemas.microsoft.com/office/powerpoint/2010/main" val="1440464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Timely </a:t>
            </a:r>
            <a:r>
              <a:rPr lang="en-US" dirty="0"/>
              <a:t>and accurate reporting of excavation incidents is a critical component of the continual </a:t>
            </a:r>
            <a:r>
              <a:rPr lang="en-US" dirty="0" smtClean="0"/>
              <a:t>process with all Stakeholders reporting information. </a:t>
            </a:r>
          </a:p>
          <a:p>
            <a:pPr marL="109728" indent="0">
              <a:buNone/>
            </a:pPr>
            <a:endParaRPr lang="en-US" dirty="0"/>
          </a:p>
        </p:txBody>
      </p:sp>
      <p:sp>
        <p:nvSpPr>
          <p:cNvPr id="3" name="Title 2"/>
          <p:cNvSpPr>
            <a:spLocks noGrp="1"/>
          </p:cNvSpPr>
          <p:nvPr>
            <p:ph type="title"/>
          </p:nvPr>
        </p:nvSpPr>
        <p:spPr/>
        <p:txBody>
          <a:bodyPr/>
          <a:lstStyle/>
          <a:p>
            <a:pPr algn="ctr"/>
            <a:r>
              <a:rPr lang="en-US" dirty="0" smtClean="0">
                <a:effectLst/>
              </a:rPr>
              <a:t>Timely &amp; Accurate Reporting</a:t>
            </a:r>
            <a:endParaRPr lang="en-US" dirty="0">
              <a:effectLst/>
            </a:endParaRPr>
          </a:p>
        </p:txBody>
      </p:sp>
    </p:spTree>
    <p:extLst>
      <p:ext uri="{BB962C8B-B14F-4D97-AF65-F5344CB8AC3E}">
        <p14:creationId xmlns:p14="http://schemas.microsoft.com/office/powerpoint/2010/main" val="17856299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876800"/>
          </a:xfrm>
        </p:spPr>
        <p:txBody>
          <a:bodyPr>
            <a:normAutofit fontScale="62500" lnSpcReduction="20000"/>
          </a:bodyPr>
          <a:lstStyle/>
          <a:p>
            <a:pPr marL="109728" indent="0" algn="ctr">
              <a:buNone/>
            </a:pPr>
            <a:r>
              <a:rPr lang="en-US" b="1" i="1" dirty="0" smtClean="0"/>
              <a:t>CGA recommended </a:t>
            </a:r>
            <a:r>
              <a:rPr lang="en-US" b="1" i="1" dirty="0"/>
              <a:t>components </a:t>
            </a:r>
            <a:endParaRPr lang="en-US" b="1" i="1" dirty="0" smtClean="0"/>
          </a:p>
          <a:p>
            <a:r>
              <a:rPr lang="en-US" dirty="0"/>
              <a:t>Conduct field audits and choose some locations to be audited/surveyed purely at random.</a:t>
            </a:r>
          </a:p>
          <a:p>
            <a:r>
              <a:rPr lang="en-US" dirty="0"/>
              <a:t>Check accuracy to within, governed, contractual, and minimum tolerance levels.</a:t>
            </a:r>
          </a:p>
          <a:p>
            <a:r>
              <a:rPr lang="en-US" dirty="0"/>
              <a:t>Measure timeliness, as defined by regulation/statute.</a:t>
            </a:r>
          </a:p>
          <a:p>
            <a:r>
              <a:rPr lang="en-US" dirty="0"/>
              <a:t>Check completion of a request.</a:t>
            </a:r>
          </a:p>
          <a:p>
            <a:r>
              <a:rPr lang="en-US" dirty="0"/>
              <a:t>Check evidence of accurate and proper communication.</a:t>
            </a:r>
          </a:p>
          <a:p>
            <a:r>
              <a:rPr lang="en-US" dirty="0"/>
              <a:t>Check that proper documentation exists.</a:t>
            </a:r>
          </a:p>
          <a:p>
            <a:r>
              <a:rPr lang="en-US" dirty="0"/>
              <a:t>Check than an audit/survey is documented.</a:t>
            </a:r>
          </a:p>
          <a:p>
            <a:r>
              <a:rPr lang="en-US" dirty="0"/>
              <a:t>Communicate results to applicable personnel.</a:t>
            </a:r>
          </a:p>
          <a:p>
            <a:r>
              <a:rPr lang="en-US" dirty="0"/>
              <a:t>Trace audits for trend analysis.</a:t>
            </a:r>
          </a:p>
          <a:p>
            <a:r>
              <a:rPr lang="en-US" dirty="0"/>
              <a:t>Verify proper hook-up and grounding procedures where applicable.</a:t>
            </a:r>
          </a:p>
          <a:p>
            <a:r>
              <a:rPr lang="en-US" dirty="0"/>
              <a:t>Verify the reference material used to document that the locate was up to date (electronic plans or paper plans).</a:t>
            </a:r>
          </a:p>
          <a:p>
            <a:r>
              <a:rPr lang="en-US" dirty="0"/>
              <a:t>Verify that appropriate safety equipment and procedures were used by the locator.</a:t>
            </a:r>
          </a:p>
          <a:p>
            <a:r>
              <a:rPr lang="en-US" dirty="0"/>
              <a:t>Verify that tools and equipment are in proper working order and properly calibrated.</a:t>
            </a:r>
          </a:p>
          <a:p>
            <a:pPr lvl="1"/>
            <a:endParaRPr lang="en-US" dirty="0"/>
          </a:p>
        </p:txBody>
      </p:sp>
      <p:sp>
        <p:nvSpPr>
          <p:cNvPr id="3" name="Title 2"/>
          <p:cNvSpPr>
            <a:spLocks noGrp="1"/>
          </p:cNvSpPr>
          <p:nvPr>
            <p:ph type="title"/>
          </p:nvPr>
        </p:nvSpPr>
        <p:spPr/>
        <p:txBody>
          <a:bodyPr/>
          <a:lstStyle/>
          <a:p>
            <a:pPr algn="ctr"/>
            <a:r>
              <a:rPr lang="en-US" dirty="0">
                <a:effectLst/>
              </a:rPr>
              <a:t>Quality Assurance Audits </a:t>
            </a:r>
            <a:endParaRPr lang="en-US" dirty="0"/>
          </a:p>
        </p:txBody>
      </p:sp>
    </p:spTree>
    <p:extLst>
      <p:ext uri="{BB962C8B-B14F-4D97-AF65-F5344CB8AC3E}">
        <p14:creationId xmlns:p14="http://schemas.microsoft.com/office/powerpoint/2010/main" val="636590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0"/>
            <a:ext cx="3320140" cy="307777"/>
          </a:xfrm>
          <a:prstGeom prst="rect">
            <a:avLst/>
          </a:prstGeom>
          <a:noFill/>
        </p:spPr>
        <p:txBody>
          <a:bodyPr wrap="none" rtlCol="0">
            <a:spAutoFit/>
          </a:bodyPr>
          <a:lstStyle/>
          <a:p>
            <a:r>
              <a:rPr lang="en-US" sz="1400" b="1" dirty="0" smtClean="0">
                <a:solidFill>
                  <a:schemeClr val="bg1"/>
                </a:solidFill>
                <a:latin typeface="+mj-lt"/>
              </a:rPr>
              <a:t>Missouri Public Service Commission</a:t>
            </a:r>
            <a:endParaRPr lang="en-US" sz="1400" b="1" dirty="0">
              <a:solidFill>
                <a:schemeClr val="bg1"/>
              </a:solidFill>
              <a:latin typeface="+mj-lt"/>
            </a:endParaRPr>
          </a:p>
        </p:txBody>
      </p:sp>
      <p:sp>
        <p:nvSpPr>
          <p:cNvPr id="3" name="Content Placeholder 2"/>
          <p:cNvSpPr>
            <a:spLocks noGrp="1"/>
          </p:cNvSpPr>
          <p:nvPr>
            <p:ph idx="1"/>
          </p:nvPr>
        </p:nvSpPr>
        <p:spPr/>
        <p:txBody>
          <a:bodyPr/>
          <a:lstStyle/>
          <a:p>
            <a:endParaRPr lang="en-US" dirty="0"/>
          </a:p>
          <a:p>
            <a:endParaRPr lang="en-US" dirty="0" smtClean="0"/>
          </a:p>
          <a:p>
            <a:endParaRPr lang="en-US" dirty="0"/>
          </a:p>
          <a:p>
            <a:endParaRPr lang="en-US" dirty="0" smtClean="0"/>
          </a:p>
          <a:p>
            <a:pPr marL="109728" indent="0">
              <a:buNone/>
            </a:pPr>
            <a:endParaRPr lang="en-US" dirty="0" smtClean="0"/>
          </a:p>
          <a:p>
            <a:pPr marL="109728" indent="0">
              <a:buNone/>
            </a:pPr>
            <a:endParaRPr lang="en-US" dirty="0" smtClean="0"/>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3"/>
          <a:stretch>
            <a:fillRect/>
          </a:stretch>
        </p:blipFill>
        <p:spPr>
          <a:xfrm>
            <a:off x="1752600" y="457200"/>
            <a:ext cx="6256252" cy="5174157"/>
          </a:xfrm>
          <a:prstGeom prst="rect">
            <a:avLst/>
          </a:prstGeom>
        </p:spPr>
      </p:pic>
    </p:spTree>
    <p:extLst>
      <p:ext uri="{BB962C8B-B14F-4D97-AF65-F5344CB8AC3E}">
        <p14:creationId xmlns:p14="http://schemas.microsoft.com/office/powerpoint/2010/main" val="3612188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State Initiatives</a:t>
            </a: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3" name="Content Placeholder 2"/>
          <p:cNvSpPr>
            <a:spLocks noGrp="1"/>
          </p:cNvSpPr>
          <p:nvPr>
            <p:ph idx="1"/>
          </p:nvPr>
        </p:nvSpPr>
        <p:spPr/>
        <p:txBody>
          <a:bodyPr/>
          <a:lstStyle/>
          <a:p>
            <a:r>
              <a:rPr lang="en-US" dirty="0" smtClean="0"/>
              <a:t>States rules requiring additional </a:t>
            </a:r>
            <a:r>
              <a:rPr lang="en-US" b="1" dirty="0" smtClean="0"/>
              <a:t>reporting</a:t>
            </a:r>
            <a:r>
              <a:rPr lang="en-US" dirty="0" smtClean="0"/>
              <a:t> requirements for excavation damages</a:t>
            </a:r>
            <a:r>
              <a:rPr lang="en-US" dirty="0"/>
              <a:t>,</a:t>
            </a:r>
            <a:r>
              <a:rPr lang="en-US" dirty="0" smtClean="0"/>
              <a:t> examples:</a:t>
            </a:r>
          </a:p>
          <a:p>
            <a:pPr lvl="1"/>
            <a:r>
              <a:rPr lang="en-US" dirty="0" smtClean="0"/>
              <a:t>New Hampshire Public Utilities Commission requires filing of monthly reports.</a:t>
            </a:r>
          </a:p>
          <a:p>
            <a:pPr lvl="1"/>
            <a:r>
              <a:rPr lang="en-US" dirty="0" smtClean="0"/>
              <a:t>Maine Public Utilities Commission requires reporting using an </a:t>
            </a:r>
            <a:r>
              <a:rPr lang="en-US" dirty="0"/>
              <a:t>Underground Facility Incident Report Form</a:t>
            </a:r>
            <a:endParaRPr lang="en-US" dirty="0" smtClean="0"/>
          </a:p>
          <a:p>
            <a:pPr lvl="1"/>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5513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State Initiatives</a:t>
            </a:r>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3" name="Content Placeholder 2"/>
          <p:cNvSpPr>
            <a:spLocks noGrp="1"/>
          </p:cNvSpPr>
          <p:nvPr>
            <p:ph idx="1"/>
          </p:nvPr>
        </p:nvSpPr>
        <p:spPr/>
        <p:txBody>
          <a:bodyPr>
            <a:normAutofit/>
          </a:bodyPr>
          <a:lstStyle/>
          <a:p>
            <a:r>
              <a:rPr lang="en-US" dirty="0"/>
              <a:t>State rules </a:t>
            </a:r>
            <a:r>
              <a:rPr lang="en-US" dirty="0" smtClean="0"/>
              <a:t>setting minimum </a:t>
            </a:r>
            <a:r>
              <a:rPr lang="en-US" b="1" dirty="0" smtClean="0"/>
              <a:t>training and qualifications</a:t>
            </a:r>
            <a:r>
              <a:rPr lang="en-US" dirty="0" smtClean="0"/>
              <a:t> </a:t>
            </a:r>
            <a:r>
              <a:rPr lang="en-US" dirty="0"/>
              <a:t>for </a:t>
            </a:r>
            <a:r>
              <a:rPr lang="en-US" dirty="0" smtClean="0"/>
              <a:t>locators, examples:</a:t>
            </a:r>
          </a:p>
          <a:p>
            <a:pPr lvl="1"/>
            <a:r>
              <a:rPr lang="en-US" dirty="0" smtClean="0"/>
              <a:t>Maine </a:t>
            </a:r>
            <a:r>
              <a:rPr lang="en-US" dirty="0"/>
              <a:t>Public Utilities </a:t>
            </a:r>
            <a:r>
              <a:rPr lang="en-US" dirty="0" smtClean="0"/>
              <a:t>Commission requires locators to have necessary knowledge and skills for:</a:t>
            </a:r>
          </a:p>
          <a:p>
            <a:pPr lvl="2"/>
            <a:r>
              <a:rPr lang="en-US" dirty="0" smtClean="0"/>
              <a:t>the </a:t>
            </a:r>
            <a:r>
              <a:rPr lang="en-US" dirty="0"/>
              <a:t>use industry best practices developed by </a:t>
            </a:r>
            <a:r>
              <a:rPr lang="en-US" dirty="0" smtClean="0"/>
              <a:t>the CGA </a:t>
            </a:r>
            <a:r>
              <a:rPr lang="en-US" dirty="0"/>
              <a:t>for locating and marking pipelines or other recognized industry </a:t>
            </a:r>
            <a:r>
              <a:rPr lang="en-US" dirty="0" smtClean="0"/>
              <a:t>authority;</a:t>
            </a:r>
          </a:p>
          <a:p>
            <a:pPr lvl="2"/>
            <a:r>
              <a:rPr lang="en-US" dirty="0"/>
              <a:t>S</a:t>
            </a:r>
            <a:r>
              <a:rPr lang="en-US" dirty="0" smtClean="0"/>
              <a:t>tate </a:t>
            </a:r>
            <a:r>
              <a:rPr lang="en-US" dirty="0"/>
              <a:t>and local underground damage prevention </a:t>
            </a:r>
            <a:r>
              <a:rPr lang="en-US" dirty="0" smtClean="0"/>
              <a:t>regulations</a:t>
            </a:r>
          </a:p>
          <a:p>
            <a:pPr lvl="1"/>
            <a:r>
              <a:rPr lang="en-US" dirty="0" smtClean="0"/>
              <a:t>New Hampshire PUC requires locators to </a:t>
            </a:r>
            <a:r>
              <a:rPr lang="en-US" dirty="0"/>
              <a:t>be trained in accordance with National Utility Locating Contractors Association (NULCA) standards </a:t>
            </a:r>
          </a:p>
          <a:p>
            <a:endParaRPr lang="en-US" dirty="0"/>
          </a:p>
          <a:p>
            <a:pPr lvl="1"/>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166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State Initiatives</a:t>
            </a:r>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3" name="Content Placeholder 2"/>
          <p:cNvSpPr>
            <a:spLocks noGrp="1"/>
          </p:cNvSpPr>
          <p:nvPr>
            <p:ph idx="1"/>
          </p:nvPr>
        </p:nvSpPr>
        <p:spPr/>
        <p:txBody>
          <a:bodyPr>
            <a:normAutofit/>
          </a:bodyPr>
          <a:lstStyle/>
          <a:p>
            <a:r>
              <a:rPr lang="en-US" dirty="0" smtClean="0"/>
              <a:t>Other State Initiatives, examples:</a:t>
            </a:r>
          </a:p>
          <a:p>
            <a:pPr lvl="1"/>
            <a:r>
              <a:rPr lang="en-US" dirty="0" smtClean="0"/>
              <a:t>A Kansas Corporation Commission </a:t>
            </a:r>
            <a:r>
              <a:rPr lang="en-US" dirty="0"/>
              <a:t>Order requires </a:t>
            </a:r>
            <a:r>
              <a:rPr lang="en-US" dirty="0" smtClean="0"/>
              <a:t>operators </a:t>
            </a:r>
            <a:r>
              <a:rPr lang="en-US" dirty="0"/>
              <a:t>to notify the KCC within 30 minutes of all excavation damages called in by excavator. </a:t>
            </a:r>
            <a:endParaRPr lang="en-US" dirty="0" smtClean="0"/>
          </a:p>
          <a:p>
            <a:pPr lvl="1"/>
            <a:r>
              <a:rPr lang="en-US" dirty="0" smtClean="0"/>
              <a:t>A settlement </a:t>
            </a:r>
            <a:r>
              <a:rPr lang="en-US" dirty="0"/>
              <a:t>agreement approved by the </a:t>
            </a:r>
            <a:r>
              <a:rPr lang="en-US" dirty="0" smtClean="0"/>
              <a:t>New Hampshire </a:t>
            </a:r>
            <a:r>
              <a:rPr lang="en-US" dirty="0"/>
              <a:t>PUC </a:t>
            </a:r>
            <a:r>
              <a:rPr lang="en-US" dirty="0" smtClean="0"/>
              <a:t>that </a:t>
            </a:r>
            <a:r>
              <a:rPr lang="en-US" dirty="0"/>
              <a:t>requires locating to be done by in-house personnel (no contractors</a:t>
            </a:r>
            <a:r>
              <a:rPr lang="en-US" dirty="0" smtClean="0"/>
              <a:t>).</a:t>
            </a:r>
          </a:p>
          <a:p>
            <a:pPr lvl="1"/>
            <a:r>
              <a:rPr lang="en-US" dirty="0" smtClean="0"/>
              <a:t>A Virginia order requires </a:t>
            </a:r>
            <a:r>
              <a:rPr lang="en-US" dirty="0"/>
              <a:t>installing of electronic marker balls with all new service </a:t>
            </a:r>
            <a:r>
              <a:rPr lang="en-US" dirty="0" smtClean="0"/>
              <a:t>lines</a:t>
            </a:r>
            <a:r>
              <a:rPr lang="en-US" dirty="0"/>
              <a:t>.</a:t>
            </a:r>
            <a:endParaRPr lang="en-US" dirty="0" smtClean="0"/>
          </a:p>
          <a:p>
            <a:pPr lvl="1"/>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568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What did this include?</a:t>
            </a:r>
          </a:p>
          <a:p>
            <a:r>
              <a:rPr lang="en-US" dirty="0" smtClean="0"/>
              <a:t>How did we come up with the questions?</a:t>
            </a:r>
          </a:p>
          <a:p>
            <a:r>
              <a:rPr lang="en-US" dirty="0" smtClean="0"/>
              <a:t>The answers we received.</a:t>
            </a:r>
            <a:endParaRPr lang="en-US" dirty="0"/>
          </a:p>
        </p:txBody>
      </p:sp>
      <p:sp>
        <p:nvSpPr>
          <p:cNvPr id="3" name="Title 2"/>
          <p:cNvSpPr>
            <a:spLocks noGrp="1"/>
          </p:cNvSpPr>
          <p:nvPr>
            <p:ph type="title"/>
          </p:nvPr>
        </p:nvSpPr>
        <p:spPr/>
        <p:txBody>
          <a:bodyPr/>
          <a:lstStyle/>
          <a:p>
            <a:pPr algn="ctr"/>
            <a:r>
              <a:rPr lang="en-US" dirty="0" smtClean="0"/>
              <a:t>Operator Discussion</a:t>
            </a:r>
            <a:endParaRPr lang="en-US" dirty="0"/>
          </a:p>
        </p:txBody>
      </p:sp>
    </p:spTree>
    <p:extLst>
      <p:ext uri="{BB962C8B-B14F-4D97-AF65-F5344CB8AC3E}">
        <p14:creationId xmlns:p14="http://schemas.microsoft.com/office/powerpoint/2010/main" val="20556208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Why people don’t call Missouri One Call?</a:t>
            </a:r>
            <a:endParaRPr lang="en-US" sz="3200"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3" name="Content Placeholder 2"/>
          <p:cNvSpPr>
            <a:spLocks noGrp="1"/>
          </p:cNvSpPr>
          <p:nvPr>
            <p:ph idx="1"/>
          </p:nvPr>
        </p:nvSpPr>
        <p:spPr/>
        <p:txBody>
          <a:bodyPr/>
          <a:lstStyle/>
          <a:p>
            <a:r>
              <a:rPr lang="en-US" dirty="0" smtClean="0"/>
              <a:t>Homeowners think they know what’s underground</a:t>
            </a:r>
          </a:p>
          <a:p>
            <a:r>
              <a:rPr lang="en-US" dirty="0"/>
              <a:t>N</a:t>
            </a:r>
            <a:r>
              <a:rPr lang="en-US" dirty="0" smtClean="0"/>
              <a:t>ot taking the time to wait</a:t>
            </a:r>
          </a:p>
          <a:p>
            <a:r>
              <a:rPr lang="en-US" dirty="0" smtClean="0"/>
              <a:t>Thinking they have a 50/50 chance of missing underground utilities</a:t>
            </a:r>
          </a:p>
          <a:p>
            <a:r>
              <a:rPr lang="en-US" dirty="0" smtClean="0"/>
              <a:t>Spur of Moment Projects</a:t>
            </a:r>
          </a:p>
          <a:p>
            <a:r>
              <a:rPr lang="en-US" dirty="0" smtClean="0"/>
              <a:t>Lack of understanding needing to call</a:t>
            </a:r>
          </a:p>
          <a:p>
            <a:r>
              <a:rPr lang="en-US" dirty="0" smtClean="0"/>
              <a:t>Language Barrier</a:t>
            </a:r>
          </a:p>
          <a:p>
            <a:r>
              <a:rPr lang="en-US" dirty="0" smtClean="0"/>
              <a:t>Number has gone down though!</a:t>
            </a:r>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7692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Do people typically white-line?</a:t>
            </a: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3" name="Content Placeholder 2"/>
          <p:cNvSpPr>
            <a:spLocks noGrp="1"/>
          </p:cNvSpPr>
          <p:nvPr>
            <p:ph idx="1"/>
          </p:nvPr>
        </p:nvSpPr>
        <p:spPr>
          <a:xfrm>
            <a:off x="304800" y="1481328"/>
            <a:ext cx="8458200" cy="4525963"/>
          </a:xfrm>
        </p:spPr>
        <p:txBody>
          <a:bodyPr/>
          <a:lstStyle/>
          <a:p>
            <a:r>
              <a:rPr lang="en-US" dirty="0" smtClean="0"/>
              <a:t>Local companies do, but out of state contractors typically do not.</a:t>
            </a:r>
          </a:p>
          <a:p>
            <a:r>
              <a:rPr lang="en-US" dirty="0" smtClean="0"/>
              <a:t>Flags are free on Missouri One Call if requested</a:t>
            </a:r>
          </a:p>
          <a:p>
            <a:r>
              <a:rPr lang="en-US" dirty="0" smtClean="0"/>
              <a:t>Some will meet on site an white line while there to do the locate</a:t>
            </a:r>
          </a:p>
          <a:p>
            <a:r>
              <a:rPr lang="en-US" dirty="0" smtClean="0"/>
              <a:t>Sometimes able to put white-lining in contracts</a:t>
            </a:r>
          </a:p>
          <a:p>
            <a:r>
              <a:rPr lang="en-US" dirty="0" smtClean="0"/>
              <a:t>Able to digitally white-line on Missouri One Call’s website</a:t>
            </a:r>
          </a:p>
          <a:p>
            <a:endParaRPr lang="en-US" dirty="0" smtClean="0"/>
          </a:p>
          <a:p>
            <a:endParaRPr lang="en-US" dirty="0" smtClean="0"/>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4107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Common Causes of Excavator Damage</a:t>
            </a:r>
            <a:endParaRPr lang="en-US" sz="3200"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3" name="Content Placeholder 2"/>
          <p:cNvSpPr>
            <a:spLocks noGrp="1"/>
          </p:cNvSpPr>
          <p:nvPr>
            <p:ph idx="1"/>
          </p:nvPr>
        </p:nvSpPr>
        <p:spPr/>
        <p:txBody>
          <a:bodyPr/>
          <a:lstStyle/>
          <a:p>
            <a:r>
              <a:rPr lang="en-US" dirty="0" smtClean="0"/>
              <a:t>Excavator not being careful enough and hand digging</a:t>
            </a:r>
          </a:p>
          <a:p>
            <a:r>
              <a:rPr lang="en-US" dirty="0" smtClean="0"/>
              <a:t>Thinking lines are deeper</a:t>
            </a:r>
          </a:p>
          <a:p>
            <a:r>
              <a:rPr lang="en-US" dirty="0" smtClean="0"/>
              <a:t>Failure to protect exposed facility with boring work</a:t>
            </a:r>
          </a:p>
          <a:p>
            <a:endParaRPr lang="en-US" dirty="0" smtClean="0"/>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4781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Mapping Systems</a:t>
            </a: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3" name="Content Placeholder 2"/>
          <p:cNvSpPr>
            <a:spLocks noGrp="1"/>
          </p:cNvSpPr>
          <p:nvPr>
            <p:ph idx="1"/>
          </p:nvPr>
        </p:nvSpPr>
        <p:spPr/>
        <p:txBody>
          <a:bodyPr/>
          <a:lstStyle/>
          <a:p>
            <a:r>
              <a:rPr lang="en-US" dirty="0" smtClean="0"/>
              <a:t>Most companies have digital maps</a:t>
            </a:r>
          </a:p>
          <a:p>
            <a:r>
              <a:rPr lang="en-US" dirty="0" smtClean="0"/>
              <a:t>Systems updated on a weekly/monthly basis</a:t>
            </a:r>
          </a:p>
          <a:p>
            <a:r>
              <a:rPr lang="en-US" dirty="0" smtClean="0"/>
              <a:t>GIS system that allows crews to perform updates in in field on tablets</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04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Is there a standard of locating equipment to use?</a:t>
            </a: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3" name="Content Placeholder 2"/>
          <p:cNvSpPr>
            <a:spLocks noGrp="1"/>
          </p:cNvSpPr>
          <p:nvPr>
            <p:ph idx="1"/>
          </p:nvPr>
        </p:nvSpPr>
        <p:spPr/>
        <p:txBody>
          <a:bodyPr/>
          <a:lstStyle/>
          <a:p>
            <a:r>
              <a:rPr lang="en-US" dirty="0" smtClean="0"/>
              <a:t>No, mostly done by utility or contractor preference</a:t>
            </a:r>
            <a:endParaRPr lang="en-US" dirty="0"/>
          </a:p>
          <a:p>
            <a:r>
              <a:rPr lang="en-US" dirty="0" err="1" smtClean="0"/>
              <a:t>Rycom</a:t>
            </a:r>
            <a:r>
              <a:rPr lang="en-US" dirty="0" smtClean="0"/>
              <a:t>, Subsurface Solutions, Radio Detection</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0472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How to locate when there is a lack of tracer wire?</a:t>
            </a: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3" name="Content Placeholder 2"/>
          <p:cNvSpPr>
            <a:spLocks noGrp="1"/>
          </p:cNvSpPr>
          <p:nvPr>
            <p:ph idx="1"/>
          </p:nvPr>
        </p:nvSpPr>
        <p:spPr/>
        <p:txBody>
          <a:bodyPr/>
          <a:lstStyle/>
          <a:p>
            <a:r>
              <a:rPr lang="en-US" dirty="0" smtClean="0"/>
              <a:t>Jameson tool</a:t>
            </a:r>
          </a:p>
          <a:p>
            <a:r>
              <a:rPr lang="en-US" dirty="0" smtClean="0"/>
              <a:t>Ground penetrating radar</a:t>
            </a:r>
          </a:p>
          <a:p>
            <a:r>
              <a:rPr lang="en-US" dirty="0" smtClean="0"/>
              <a:t>Vacuum Excavator to pneumatically excavate down to pipe</a:t>
            </a:r>
          </a:p>
          <a:p>
            <a:r>
              <a:rPr lang="en-US" dirty="0" smtClean="0"/>
              <a:t>Locate wire on another point from street or neighbor’s house</a:t>
            </a:r>
          </a:p>
          <a:p>
            <a:r>
              <a:rPr lang="en-US" dirty="0" smtClean="0"/>
              <a:t>Shovels and probes</a:t>
            </a:r>
          </a:p>
          <a:p>
            <a:r>
              <a:rPr lang="en-US" dirty="0" smtClean="0"/>
              <a:t>Marker Balls in Mains and mirror surface indicators on service lines to help locate</a:t>
            </a:r>
          </a:p>
          <a:p>
            <a:r>
              <a:rPr lang="en-US" dirty="0" smtClean="0"/>
              <a:t>Records, field sketches, service card drawings</a:t>
            </a:r>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5287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MUTE AND HAND RAISE</a:t>
            </a: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r>
              <a:rPr lang="en-US" sz="1400" b="1" dirty="0" smtClean="0">
                <a:solidFill>
                  <a:schemeClr val="bg1"/>
                </a:solidFill>
                <a:latin typeface="+mj-lt"/>
              </a:rPr>
              <a:t>Missouri Public Service Commission</a:t>
            </a:r>
            <a:endParaRPr lang="en-US" sz="1400" b="1" dirty="0">
              <a:solidFill>
                <a:schemeClr val="bg1"/>
              </a:solidFill>
              <a:latin typeface="+mj-lt"/>
            </a:endParaRPr>
          </a:p>
        </p:txBody>
      </p:sp>
      <p:sp>
        <p:nvSpPr>
          <p:cNvPr id="3" name="Content Placeholder 2"/>
          <p:cNvSpPr>
            <a:spLocks noGrp="1"/>
          </p:cNvSpPr>
          <p:nvPr>
            <p:ph idx="1"/>
          </p:nvPr>
        </p:nvSpPr>
        <p:spPr/>
        <p:txBody>
          <a:bodyPr/>
          <a:lstStyle/>
          <a:p>
            <a:pPr marL="109728" indent="0">
              <a:buNone/>
            </a:pPr>
            <a:r>
              <a:rPr lang="en-US" b="1" dirty="0" smtClean="0"/>
              <a:t>Mute &amp; Video Button – toggle on/off</a:t>
            </a:r>
          </a:p>
          <a:p>
            <a:endParaRPr lang="en-US" dirty="0"/>
          </a:p>
          <a:p>
            <a:endParaRPr lang="en-US" dirty="0" smtClean="0"/>
          </a:p>
          <a:p>
            <a:endParaRPr lang="en-US" dirty="0"/>
          </a:p>
          <a:p>
            <a:endParaRPr lang="en-US" dirty="0" smtClean="0"/>
          </a:p>
          <a:p>
            <a:pPr marL="109728" indent="0">
              <a:buNone/>
            </a:pPr>
            <a:endParaRPr lang="en-US" dirty="0" smtClean="0"/>
          </a:p>
          <a:p>
            <a:pPr marL="109728" indent="0">
              <a:buNone/>
            </a:pPr>
            <a:r>
              <a:rPr lang="en-US" b="1" dirty="0" smtClean="0"/>
              <a:t>Hand Raise</a:t>
            </a:r>
          </a:p>
          <a:p>
            <a:pPr marL="109728" indent="0">
              <a:buNone/>
            </a:pPr>
            <a:endParaRPr lang="en-US" dirty="0" smtClean="0"/>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1066800" y="2133600"/>
            <a:ext cx="5761219" cy="784928"/>
          </a:xfrm>
          <a:prstGeom prst="rect">
            <a:avLst/>
          </a:prstGeom>
        </p:spPr>
      </p:pic>
      <p:pic>
        <p:nvPicPr>
          <p:cNvPr id="6" name="Picture 5"/>
          <p:cNvPicPr>
            <a:picLocks noChangeAspect="1"/>
          </p:cNvPicPr>
          <p:nvPr/>
        </p:nvPicPr>
        <p:blipFill>
          <a:blip r:embed="rId4"/>
          <a:stretch>
            <a:fillRect/>
          </a:stretch>
        </p:blipFill>
        <p:spPr>
          <a:xfrm>
            <a:off x="1215402" y="3117570"/>
            <a:ext cx="5464013" cy="594412"/>
          </a:xfrm>
          <a:prstGeom prst="rect">
            <a:avLst/>
          </a:prstGeom>
        </p:spPr>
      </p:pic>
      <p:pic>
        <p:nvPicPr>
          <p:cNvPr id="7" name="Picture 6"/>
          <p:cNvPicPr>
            <a:picLocks noChangeAspect="1"/>
          </p:cNvPicPr>
          <p:nvPr/>
        </p:nvPicPr>
        <p:blipFill>
          <a:blip r:embed="rId5"/>
          <a:stretch>
            <a:fillRect/>
          </a:stretch>
        </p:blipFill>
        <p:spPr>
          <a:xfrm>
            <a:off x="3352800" y="3994902"/>
            <a:ext cx="5012491" cy="2012389"/>
          </a:xfrm>
          <a:prstGeom prst="rect">
            <a:avLst/>
          </a:prstGeom>
        </p:spPr>
      </p:pic>
      <p:sp>
        <p:nvSpPr>
          <p:cNvPr id="10" name="Right Arrow 9"/>
          <p:cNvSpPr/>
          <p:nvPr/>
        </p:nvSpPr>
        <p:spPr>
          <a:xfrm rot="5400000">
            <a:off x="5858179" y="4451404"/>
            <a:ext cx="115784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1006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t>Large Project vs Small Project Locate Tickets</a:t>
            </a:r>
            <a:endParaRPr lang="en-US" sz="2800"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3" name="Content Placeholder 2"/>
          <p:cNvSpPr>
            <a:spLocks noGrp="1"/>
          </p:cNvSpPr>
          <p:nvPr>
            <p:ph idx="1"/>
          </p:nvPr>
        </p:nvSpPr>
        <p:spPr/>
        <p:txBody>
          <a:bodyPr/>
          <a:lstStyle/>
          <a:p>
            <a:r>
              <a:rPr lang="en-US" dirty="0" smtClean="0"/>
              <a:t>Communication from start to finish</a:t>
            </a:r>
          </a:p>
          <a:p>
            <a:r>
              <a:rPr lang="en-US" dirty="0" smtClean="0"/>
              <a:t>Break projects into sections</a:t>
            </a:r>
          </a:p>
          <a:p>
            <a:r>
              <a:rPr lang="en-US" dirty="0" smtClean="0"/>
              <a:t>More notes in tickets the better</a:t>
            </a:r>
          </a:p>
          <a:p>
            <a:r>
              <a:rPr lang="en-US" dirty="0" smtClean="0"/>
              <a:t>Phone number on tickets of someone to call</a:t>
            </a:r>
          </a:p>
          <a:p>
            <a:r>
              <a:rPr lang="en-US" dirty="0" smtClean="0"/>
              <a:t>Call contractors to see where they plan to work next couple of days</a:t>
            </a:r>
          </a:p>
          <a:p>
            <a:r>
              <a:rPr lang="en-US" dirty="0" smtClean="0"/>
              <a:t>Location of project is factor</a:t>
            </a:r>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57299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Screening Contractors</a:t>
            </a: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3" name="Content Placeholder 2"/>
          <p:cNvSpPr>
            <a:spLocks noGrp="1"/>
          </p:cNvSpPr>
          <p:nvPr>
            <p:ph idx="1"/>
          </p:nvPr>
        </p:nvSpPr>
        <p:spPr/>
        <p:txBody>
          <a:bodyPr/>
          <a:lstStyle/>
          <a:p>
            <a:r>
              <a:rPr lang="en-US" dirty="0" smtClean="0"/>
              <a:t>Track each damage save those contractors</a:t>
            </a:r>
          </a:p>
          <a:p>
            <a:r>
              <a:rPr lang="en-US" dirty="0" smtClean="0"/>
              <a:t>Create a list to break down damages to excavation type, locations, history to know the risk factor</a:t>
            </a:r>
          </a:p>
          <a:p>
            <a:r>
              <a:rPr lang="en-US" dirty="0" smtClean="0"/>
              <a:t>Small number of damages per year so able to track them</a:t>
            </a:r>
          </a:p>
          <a:p>
            <a:r>
              <a:rPr lang="en-US" dirty="0" smtClean="0"/>
              <a:t>Can screen based on your information</a:t>
            </a:r>
          </a:p>
          <a:p>
            <a:r>
              <a:rPr lang="en-US" dirty="0" smtClean="0"/>
              <a:t>Meet with contractor if have recurring damage</a:t>
            </a:r>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50468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Damage Investigations</a:t>
            </a: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3" name="Content Placeholder 2"/>
          <p:cNvSpPr>
            <a:spLocks noGrp="1"/>
          </p:cNvSpPr>
          <p:nvPr>
            <p:ph idx="1"/>
          </p:nvPr>
        </p:nvSpPr>
        <p:spPr/>
        <p:txBody>
          <a:bodyPr/>
          <a:lstStyle/>
          <a:p>
            <a:r>
              <a:rPr lang="en-US" dirty="0" smtClean="0"/>
              <a:t>Investigations done in house but also done by USIC if they are a contractor </a:t>
            </a:r>
          </a:p>
          <a:p>
            <a:r>
              <a:rPr lang="en-US" dirty="0" smtClean="0"/>
              <a:t>Rhino Hit Kits</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279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Rhino Hit Kits</a:t>
            </a: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pic>
        <p:nvPicPr>
          <p:cNvPr id="5" name="Content Placeholder 4"/>
          <p:cNvPicPr>
            <a:picLocks noGrp="1" noChangeAspect="1"/>
          </p:cNvPicPr>
          <p:nvPr>
            <p:ph idx="1"/>
          </p:nvPr>
        </p:nvPicPr>
        <p:blipFill rotWithShape="1">
          <a:blip r:embed="rId3"/>
          <a:srcRect l="4233" t="33376" r="84656" b="47334"/>
          <a:stretch/>
        </p:blipFill>
        <p:spPr>
          <a:xfrm>
            <a:off x="876300" y="1661318"/>
            <a:ext cx="2743200" cy="1905001"/>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5"/>
          <a:srcRect l="3126" t="33749" r="84062" b="45158"/>
          <a:stretch/>
        </p:blipFill>
        <p:spPr>
          <a:xfrm>
            <a:off x="685800" y="3810000"/>
            <a:ext cx="3124200" cy="2057400"/>
          </a:xfrm>
          <a:prstGeom prst="rect">
            <a:avLst/>
          </a:prstGeom>
        </p:spPr>
      </p:pic>
      <p:pic>
        <p:nvPicPr>
          <p:cNvPr id="7" name="Picture 6"/>
          <p:cNvPicPr>
            <a:picLocks noChangeAspect="1"/>
          </p:cNvPicPr>
          <p:nvPr/>
        </p:nvPicPr>
        <p:blipFill rotWithShape="1">
          <a:blip r:embed="rId6"/>
          <a:srcRect l="5312" t="27343" r="85938" b="39063"/>
          <a:stretch/>
        </p:blipFill>
        <p:spPr>
          <a:xfrm>
            <a:off x="5486400" y="1948174"/>
            <a:ext cx="2438400" cy="3744686"/>
          </a:xfrm>
          <a:prstGeom prst="rect">
            <a:avLst/>
          </a:prstGeom>
        </p:spPr>
      </p:pic>
      <p:sp>
        <p:nvSpPr>
          <p:cNvPr id="3" name="TextBox 2"/>
          <p:cNvSpPr txBox="1"/>
          <p:nvPr/>
        </p:nvSpPr>
        <p:spPr>
          <a:xfrm>
            <a:off x="5334000" y="6038730"/>
            <a:ext cx="2819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Lucida Sans Unicode"/>
                <a:ea typeface="+mn-ea"/>
                <a:cs typeface="+mn-cs"/>
              </a:rPr>
              <a:t>www.rhinomarkers.com</a:t>
            </a: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34885523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Other Things</a:t>
            </a: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3" name="Content Placeholder 2"/>
          <p:cNvSpPr>
            <a:spLocks noGrp="1"/>
          </p:cNvSpPr>
          <p:nvPr>
            <p:ph idx="1"/>
          </p:nvPr>
        </p:nvSpPr>
        <p:spPr/>
        <p:txBody>
          <a:bodyPr/>
          <a:lstStyle/>
          <a:p>
            <a:r>
              <a:rPr lang="en-US" dirty="0" smtClean="0"/>
              <a:t>Renewal tickets</a:t>
            </a:r>
          </a:p>
          <a:p>
            <a:r>
              <a:rPr lang="en-US" dirty="0" smtClean="0"/>
              <a:t>Industry is rapidly changing and number of locates has changed</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7572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202" y="2660947"/>
            <a:ext cx="8229600" cy="1143000"/>
          </a:xfrm>
        </p:spPr>
        <p:txBody>
          <a:bodyPr/>
          <a:lstStyle/>
          <a:p>
            <a:pPr algn="ctr"/>
            <a:r>
              <a:rPr lang="en-US" dirty="0" smtClean="0"/>
              <a:t>QUESTIONS OR DISCUSSION?</a:t>
            </a: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2118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829761"/>
          </a:xfrm>
        </p:spPr>
        <p:txBody>
          <a:bodyPr/>
          <a:lstStyle/>
          <a:p>
            <a:r>
              <a:rPr lang="en-US" dirty="0" smtClean="0"/>
              <a:t>Operator’s presentation and panel discussion</a:t>
            </a:r>
            <a:endParaRPr lang="en-US" dirty="0"/>
          </a:p>
        </p:txBody>
      </p:sp>
      <p:sp>
        <p:nvSpPr>
          <p:cNvPr id="3" name="Subtitle 2"/>
          <p:cNvSpPr>
            <a:spLocks noGrp="1"/>
          </p:cNvSpPr>
          <p:nvPr>
            <p:ph type="subTitle" idx="1"/>
          </p:nvPr>
        </p:nvSpPr>
        <p:spPr>
          <a:xfrm>
            <a:off x="685800" y="3067496"/>
            <a:ext cx="7772400" cy="1199704"/>
          </a:xfrm>
        </p:spPr>
        <p:txBody>
          <a:bodyPr>
            <a:normAutofit fontScale="70000" lnSpcReduction="20000"/>
          </a:bodyPr>
          <a:lstStyle/>
          <a:p>
            <a:r>
              <a:rPr lang="en-US" dirty="0" smtClean="0"/>
              <a:t>Heath Silvey, City Utilities of Springfield MO</a:t>
            </a:r>
          </a:p>
          <a:p>
            <a:r>
              <a:rPr lang="en-US" dirty="0" smtClean="0"/>
              <a:t>Dennis Bennett, Ameren Missouri</a:t>
            </a:r>
          </a:p>
          <a:p>
            <a:r>
              <a:rPr lang="en-US" dirty="0"/>
              <a:t>Keith Carter, Macon Municipal Utilities</a:t>
            </a:r>
          </a:p>
          <a:p>
            <a:r>
              <a:rPr lang="en-US" dirty="0" smtClean="0"/>
              <a:t>Jacob Robinett, Missouri Public Service Commission</a:t>
            </a:r>
            <a:endParaRPr lang="en-US" dirty="0"/>
          </a:p>
        </p:txBody>
      </p:sp>
      <p:sp>
        <p:nvSpPr>
          <p:cNvPr id="9" name="TextBox 8"/>
          <p:cNvSpPr txBox="1"/>
          <p:nvPr/>
        </p:nvSpPr>
        <p:spPr>
          <a:xfrm>
            <a:off x="1905000" y="5943600"/>
            <a:ext cx="6553200" cy="369332"/>
          </a:xfrm>
          <a:prstGeom prst="rect">
            <a:avLst/>
          </a:prstGeom>
          <a:noFill/>
        </p:spPr>
        <p:txBody>
          <a:bodyPr wrap="square" rtlCol="0">
            <a:spAutoFit/>
          </a:bodyPr>
          <a:lstStyle/>
          <a:p>
            <a:r>
              <a:rPr lang="en-US" b="1" dirty="0" smtClean="0">
                <a:solidFill>
                  <a:schemeClr val="bg1"/>
                </a:solidFill>
                <a:latin typeface="Calibri" panose="020F0502020204030204" pitchFamily="34" charset="0"/>
              </a:rPr>
              <a:t>Missouri Public Service Commission | Jefferson City, MO</a:t>
            </a:r>
            <a:endParaRPr lang="en-US"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551244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3838"/>
            <a:ext cx="8229600" cy="4144962"/>
          </a:xfrm>
        </p:spPr>
        <p:txBody>
          <a:bodyPr>
            <a:normAutofit/>
          </a:bodyPr>
          <a:lstStyle/>
          <a:p>
            <a:pPr algn="ctr"/>
            <a:r>
              <a:rPr lang="en-US" dirty="0" smtClean="0"/>
              <a:t>Heath Silvey</a:t>
            </a:r>
            <a:br>
              <a:rPr lang="en-US" dirty="0" smtClean="0"/>
            </a:br>
            <a:r>
              <a:rPr lang="en-US" dirty="0" smtClean="0"/>
              <a:t>City Utilities of Springfield </a:t>
            </a:r>
            <a:br>
              <a:rPr lang="en-US" dirty="0" smtClean="0"/>
            </a:b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136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B4AA-97BE-49F4-9885-032C3CA0532C}"/>
              </a:ext>
            </a:extLst>
          </p:cNvPr>
          <p:cNvSpPr>
            <a:spLocks noGrp="1"/>
          </p:cNvSpPr>
          <p:nvPr>
            <p:ph type="title"/>
          </p:nvPr>
        </p:nvSpPr>
        <p:spPr/>
        <p:txBody>
          <a:bodyPr/>
          <a:lstStyle/>
          <a:p>
            <a:r>
              <a:rPr lang="en-US" sz="4500" dirty="0"/>
              <a:t>City Utilities</a:t>
            </a:r>
            <a:r>
              <a:rPr lang="en-US" dirty="0"/>
              <a:t/>
            </a:r>
            <a:br>
              <a:rPr lang="en-US" dirty="0"/>
            </a:br>
            <a:r>
              <a:rPr lang="en-US" sz="2700" dirty="0"/>
              <a:t>Damage Prevention &amp; Location Services</a:t>
            </a:r>
          </a:p>
        </p:txBody>
      </p:sp>
      <p:sp>
        <p:nvSpPr>
          <p:cNvPr id="3" name="Subtitle 2">
            <a:extLst>
              <a:ext uri="{FF2B5EF4-FFF2-40B4-BE49-F238E27FC236}">
                <a16:creationId xmlns:a16="http://schemas.microsoft.com/office/drawing/2014/main" id="{C6829107-9A60-403D-8E99-FA55F95B0C36}"/>
              </a:ext>
            </a:extLst>
          </p:cNvPr>
          <p:cNvSpPr>
            <a:spLocks noGrp="1"/>
          </p:cNvSpPr>
          <p:nvPr>
            <p:ph type="subTitle" idx="1"/>
          </p:nvPr>
        </p:nvSpPr>
        <p:spPr/>
        <p:txBody>
          <a:bodyPr>
            <a:normAutofit/>
          </a:bodyPr>
          <a:lstStyle/>
          <a:p>
            <a:r>
              <a:rPr lang="en-US" dirty="0"/>
              <a:t>PSC Workshop</a:t>
            </a:r>
          </a:p>
          <a:p>
            <a:r>
              <a:rPr lang="en-US" dirty="0"/>
              <a:t>June 2021</a:t>
            </a:r>
          </a:p>
        </p:txBody>
      </p:sp>
    </p:spTree>
    <p:extLst>
      <p:ext uri="{BB962C8B-B14F-4D97-AF65-F5344CB8AC3E}">
        <p14:creationId xmlns:p14="http://schemas.microsoft.com/office/powerpoint/2010/main" val="3768587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036E-707C-4CD0-B50E-9A70B213D9B0}"/>
              </a:ext>
            </a:extLst>
          </p:cNvPr>
          <p:cNvSpPr>
            <a:spLocks noGrp="1"/>
          </p:cNvSpPr>
          <p:nvPr>
            <p:ph type="ctrTitle"/>
          </p:nvPr>
        </p:nvSpPr>
        <p:spPr/>
        <p:txBody>
          <a:bodyPr/>
          <a:lstStyle/>
          <a:p>
            <a:r>
              <a:rPr lang="en-US" dirty="0"/>
              <a:t>City Utilities of Springfield, Missouri</a:t>
            </a:r>
          </a:p>
        </p:txBody>
      </p:sp>
      <p:sp>
        <p:nvSpPr>
          <p:cNvPr id="3" name="Text Placeholder 2">
            <a:extLst>
              <a:ext uri="{FF2B5EF4-FFF2-40B4-BE49-F238E27FC236}">
                <a16:creationId xmlns:a16="http://schemas.microsoft.com/office/drawing/2014/main" id="{659EA8E8-4A19-4E4A-B3FE-60051790023B}"/>
              </a:ext>
            </a:extLst>
          </p:cNvPr>
          <p:cNvSpPr>
            <a:spLocks noGrp="1"/>
          </p:cNvSpPr>
          <p:nvPr>
            <p:ph type="body" sz="quarter" idx="10"/>
          </p:nvPr>
        </p:nvSpPr>
        <p:spPr/>
        <p:txBody>
          <a:bodyPr/>
          <a:lstStyle/>
          <a:p>
            <a:r>
              <a:rPr lang="en-US" dirty="0"/>
              <a:t>Progressive, community-owned utility serving 320 square miles</a:t>
            </a:r>
          </a:p>
          <a:p>
            <a:r>
              <a:rPr lang="en-US" dirty="0"/>
              <a:t>Electricity, natural gas, water, broadband, and public transportation services </a:t>
            </a:r>
          </a:p>
          <a:p>
            <a:r>
              <a:rPr lang="en-US" dirty="0"/>
              <a:t>Overseen by a governing board composed of local citizens</a:t>
            </a:r>
          </a:p>
        </p:txBody>
      </p:sp>
    </p:spTree>
    <p:extLst>
      <p:ext uri="{BB962C8B-B14F-4D97-AF65-F5344CB8AC3E}">
        <p14:creationId xmlns:p14="http://schemas.microsoft.com/office/powerpoint/2010/main" val="1969299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829761"/>
          </a:xfrm>
        </p:spPr>
        <p:txBody>
          <a:bodyPr>
            <a:normAutofit/>
          </a:bodyPr>
          <a:lstStyle/>
          <a:p>
            <a:r>
              <a:rPr lang="en-US" dirty="0" smtClean="0"/>
              <a:t>Literature Review and Operator </a:t>
            </a:r>
            <a:r>
              <a:rPr lang="en-US" dirty="0"/>
              <a:t>D</a:t>
            </a:r>
            <a:r>
              <a:rPr lang="en-US" dirty="0" smtClean="0"/>
              <a:t>iscussions</a:t>
            </a:r>
            <a:endParaRPr lang="en-US" dirty="0"/>
          </a:p>
        </p:txBody>
      </p:sp>
      <p:sp>
        <p:nvSpPr>
          <p:cNvPr id="3" name="Subtitle 2"/>
          <p:cNvSpPr>
            <a:spLocks noGrp="1"/>
          </p:cNvSpPr>
          <p:nvPr>
            <p:ph type="subTitle" idx="1"/>
          </p:nvPr>
        </p:nvSpPr>
        <p:spPr>
          <a:xfrm>
            <a:off x="762000" y="3352800"/>
            <a:ext cx="7772400" cy="818704"/>
          </a:xfrm>
        </p:spPr>
        <p:txBody>
          <a:bodyPr>
            <a:normAutofit/>
          </a:bodyPr>
          <a:lstStyle/>
          <a:p>
            <a:r>
              <a:rPr lang="en-US" sz="1800" dirty="0" smtClean="0"/>
              <a:t>Jacob </a:t>
            </a:r>
            <a:r>
              <a:rPr lang="en-US" sz="1800" dirty="0" err="1" smtClean="0"/>
              <a:t>Robinett</a:t>
            </a:r>
            <a:r>
              <a:rPr lang="en-US" sz="1800" dirty="0" smtClean="0"/>
              <a:t>, Missouri Public Service Commission</a:t>
            </a:r>
          </a:p>
          <a:p>
            <a:r>
              <a:rPr lang="en-US" sz="1800" dirty="0" smtClean="0"/>
              <a:t>Kari Salsman, Missouri Public Service Commission</a:t>
            </a:r>
            <a:endParaRPr lang="en-US" sz="1800" dirty="0"/>
          </a:p>
        </p:txBody>
      </p:sp>
      <p:sp>
        <p:nvSpPr>
          <p:cNvPr id="9" name="TextBox 8"/>
          <p:cNvSpPr txBox="1"/>
          <p:nvPr/>
        </p:nvSpPr>
        <p:spPr>
          <a:xfrm>
            <a:off x="1905000" y="5943600"/>
            <a:ext cx="655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Missouri Public Service Commission | Jefferson City, MO</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94761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A720-8664-46E4-9972-C9F062C6A6E0}"/>
              </a:ext>
            </a:extLst>
          </p:cNvPr>
          <p:cNvSpPr>
            <a:spLocks noGrp="1"/>
          </p:cNvSpPr>
          <p:nvPr>
            <p:ph type="ctrTitle"/>
          </p:nvPr>
        </p:nvSpPr>
        <p:spPr>
          <a:xfrm>
            <a:off x="270163" y="1143002"/>
            <a:ext cx="8569037" cy="842209"/>
          </a:xfrm>
        </p:spPr>
        <p:txBody>
          <a:bodyPr/>
          <a:lstStyle/>
          <a:p>
            <a:r>
              <a:rPr lang="en-US" sz="2700" dirty="0"/>
              <a:t>Investigating Damages	  Preventing Damages</a:t>
            </a:r>
          </a:p>
        </p:txBody>
      </p:sp>
      <p:sp>
        <p:nvSpPr>
          <p:cNvPr id="3" name="Text Placeholder 2">
            <a:extLst>
              <a:ext uri="{FF2B5EF4-FFF2-40B4-BE49-F238E27FC236}">
                <a16:creationId xmlns:a16="http://schemas.microsoft.com/office/drawing/2014/main" id="{586BDFA3-6461-44A9-92CA-37A904672CD6}"/>
              </a:ext>
            </a:extLst>
          </p:cNvPr>
          <p:cNvSpPr>
            <a:spLocks noGrp="1"/>
          </p:cNvSpPr>
          <p:nvPr>
            <p:ph type="body" sz="quarter" idx="10"/>
          </p:nvPr>
        </p:nvSpPr>
        <p:spPr/>
        <p:txBody>
          <a:bodyPr/>
          <a:lstStyle/>
          <a:p>
            <a:pPr marL="0" indent="0">
              <a:buNone/>
            </a:pPr>
            <a:endParaRPr lang="en-US" dirty="0"/>
          </a:p>
          <a:p>
            <a:endParaRPr lang="en-US" dirty="0"/>
          </a:p>
          <a:p>
            <a:endParaRPr lang="en-US" dirty="0"/>
          </a:p>
        </p:txBody>
      </p:sp>
      <p:sp>
        <p:nvSpPr>
          <p:cNvPr id="4" name="Arrow: Right 3">
            <a:extLst>
              <a:ext uri="{FF2B5EF4-FFF2-40B4-BE49-F238E27FC236}">
                <a16:creationId xmlns:a16="http://schemas.microsoft.com/office/drawing/2014/main" id="{1EB9F930-BF9C-4050-B5CC-253321C73622}"/>
              </a:ext>
            </a:extLst>
          </p:cNvPr>
          <p:cNvSpPr/>
          <p:nvPr/>
        </p:nvSpPr>
        <p:spPr>
          <a:xfrm>
            <a:off x="4403558" y="1382369"/>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6" name="Diagram 5">
            <a:extLst>
              <a:ext uri="{FF2B5EF4-FFF2-40B4-BE49-F238E27FC236}">
                <a16:creationId xmlns:a16="http://schemas.microsoft.com/office/drawing/2014/main" id="{9674A6C1-6A22-49D9-AEE8-2CA59EE40337}"/>
              </a:ext>
            </a:extLst>
          </p:cNvPr>
          <p:cNvGraphicFramePr/>
          <p:nvPr>
            <p:extLst/>
          </p:nvPr>
        </p:nvGraphicFramePr>
        <p:xfrm>
          <a:off x="2288947" y="2449931"/>
          <a:ext cx="4532959" cy="2317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729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A7C933-483D-42AD-8906-A14248E61C67}"/>
              </a:ext>
            </a:extLst>
          </p:cNvPr>
          <p:cNvSpPr>
            <a:spLocks noGrp="1"/>
          </p:cNvSpPr>
          <p:nvPr>
            <p:ph type="body" sz="quarter" idx="10"/>
          </p:nvPr>
        </p:nvSpPr>
        <p:spPr>
          <a:xfrm>
            <a:off x="3607695" y="1344361"/>
            <a:ext cx="4916510" cy="4159535"/>
          </a:xfrm>
        </p:spPr>
        <p:txBody>
          <a:bodyPr vert="horz" lIns="68580" tIns="34290" rIns="68580" bIns="34290" rtlCol="0" anchor="ctr">
            <a:normAutofit lnSpcReduction="10000"/>
          </a:bodyPr>
          <a:lstStyle/>
          <a:p>
            <a:pPr indent="-171450" defTabSz="685800">
              <a:lnSpc>
                <a:spcPct val="90000"/>
              </a:lnSpc>
            </a:pPr>
            <a:r>
              <a:rPr lang="en-US" sz="1500" dirty="0">
                <a:latin typeface="+mn-lt"/>
                <a:cs typeface="+mn-cs"/>
              </a:rPr>
              <a:t>Executive Appointment and Support</a:t>
            </a:r>
          </a:p>
          <a:p>
            <a:pPr lvl="1" indent="-171450" defTabSz="685800">
              <a:lnSpc>
                <a:spcPct val="90000"/>
              </a:lnSpc>
              <a:buFont typeface="Arial" panose="020B0604020202020204" pitchFamily="34" charset="0"/>
              <a:buChar char="•"/>
            </a:pPr>
            <a:r>
              <a:rPr lang="en-US" sz="1500" dirty="0">
                <a:latin typeface="+mn-lt"/>
                <a:cs typeface="+mn-cs"/>
              </a:rPr>
              <a:t>Damage Prevention</a:t>
            </a:r>
          </a:p>
          <a:p>
            <a:pPr lvl="1" indent="-171450" defTabSz="685800">
              <a:lnSpc>
                <a:spcPct val="90000"/>
              </a:lnSpc>
              <a:buFont typeface="Arial" panose="020B0604020202020204" pitchFamily="34" charset="0"/>
              <a:buChar char="•"/>
            </a:pPr>
            <a:r>
              <a:rPr lang="en-US" sz="1500" dirty="0">
                <a:latin typeface="+mn-lt"/>
                <a:cs typeface="+mn-cs"/>
              </a:rPr>
              <a:t>Natural Gas Operations</a:t>
            </a:r>
          </a:p>
          <a:p>
            <a:pPr lvl="1" indent="-171450" defTabSz="685800">
              <a:lnSpc>
                <a:spcPct val="90000"/>
              </a:lnSpc>
              <a:buFont typeface="Arial" panose="020B0604020202020204" pitchFamily="34" charset="0"/>
              <a:buChar char="•"/>
            </a:pPr>
            <a:r>
              <a:rPr lang="en-US" sz="1500" dirty="0">
                <a:latin typeface="+mn-lt"/>
                <a:cs typeface="+mn-cs"/>
              </a:rPr>
              <a:t>Natural Gas Engineering</a:t>
            </a:r>
          </a:p>
          <a:p>
            <a:pPr lvl="1" indent="-171450" defTabSz="685800">
              <a:lnSpc>
                <a:spcPct val="90000"/>
              </a:lnSpc>
              <a:buFont typeface="Arial" panose="020B0604020202020204" pitchFamily="34" charset="0"/>
              <a:buChar char="•"/>
            </a:pPr>
            <a:r>
              <a:rPr lang="en-US" sz="1500" dirty="0">
                <a:latin typeface="+mn-lt"/>
                <a:cs typeface="+mn-cs"/>
              </a:rPr>
              <a:t>Communications</a:t>
            </a:r>
          </a:p>
          <a:p>
            <a:pPr lvl="1" indent="-171450" defTabSz="685800">
              <a:lnSpc>
                <a:spcPct val="90000"/>
              </a:lnSpc>
              <a:buFont typeface="Arial" panose="020B0604020202020204" pitchFamily="34" charset="0"/>
              <a:buChar char="•"/>
            </a:pPr>
            <a:r>
              <a:rPr lang="en-US" sz="1500" dirty="0">
                <a:latin typeface="+mn-lt"/>
                <a:cs typeface="+mn-cs"/>
              </a:rPr>
              <a:t>Human Resources (Safety)</a:t>
            </a:r>
          </a:p>
          <a:p>
            <a:pPr indent="-171450" defTabSz="685800">
              <a:lnSpc>
                <a:spcPct val="90000"/>
              </a:lnSpc>
            </a:pPr>
            <a:endParaRPr lang="en-US" sz="1500" dirty="0">
              <a:latin typeface="+mn-lt"/>
              <a:cs typeface="+mn-cs"/>
            </a:endParaRPr>
          </a:p>
          <a:p>
            <a:pPr indent="-171450" defTabSz="685800">
              <a:lnSpc>
                <a:spcPct val="90000"/>
              </a:lnSpc>
            </a:pPr>
            <a:r>
              <a:rPr lang="en-US" sz="1500" dirty="0">
                <a:latin typeface="+mn-lt"/>
                <a:cs typeface="+mn-cs"/>
              </a:rPr>
              <a:t>Monthly Meetings in CY21</a:t>
            </a:r>
          </a:p>
          <a:p>
            <a:pPr lvl="1" indent="-171450" defTabSz="685800">
              <a:lnSpc>
                <a:spcPct val="90000"/>
              </a:lnSpc>
              <a:buFont typeface="Arial" panose="020B0604020202020204" pitchFamily="34" charset="0"/>
              <a:buChar char="•"/>
            </a:pPr>
            <a:r>
              <a:rPr lang="en-US" sz="1500" dirty="0">
                <a:latin typeface="+mn-lt"/>
                <a:cs typeface="+mn-cs"/>
              </a:rPr>
              <a:t>Review of prior month’s damages</a:t>
            </a:r>
          </a:p>
          <a:p>
            <a:pPr lvl="1" indent="-171450" defTabSz="685800">
              <a:lnSpc>
                <a:spcPct val="90000"/>
              </a:lnSpc>
              <a:buFont typeface="Arial" panose="020B0604020202020204" pitchFamily="34" charset="0"/>
              <a:buChar char="•"/>
            </a:pPr>
            <a:r>
              <a:rPr lang="en-US" sz="1500" dirty="0">
                <a:latin typeface="+mn-lt"/>
                <a:cs typeface="+mn-cs"/>
              </a:rPr>
              <a:t>Communication to 1</a:t>
            </a:r>
            <a:r>
              <a:rPr lang="en-US" sz="1500" baseline="30000" dirty="0">
                <a:latin typeface="+mn-lt"/>
                <a:cs typeface="+mn-cs"/>
              </a:rPr>
              <a:t>st</a:t>
            </a:r>
            <a:r>
              <a:rPr lang="en-US" sz="1500" dirty="0">
                <a:latin typeface="+mn-lt"/>
                <a:cs typeface="+mn-cs"/>
              </a:rPr>
              <a:t>, 2</a:t>
            </a:r>
            <a:r>
              <a:rPr lang="en-US" sz="1500" baseline="30000" dirty="0">
                <a:latin typeface="+mn-lt"/>
                <a:cs typeface="+mn-cs"/>
              </a:rPr>
              <a:t>nd</a:t>
            </a:r>
            <a:r>
              <a:rPr lang="en-US" sz="1500" dirty="0">
                <a:latin typeface="+mn-lt"/>
                <a:cs typeface="+mn-cs"/>
              </a:rPr>
              <a:t> and 3</a:t>
            </a:r>
            <a:r>
              <a:rPr lang="en-US" sz="1500" baseline="30000" dirty="0">
                <a:latin typeface="+mn-lt"/>
                <a:cs typeface="+mn-cs"/>
              </a:rPr>
              <a:t>rd</a:t>
            </a:r>
            <a:r>
              <a:rPr lang="en-US" sz="1500" dirty="0">
                <a:latin typeface="+mn-lt"/>
                <a:cs typeface="+mn-cs"/>
              </a:rPr>
              <a:t> Parties and USIC</a:t>
            </a:r>
          </a:p>
          <a:p>
            <a:pPr lvl="1" indent="-171450" defTabSz="685800">
              <a:lnSpc>
                <a:spcPct val="90000"/>
              </a:lnSpc>
              <a:buFont typeface="Arial" panose="020B0604020202020204" pitchFamily="34" charset="0"/>
              <a:buChar char="•"/>
            </a:pPr>
            <a:r>
              <a:rPr lang="en-US" sz="1500" dirty="0">
                <a:latin typeface="+mn-lt"/>
                <a:cs typeface="+mn-cs"/>
              </a:rPr>
              <a:t>Review Responses</a:t>
            </a:r>
          </a:p>
          <a:p>
            <a:pPr lvl="1" indent="-171450" defTabSz="685800">
              <a:lnSpc>
                <a:spcPct val="90000"/>
              </a:lnSpc>
              <a:buFont typeface="Arial" panose="020B0604020202020204" pitchFamily="34" charset="0"/>
              <a:buChar char="•"/>
            </a:pPr>
            <a:r>
              <a:rPr lang="en-US" sz="1500" dirty="0">
                <a:latin typeface="+mn-lt"/>
                <a:cs typeface="+mn-cs"/>
              </a:rPr>
              <a:t>Document Mitigation Efforts</a:t>
            </a:r>
          </a:p>
          <a:p>
            <a:pPr lvl="1" indent="-171450" defTabSz="685800">
              <a:lnSpc>
                <a:spcPct val="90000"/>
              </a:lnSpc>
              <a:buFont typeface="Arial" panose="020B0604020202020204" pitchFamily="34" charset="0"/>
              <a:buChar char="•"/>
            </a:pPr>
            <a:r>
              <a:rPr lang="en-US" sz="1500" dirty="0">
                <a:latin typeface="+mn-lt"/>
                <a:cs typeface="+mn-cs"/>
              </a:rPr>
              <a:t>Recommend Additional Efforts</a:t>
            </a:r>
          </a:p>
          <a:p>
            <a:pPr lvl="1" indent="-171450" defTabSz="685800">
              <a:lnSpc>
                <a:spcPct val="90000"/>
              </a:lnSpc>
              <a:buFont typeface="Arial" panose="020B0604020202020204" pitchFamily="34" charset="0"/>
              <a:buChar char="•"/>
            </a:pPr>
            <a:endParaRPr lang="en-US" sz="1500" dirty="0">
              <a:latin typeface="+mn-lt"/>
              <a:cs typeface="+mn-cs"/>
            </a:endParaRPr>
          </a:p>
          <a:p>
            <a:pPr indent="-171450" defTabSz="685800">
              <a:lnSpc>
                <a:spcPct val="90000"/>
              </a:lnSpc>
            </a:pPr>
            <a:r>
              <a:rPr lang="en-US" sz="1500" dirty="0">
                <a:latin typeface="+mn-lt"/>
                <a:cs typeface="+mn-cs"/>
              </a:rPr>
              <a:t>Review and Report Quarterly </a:t>
            </a:r>
          </a:p>
          <a:p>
            <a:pPr indent="-171450" defTabSz="685800">
              <a:lnSpc>
                <a:spcPct val="90000"/>
              </a:lnSpc>
            </a:pPr>
            <a:r>
              <a:rPr lang="en-US" sz="1500" dirty="0">
                <a:latin typeface="+mn-lt"/>
                <a:cs typeface="+mn-cs"/>
              </a:rPr>
              <a:t>Provide an Overview and Recommendations</a:t>
            </a:r>
          </a:p>
        </p:txBody>
      </p:sp>
      <p:pic>
        <p:nvPicPr>
          <p:cNvPr id="5" name="Picture 4">
            <a:extLst>
              <a:ext uri="{FF2B5EF4-FFF2-40B4-BE49-F238E27FC236}">
                <a16:creationId xmlns:a16="http://schemas.microsoft.com/office/drawing/2014/main" id="{109534F0-DA75-4475-A21F-74099E32A2F7}"/>
              </a:ext>
            </a:extLst>
          </p:cNvPr>
          <p:cNvPicPr>
            <a:picLocks noChangeAspect="1"/>
          </p:cNvPicPr>
          <p:nvPr/>
        </p:nvPicPr>
        <p:blipFill>
          <a:blip r:embed="rId3"/>
          <a:stretch>
            <a:fillRect/>
          </a:stretch>
        </p:blipFill>
        <p:spPr>
          <a:xfrm>
            <a:off x="987441" y="1344361"/>
            <a:ext cx="2489854" cy="3479570"/>
          </a:xfrm>
          <a:prstGeom prst="rect">
            <a:avLst/>
          </a:prstGeom>
        </p:spPr>
      </p:pic>
    </p:spTree>
    <p:extLst>
      <p:ext uri="{BB962C8B-B14F-4D97-AF65-F5344CB8AC3E}">
        <p14:creationId xmlns:p14="http://schemas.microsoft.com/office/powerpoint/2010/main" val="3609883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0156826-40B4-4843-A915-9E90E44F05C8}"/>
              </a:ext>
            </a:extLst>
          </p:cNvPr>
          <p:cNvGraphicFramePr>
            <a:graphicFrameLocks/>
          </p:cNvGraphicFramePr>
          <p:nvPr>
            <p:extLst/>
          </p:nvPr>
        </p:nvGraphicFramePr>
        <p:xfrm>
          <a:off x="498348" y="1142905"/>
          <a:ext cx="7886700" cy="3589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4283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F9AFC-CAAD-49DB-AD27-329B4084458C}"/>
              </a:ext>
            </a:extLst>
          </p:cNvPr>
          <p:cNvSpPr>
            <a:spLocks noGrp="1"/>
          </p:cNvSpPr>
          <p:nvPr>
            <p:ph type="ctrTitle"/>
          </p:nvPr>
        </p:nvSpPr>
        <p:spPr/>
        <p:txBody>
          <a:bodyPr/>
          <a:lstStyle/>
          <a:p>
            <a:pPr algn="l"/>
            <a:r>
              <a:rPr lang="en-US" sz="3000" dirty="0"/>
              <a:t>Locate Quality</a:t>
            </a:r>
          </a:p>
        </p:txBody>
      </p:sp>
      <p:sp>
        <p:nvSpPr>
          <p:cNvPr id="3" name="Text Placeholder 2">
            <a:extLst>
              <a:ext uri="{FF2B5EF4-FFF2-40B4-BE49-F238E27FC236}">
                <a16:creationId xmlns:a16="http://schemas.microsoft.com/office/drawing/2014/main" id="{F6813DBD-943E-4F8D-82F4-47F6B9D2B76A}"/>
              </a:ext>
            </a:extLst>
          </p:cNvPr>
          <p:cNvSpPr>
            <a:spLocks noGrp="1"/>
          </p:cNvSpPr>
          <p:nvPr>
            <p:ph type="body" sz="quarter" idx="10"/>
          </p:nvPr>
        </p:nvSpPr>
        <p:spPr/>
        <p:txBody>
          <a:bodyPr/>
          <a:lstStyle/>
          <a:p>
            <a:pPr indent="-171450" defTabSz="685800">
              <a:lnSpc>
                <a:spcPct val="90000"/>
              </a:lnSpc>
            </a:pPr>
            <a:r>
              <a:rPr lang="en-US" sz="1800" dirty="0">
                <a:latin typeface="+mn-lt"/>
                <a:cs typeface="+mn-cs"/>
              </a:rPr>
              <a:t>Partnership</a:t>
            </a:r>
          </a:p>
          <a:p>
            <a:pPr indent="-171450" defTabSz="685800">
              <a:lnSpc>
                <a:spcPct val="90000"/>
              </a:lnSpc>
            </a:pPr>
            <a:endParaRPr lang="en-US" sz="1800" dirty="0">
              <a:latin typeface="+mn-lt"/>
              <a:cs typeface="+mn-cs"/>
            </a:endParaRPr>
          </a:p>
          <a:p>
            <a:pPr indent="-171450" defTabSz="685800">
              <a:lnSpc>
                <a:spcPct val="90000"/>
              </a:lnSpc>
            </a:pPr>
            <a:r>
              <a:rPr lang="en-US" sz="1800" dirty="0">
                <a:latin typeface="+mn-lt"/>
                <a:cs typeface="+mn-cs"/>
              </a:rPr>
              <a:t>Locate Audits</a:t>
            </a:r>
          </a:p>
          <a:p>
            <a:pPr lvl="1" indent="-171450" defTabSz="685800">
              <a:lnSpc>
                <a:spcPct val="90000"/>
              </a:lnSpc>
            </a:pPr>
            <a:r>
              <a:rPr lang="en-US" sz="1800" dirty="0">
                <a:latin typeface="+mn-lt"/>
                <a:cs typeface="+mn-cs"/>
              </a:rPr>
              <a:t>Desk Audits</a:t>
            </a:r>
          </a:p>
          <a:p>
            <a:pPr lvl="1" indent="-171450" defTabSz="685800">
              <a:lnSpc>
                <a:spcPct val="90000"/>
              </a:lnSpc>
            </a:pPr>
            <a:r>
              <a:rPr lang="en-US" sz="1800" dirty="0">
                <a:latin typeface="+mn-lt"/>
                <a:cs typeface="+mn-cs"/>
              </a:rPr>
              <a:t>Field Audits</a:t>
            </a:r>
          </a:p>
          <a:p>
            <a:pPr lvl="1" indent="-171450" defTabSz="685800">
              <a:lnSpc>
                <a:spcPct val="90000"/>
              </a:lnSpc>
            </a:pPr>
            <a:endParaRPr lang="en-US" sz="1800" dirty="0">
              <a:latin typeface="+mn-lt"/>
              <a:cs typeface="+mn-cs"/>
            </a:endParaRPr>
          </a:p>
          <a:p>
            <a:pPr indent="-171450" defTabSz="685800">
              <a:lnSpc>
                <a:spcPct val="90000"/>
              </a:lnSpc>
            </a:pPr>
            <a:r>
              <a:rPr lang="en-US" sz="1800" dirty="0">
                <a:latin typeface="+mn-lt"/>
                <a:cs typeface="+mn-cs"/>
              </a:rPr>
              <a:t>Communication</a:t>
            </a:r>
          </a:p>
          <a:p>
            <a:pPr lvl="1" indent="-171450" defTabSz="685800">
              <a:lnSpc>
                <a:spcPct val="90000"/>
              </a:lnSpc>
            </a:pPr>
            <a:endParaRPr lang="en-US" sz="1800" dirty="0">
              <a:latin typeface="+mn-lt"/>
              <a:cs typeface="+mn-cs"/>
            </a:endParaRPr>
          </a:p>
          <a:p>
            <a:pPr indent="-171450" defTabSz="685800">
              <a:lnSpc>
                <a:spcPct val="90000"/>
              </a:lnSpc>
            </a:pPr>
            <a:r>
              <a:rPr lang="en-US" sz="1800" dirty="0">
                <a:latin typeface="+mn-lt"/>
                <a:cs typeface="+mn-cs"/>
              </a:rPr>
              <a:t>Excavator Feedback</a:t>
            </a:r>
          </a:p>
          <a:p>
            <a:endParaRPr lang="en-US" dirty="0"/>
          </a:p>
        </p:txBody>
      </p:sp>
      <p:pic>
        <p:nvPicPr>
          <p:cNvPr id="5" name="Picture 4">
            <a:extLst>
              <a:ext uri="{FF2B5EF4-FFF2-40B4-BE49-F238E27FC236}">
                <a16:creationId xmlns:a16="http://schemas.microsoft.com/office/drawing/2014/main" id="{4E56EF91-CD7A-4D2A-9647-146451FD150F}"/>
              </a:ext>
            </a:extLst>
          </p:cNvPr>
          <p:cNvPicPr>
            <a:picLocks noChangeAspect="1"/>
          </p:cNvPicPr>
          <p:nvPr/>
        </p:nvPicPr>
        <p:blipFill>
          <a:blip r:embed="rId3"/>
          <a:stretch>
            <a:fillRect/>
          </a:stretch>
        </p:blipFill>
        <p:spPr>
          <a:xfrm>
            <a:off x="4042492" y="1426933"/>
            <a:ext cx="4061364" cy="3607845"/>
          </a:xfrm>
          <a:prstGeom prst="rect">
            <a:avLst/>
          </a:prstGeom>
        </p:spPr>
      </p:pic>
    </p:spTree>
    <p:extLst>
      <p:ext uri="{BB962C8B-B14F-4D97-AF65-F5344CB8AC3E}">
        <p14:creationId xmlns:p14="http://schemas.microsoft.com/office/powerpoint/2010/main" val="2747878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F9AFC-CAAD-49DB-AD27-329B4084458C}"/>
              </a:ext>
            </a:extLst>
          </p:cNvPr>
          <p:cNvSpPr>
            <a:spLocks noGrp="1"/>
          </p:cNvSpPr>
          <p:nvPr>
            <p:ph type="ctrTitle"/>
          </p:nvPr>
        </p:nvSpPr>
        <p:spPr/>
        <p:txBody>
          <a:bodyPr/>
          <a:lstStyle/>
          <a:p>
            <a:pPr algn="l"/>
            <a:r>
              <a:rPr lang="en-US" sz="3000" dirty="0"/>
              <a:t>Locator Training</a:t>
            </a:r>
          </a:p>
        </p:txBody>
      </p:sp>
      <p:sp>
        <p:nvSpPr>
          <p:cNvPr id="3" name="Text Placeholder 2">
            <a:extLst>
              <a:ext uri="{FF2B5EF4-FFF2-40B4-BE49-F238E27FC236}">
                <a16:creationId xmlns:a16="http://schemas.microsoft.com/office/drawing/2014/main" id="{F6813DBD-943E-4F8D-82F4-47F6B9D2B76A}"/>
              </a:ext>
            </a:extLst>
          </p:cNvPr>
          <p:cNvSpPr>
            <a:spLocks noGrp="1"/>
          </p:cNvSpPr>
          <p:nvPr>
            <p:ph type="body" sz="quarter" idx="10"/>
          </p:nvPr>
        </p:nvSpPr>
        <p:spPr/>
        <p:txBody>
          <a:bodyPr>
            <a:normAutofit/>
          </a:bodyPr>
          <a:lstStyle/>
          <a:p>
            <a:pPr indent="-171450" defTabSz="685800">
              <a:lnSpc>
                <a:spcPct val="90000"/>
              </a:lnSpc>
            </a:pPr>
            <a:r>
              <a:rPr lang="en-US" sz="1800" dirty="0">
                <a:latin typeface="+mn-lt"/>
                <a:cs typeface="+mn-cs"/>
              </a:rPr>
              <a:t>CU’s Damages</a:t>
            </a:r>
          </a:p>
          <a:p>
            <a:pPr indent="-171450" defTabSz="685800">
              <a:lnSpc>
                <a:spcPct val="90000"/>
              </a:lnSpc>
            </a:pPr>
            <a:endParaRPr lang="en-US" sz="1800" dirty="0">
              <a:latin typeface="+mn-lt"/>
              <a:cs typeface="+mn-cs"/>
            </a:endParaRPr>
          </a:p>
          <a:p>
            <a:pPr indent="-171450" defTabSz="685800">
              <a:lnSpc>
                <a:spcPct val="90000"/>
              </a:lnSpc>
            </a:pPr>
            <a:r>
              <a:rPr lang="en-US" sz="1800" dirty="0">
                <a:latin typeface="+mn-lt"/>
                <a:cs typeface="+mn-cs"/>
              </a:rPr>
              <a:t>USIC’s Damages</a:t>
            </a:r>
          </a:p>
          <a:p>
            <a:pPr indent="-171450" defTabSz="685800">
              <a:lnSpc>
                <a:spcPct val="90000"/>
              </a:lnSpc>
            </a:pPr>
            <a:endParaRPr lang="en-US" sz="1800" dirty="0">
              <a:latin typeface="+mn-lt"/>
              <a:cs typeface="+mn-cs"/>
            </a:endParaRPr>
          </a:p>
          <a:p>
            <a:pPr indent="-171450" defTabSz="685800">
              <a:lnSpc>
                <a:spcPct val="90000"/>
              </a:lnSpc>
            </a:pPr>
            <a:r>
              <a:rPr lang="en-US" sz="1800" dirty="0">
                <a:latin typeface="+mn-lt"/>
                <a:cs typeface="+mn-cs"/>
              </a:rPr>
              <a:t>Frustrations</a:t>
            </a:r>
          </a:p>
          <a:p>
            <a:pPr indent="-171450" defTabSz="685800">
              <a:lnSpc>
                <a:spcPct val="90000"/>
              </a:lnSpc>
            </a:pPr>
            <a:endParaRPr lang="en-US" sz="1800" dirty="0">
              <a:latin typeface="+mn-lt"/>
              <a:cs typeface="+mn-cs"/>
            </a:endParaRPr>
          </a:p>
          <a:p>
            <a:pPr indent="-171450" defTabSz="685800">
              <a:lnSpc>
                <a:spcPct val="90000"/>
              </a:lnSpc>
            </a:pPr>
            <a:r>
              <a:rPr lang="en-US" sz="1800" dirty="0">
                <a:latin typeface="+mn-lt"/>
                <a:cs typeface="+mn-cs"/>
              </a:rPr>
              <a:t>Solutions</a:t>
            </a:r>
          </a:p>
          <a:p>
            <a:pPr indent="-171450" defTabSz="685800">
              <a:lnSpc>
                <a:spcPct val="90000"/>
              </a:lnSpc>
            </a:pPr>
            <a:endParaRPr lang="en-US" sz="1800" dirty="0">
              <a:latin typeface="+mn-lt"/>
              <a:cs typeface="+mn-cs"/>
            </a:endParaRPr>
          </a:p>
          <a:p>
            <a:pPr indent="-171450" defTabSz="685800">
              <a:lnSpc>
                <a:spcPct val="90000"/>
              </a:lnSpc>
            </a:pPr>
            <a:r>
              <a:rPr lang="en-US" sz="1800" dirty="0">
                <a:latin typeface="+mn-lt"/>
                <a:cs typeface="+mn-cs"/>
              </a:rPr>
              <a:t>Roses &amp; Thorns</a:t>
            </a:r>
          </a:p>
          <a:p>
            <a:endParaRPr lang="en-US" dirty="0"/>
          </a:p>
        </p:txBody>
      </p:sp>
      <p:pic>
        <p:nvPicPr>
          <p:cNvPr id="4" name="Picture 3">
            <a:extLst>
              <a:ext uri="{FF2B5EF4-FFF2-40B4-BE49-F238E27FC236}">
                <a16:creationId xmlns:a16="http://schemas.microsoft.com/office/drawing/2014/main" id="{99C1D3FF-F0AB-4B65-A3A8-32B837AD03AE}"/>
              </a:ext>
            </a:extLst>
          </p:cNvPr>
          <p:cNvPicPr>
            <a:picLocks noChangeAspect="1"/>
          </p:cNvPicPr>
          <p:nvPr/>
        </p:nvPicPr>
        <p:blipFill>
          <a:blip r:embed="rId3"/>
          <a:stretch>
            <a:fillRect/>
          </a:stretch>
        </p:blipFill>
        <p:spPr>
          <a:xfrm>
            <a:off x="3802302" y="1143002"/>
            <a:ext cx="5214284" cy="4734519"/>
          </a:xfrm>
          <a:prstGeom prst="rect">
            <a:avLst/>
          </a:prstGeom>
        </p:spPr>
      </p:pic>
    </p:spTree>
    <p:extLst>
      <p:ext uri="{BB962C8B-B14F-4D97-AF65-F5344CB8AC3E}">
        <p14:creationId xmlns:p14="http://schemas.microsoft.com/office/powerpoint/2010/main" val="516488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3838"/>
            <a:ext cx="8229600" cy="4144962"/>
          </a:xfrm>
        </p:spPr>
        <p:txBody>
          <a:bodyPr>
            <a:normAutofit/>
          </a:bodyPr>
          <a:lstStyle/>
          <a:p>
            <a:pPr algn="ctr"/>
            <a:r>
              <a:rPr lang="en-US" dirty="0" smtClean="0"/>
              <a:t>Dennis Bennett</a:t>
            </a:r>
            <a:br>
              <a:rPr lang="en-US" dirty="0" smtClean="0"/>
            </a:br>
            <a:r>
              <a:rPr lang="en-US" dirty="0" smtClean="0"/>
              <a:t>Ameren Missouri</a:t>
            </a: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099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Missouri Gas Operations</a:t>
            </a:r>
          </a:p>
          <a:p>
            <a:r>
              <a:rPr lang="en-US" dirty="0" smtClean="0"/>
              <a:t>Facility Locating</a:t>
            </a:r>
            <a:endParaRPr lang="en-US" dirty="0"/>
          </a:p>
        </p:txBody>
      </p:sp>
    </p:spTree>
    <p:extLst>
      <p:ext uri="{BB962C8B-B14F-4D97-AF65-F5344CB8AC3E}">
        <p14:creationId xmlns:p14="http://schemas.microsoft.com/office/powerpoint/2010/main" val="237741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t="522"/>
          <a:stretch/>
        </p:blipFill>
        <p:spPr>
          <a:xfrm>
            <a:off x="1911707" y="1330217"/>
            <a:ext cx="5547443" cy="4670533"/>
          </a:xfrm>
          <a:prstGeom prst="rect">
            <a:avLst/>
          </a:prstGeom>
        </p:spPr>
      </p:pic>
      <p:sp>
        <p:nvSpPr>
          <p:cNvPr id="4" name="Title 3"/>
          <p:cNvSpPr>
            <a:spLocks noGrp="1"/>
          </p:cNvSpPr>
          <p:nvPr>
            <p:ph type="ctrTitle"/>
          </p:nvPr>
        </p:nvSpPr>
        <p:spPr/>
        <p:txBody>
          <a:bodyPr/>
          <a:lstStyle/>
          <a:p>
            <a:r>
              <a:rPr lang="en-US" dirty="0" smtClean="0"/>
              <a:t>Missouri Gas Operations (MGO)</a:t>
            </a:r>
            <a:endParaRPr lang="en-US" dirty="0"/>
          </a:p>
        </p:txBody>
      </p:sp>
    </p:spTree>
    <p:extLst>
      <p:ext uri="{BB962C8B-B14F-4D97-AF65-F5344CB8AC3E}">
        <p14:creationId xmlns:p14="http://schemas.microsoft.com/office/powerpoint/2010/main" val="52150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7"/>
          </p:nvPr>
        </p:nvSpPr>
        <p:spPr>
          <a:xfrm>
            <a:off x="376988" y="1731546"/>
            <a:ext cx="4267200" cy="1339515"/>
          </a:xfrm>
        </p:spPr>
        <p:txBody>
          <a:bodyPr/>
          <a:lstStyle/>
          <a:p>
            <a:pPr>
              <a:lnSpc>
                <a:spcPct val="150000"/>
              </a:lnSpc>
            </a:pPr>
            <a:r>
              <a:rPr lang="en-US" sz="1700" dirty="0"/>
              <a:t>Ameren Missouri In-House</a:t>
            </a:r>
          </a:p>
          <a:p>
            <a:pPr lvl="1">
              <a:lnSpc>
                <a:spcPct val="150000"/>
              </a:lnSpc>
            </a:pPr>
            <a:r>
              <a:rPr lang="en-US" sz="1500" dirty="0"/>
              <a:t>972 Miles of Gas Main</a:t>
            </a:r>
          </a:p>
          <a:p>
            <a:pPr lvl="1">
              <a:lnSpc>
                <a:spcPct val="150000"/>
              </a:lnSpc>
            </a:pPr>
            <a:r>
              <a:rPr lang="en-US" sz="1500" dirty="0"/>
              <a:t>90 Sq. Ft. Mo. One Call Buffer</a:t>
            </a:r>
          </a:p>
        </p:txBody>
      </p:sp>
      <p:sp>
        <p:nvSpPr>
          <p:cNvPr id="3" name="Title 2"/>
          <p:cNvSpPr>
            <a:spLocks noGrp="1"/>
          </p:cNvSpPr>
          <p:nvPr>
            <p:ph type="ctrTitle"/>
          </p:nvPr>
        </p:nvSpPr>
        <p:spPr/>
        <p:txBody>
          <a:bodyPr/>
          <a:lstStyle/>
          <a:p>
            <a:r>
              <a:rPr lang="en-US" dirty="0" smtClean="0"/>
              <a:t>MGO Facility Locate Process</a:t>
            </a:r>
            <a:endParaRPr lang="en-US" dirty="0"/>
          </a:p>
        </p:txBody>
      </p:sp>
      <p:graphicFrame>
        <p:nvGraphicFramePr>
          <p:cNvPr id="5" name="Content Placeholder 4"/>
          <p:cNvGraphicFramePr>
            <a:graphicFrameLocks noGrp="1"/>
          </p:cNvGraphicFramePr>
          <p:nvPr>
            <p:ph sz="quarter" idx="4294967295"/>
            <p:extLst/>
          </p:nvPr>
        </p:nvGraphicFramePr>
        <p:xfrm>
          <a:off x="396866" y="3415964"/>
          <a:ext cx="8134368" cy="1748588"/>
        </p:xfrm>
        <a:graphic>
          <a:graphicData uri="http://schemas.openxmlformats.org/drawingml/2006/table">
            <a:tbl>
              <a:tblPr firstRow="1" bandRow="1">
                <a:tableStyleId>{5C22544A-7EE6-4342-B048-85BDC9FD1C3A}</a:tableStyleId>
              </a:tblPr>
              <a:tblGrid>
                <a:gridCol w="1433322">
                  <a:extLst>
                    <a:ext uri="{9D8B030D-6E8A-4147-A177-3AD203B41FA5}">
                      <a16:colId xmlns:a16="http://schemas.microsoft.com/office/drawing/2014/main" val="217083438"/>
                    </a:ext>
                  </a:extLst>
                </a:gridCol>
                <a:gridCol w="2392172">
                  <a:extLst>
                    <a:ext uri="{9D8B030D-6E8A-4147-A177-3AD203B41FA5}">
                      <a16:colId xmlns:a16="http://schemas.microsoft.com/office/drawing/2014/main" val="3429090551"/>
                    </a:ext>
                  </a:extLst>
                </a:gridCol>
                <a:gridCol w="2358835">
                  <a:extLst>
                    <a:ext uri="{9D8B030D-6E8A-4147-A177-3AD203B41FA5}">
                      <a16:colId xmlns:a16="http://schemas.microsoft.com/office/drawing/2014/main" val="821851105"/>
                    </a:ext>
                  </a:extLst>
                </a:gridCol>
                <a:gridCol w="1950039">
                  <a:extLst>
                    <a:ext uri="{9D8B030D-6E8A-4147-A177-3AD203B41FA5}">
                      <a16:colId xmlns:a16="http://schemas.microsoft.com/office/drawing/2014/main" val="995069731"/>
                    </a:ext>
                  </a:extLst>
                </a:gridCol>
              </a:tblGrid>
              <a:tr h="437147">
                <a:tc>
                  <a:txBody>
                    <a:bodyPr/>
                    <a:lstStyle/>
                    <a:p>
                      <a:pPr algn="l"/>
                      <a:r>
                        <a:rPr lang="en-US" sz="1600" baseline="0" dirty="0" smtClean="0"/>
                        <a:t>Ticket Dates</a:t>
                      </a:r>
                      <a:endParaRPr lang="en-US" sz="1600" dirty="0"/>
                    </a:p>
                  </a:txBody>
                  <a:tcPr anchor="b"/>
                </a:tc>
                <a:tc>
                  <a:txBody>
                    <a:bodyPr/>
                    <a:lstStyle/>
                    <a:p>
                      <a:pPr algn="l"/>
                      <a:r>
                        <a:rPr lang="en-US" sz="1600" dirty="0" smtClean="0"/>
                        <a:t>In-House Ticket</a:t>
                      </a:r>
                      <a:r>
                        <a:rPr lang="en-US" sz="1600" baseline="0" dirty="0" smtClean="0"/>
                        <a:t> Count</a:t>
                      </a:r>
                      <a:endParaRPr lang="en-US" sz="1600" dirty="0"/>
                    </a:p>
                  </a:txBody>
                  <a:tcPr anchor="b"/>
                </a:tc>
                <a:tc>
                  <a:txBody>
                    <a:bodyPr/>
                    <a:lstStyle/>
                    <a:p>
                      <a:pPr algn="l"/>
                      <a:r>
                        <a:rPr lang="en-US" sz="1600" dirty="0" smtClean="0"/>
                        <a:t>Contract Ticket Count</a:t>
                      </a:r>
                      <a:endParaRPr lang="en-US" sz="1600" dirty="0"/>
                    </a:p>
                  </a:txBody>
                  <a:tcPr anchor="b"/>
                </a:tc>
                <a:tc>
                  <a:txBody>
                    <a:bodyPr/>
                    <a:lstStyle/>
                    <a:p>
                      <a:pPr algn="l"/>
                      <a:r>
                        <a:rPr lang="en-US" sz="1600" dirty="0" smtClean="0"/>
                        <a:t>Total</a:t>
                      </a:r>
                      <a:r>
                        <a:rPr lang="en-US" sz="1600" baseline="0" dirty="0" smtClean="0"/>
                        <a:t> Ticket Count</a:t>
                      </a:r>
                      <a:endParaRPr lang="en-US" sz="1600" dirty="0"/>
                    </a:p>
                  </a:txBody>
                  <a:tcPr anchor="b"/>
                </a:tc>
                <a:extLst>
                  <a:ext uri="{0D108BD9-81ED-4DB2-BD59-A6C34878D82A}">
                    <a16:rowId xmlns:a16="http://schemas.microsoft.com/office/drawing/2014/main" val="1066820082"/>
                  </a:ext>
                </a:extLst>
              </a:tr>
              <a:tr h="437147">
                <a:tc>
                  <a:txBody>
                    <a:bodyPr/>
                    <a:lstStyle/>
                    <a:p>
                      <a:pPr algn="ctr"/>
                      <a:r>
                        <a:rPr lang="en-US" sz="1600" dirty="0" smtClean="0"/>
                        <a:t>2019</a:t>
                      </a:r>
                      <a:endParaRPr lang="en-US" sz="1600" dirty="0"/>
                    </a:p>
                  </a:txBody>
                  <a:tcPr anchor="b"/>
                </a:tc>
                <a:tc>
                  <a:txBody>
                    <a:bodyPr/>
                    <a:lstStyle/>
                    <a:p>
                      <a:pPr algn="ctr"/>
                      <a:r>
                        <a:rPr lang="en-US" sz="1600" dirty="0" smtClean="0"/>
                        <a:t>N/A</a:t>
                      </a:r>
                      <a:endParaRPr lang="en-US" sz="1600" dirty="0"/>
                    </a:p>
                  </a:txBody>
                  <a:tcPr anchor="b"/>
                </a:tc>
                <a:tc>
                  <a:txBody>
                    <a:bodyPr/>
                    <a:lstStyle/>
                    <a:p>
                      <a:pPr algn="ctr"/>
                      <a:r>
                        <a:rPr lang="en-US" sz="1600" dirty="0" smtClean="0"/>
                        <a:t>71,159</a:t>
                      </a:r>
                    </a:p>
                  </a:txBody>
                  <a:tcPr anchor="b"/>
                </a:tc>
                <a:tc>
                  <a:txBody>
                    <a:bodyPr/>
                    <a:lstStyle/>
                    <a:p>
                      <a:pPr algn="ctr"/>
                      <a:r>
                        <a:rPr lang="en-US" sz="1600" dirty="0" smtClean="0"/>
                        <a:t>71,159</a:t>
                      </a:r>
                      <a:endParaRPr lang="en-US" sz="1600" dirty="0"/>
                    </a:p>
                  </a:txBody>
                  <a:tcPr anchor="b"/>
                </a:tc>
                <a:extLst>
                  <a:ext uri="{0D108BD9-81ED-4DB2-BD59-A6C34878D82A}">
                    <a16:rowId xmlns:a16="http://schemas.microsoft.com/office/drawing/2014/main" val="2830407173"/>
                  </a:ext>
                </a:extLst>
              </a:tr>
              <a:tr h="437147">
                <a:tc>
                  <a:txBody>
                    <a:bodyPr/>
                    <a:lstStyle/>
                    <a:p>
                      <a:pPr algn="ctr"/>
                      <a:r>
                        <a:rPr lang="en-US" sz="1600" dirty="0" smtClean="0"/>
                        <a:t>2020</a:t>
                      </a:r>
                      <a:endParaRPr lang="en-US" sz="1600" dirty="0"/>
                    </a:p>
                  </a:txBody>
                  <a:tcPr anchor="b"/>
                </a:tc>
                <a:tc>
                  <a:txBody>
                    <a:bodyPr/>
                    <a:lstStyle/>
                    <a:p>
                      <a:pPr algn="ctr"/>
                      <a:r>
                        <a:rPr lang="en-US" sz="1600" dirty="0" smtClean="0"/>
                        <a:t>19,265</a:t>
                      </a:r>
                      <a:endParaRPr lang="en-US" sz="1600" dirty="0"/>
                    </a:p>
                  </a:txBody>
                  <a:tcPr anchor="b"/>
                </a:tc>
                <a:tc>
                  <a:txBody>
                    <a:bodyPr/>
                    <a:lstStyle/>
                    <a:p>
                      <a:pPr algn="ctr"/>
                      <a:r>
                        <a:rPr lang="en-US" sz="1600" dirty="0" smtClean="0"/>
                        <a:t>56,650</a:t>
                      </a:r>
                      <a:endParaRPr lang="en-US" sz="1600" dirty="0"/>
                    </a:p>
                  </a:txBody>
                  <a:tcPr anchor="b"/>
                </a:tc>
                <a:tc>
                  <a:txBody>
                    <a:bodyPr/>
                    <a:lstStyle/>
                    <a:p>
                      <a:pPr algn="ctr"/>
                      <a:r>
                        <a:rPr lang="en-US" sz="1600" dirty="0" smtClean="0"/>
                        <a:t>75,915</a:t>
                      </a:r>
                      <a:endParaRPr lang="en-US" sz="1600" dirty="0"/>
                    </a:p>
                  </a:txBody>
                  <a:tcPr anchor="b"/>
                </a:tc>
                <a:extLst>
                  <a:ext uri="{0D108BD9-81ED-4DB2-BD59-A6C34878D82A}">
                    <a16:rowId xmlns:a16="http://schemas.microsoft.com/office/drawing/2014/main" val="1044420589"/>
                  </a:ext>
                </a:extLst>
              </a:tr>
              <a:tr h="437147">
                <a:tc>
                  <a:txBody>
                    <a:bodyPr/>
                    <a:lstStyle/>
                    <a:p>
                      <a:pPr algn="ctr"/>
                      <a:r>
                        <a:rPr lang="en-US" sz="1600" dirty="0" smtClean="0"/>
                        <a:t>2021</a:t>
                      </a:r>
                      <a:r>
                        <a:rPr lang="en-US" sz="1600" baseline="0" dirty="0" smtClean="0"/>
                        <a:t> YTD</a:t>
                      </a:r>
                      <a:endParaRPr lang="en-US" sz="1600" dirty="0"/>
                    </a:p>
                  </a:txBody>
                  <a:tcPr anchor="b"/>
                </a:tc>
                <a:tc>
                  <a:txBody>
                    <a:bodyPr/>
                    <a:lstStyle/>
                    <a:p>
                      <a:pPr algn="ctr"/>
                      <a:r>
                        <a:rPr lang="en-US" sz="1600" dirty="0" smtClean="0"/>
                        <a:t>9,161</a:t>
                      </a:r>
                      <a:endParaRPr lang="en-US" sz="1600" dirty="0"/>
                    </a:p>
                  </a:txBody>
                  <a:tcPr anchor="b"/>
                </a:tc>
                <a:tc>
                  <a:txBody>
                    <a:bodyPr/>
                    <a:lstStyle/>
                    <a:p>
                      <a:pPr algn="ctr"/>
                      <a:r>
                        <a:rPr lang="en-US" sz="1600" dirty="0" smtClean="0"/>
                        <a:t>35,581</a:t>
                      </a:r>
                      <a:endParaRPr lang="en-US" sz="1600" dirty="0"/>
                    </a:p>
                  </a:txBody>
                  <a:tcPr anchor="b"/>
                </a:tc>
                <a:tc>
                  <a:txBody>
                    <a:bodyPr/>
                    <a:lstStyle/>
                    <a:p>
                      <a:pPr algn="ctr"/>
                      <a:r>
                        <a:rPr lang="en-US" sz="1600" dirty="0" smtClean="0"/>
                        <a:t>44,742</a:t>
                      </a:r>
                      <a:endParaRPr lang="en-US" sz="1600" dirty="0"/>
                    </a:p>
                  </a:txBody>
                  <a:tcPr anchor="b"/>
                </a:tc>
                <a:extLst>
                  <a:ext uri="{0D108BD9-81ED-4DB2-BD59-A6C34878D82A}">
                    <a16:rowId xmlns:a16="http://schemas.microsoft.com/office/drawing/2014/main" val="2101695081"/>
                  </a:ext>
                </a:extLst>
              </a:tr>
            </a:tbl>
          </a:graphicData>
        </a:graphic>
      </p:graphicFrame>
      <p:sp>
        <p:nvSpPr>
          <p:cNvPr id="12" name="Content Placeholder 8"/>
          <p:cNvSpPr txBox="1">
            <a:spLocks/>
          </p:cNvSpPr>
          <p:nvPr/>
        </p:nvSpPr>
        <p:spPr>
          <a:xfrm>
            <a:off x="4644189" y="1732396"/>
            <a:ext cx="4114799" cy="1338665"/>
          </a:xfrm>
          <a:prstGeom prst="rect">
            <a:avLst/>
          </a:prstGeom>
        </p:spPr>
        <p:txBody>
          <a:bodyPr vert="horz"/>
          <a:lstStyle>
            <a:lvl1pPr marL="171450" marR="0" indent="-171450" algn="l" defTabSz="457200" rtl="0" eaLnBrk="1" fontAlgn="auto" latinLnBrk="0" hangingPunct="1">
              <a:lnSpc>
                <a:spcPct val="100000"/>
              </a:lnSpc>
              <a:spcBef>
                <a:spcPct val="20000"/>
              </a:spcBef>
              <a:spcAft>
                <a:spcPts val="0"/>
              </a:spcAft>
              <a:buClr>
                <a:srgbClr val="1B6CB5"/>
              </a:buClr>
              <a:buSzTx/>
              <a:buFont typeface="Arial" panose="020B0604020202020204" pitchFamily="34" charset="0"/>
              <a:buChar char="•"/>
              <a:tabLst/>
              <a:defRPr sz="1600" kern="1200">
                <a:solidFill>
                  <a:srgbClr val="555555"/>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marR="0" lvl="0" indent="-171450" algn="l" defTabSz="457200" rtl="0" eaLnBrk="1" fontAlgn="auto" latinLnBrk="0" hangingPunct="1">
              <a:lnSpc>
                <a:spcPct val="150000"/>
              </a:lnSpc>
              <a:spcBef>
                <a:spcPct val="20000"/>
              </a:spcBef>
              <a:spcAft>
                <a:spcPts val="0"/>
              </a:spcAft>
              <a:buClr>
                <a:srgbClr val="1B6CB5"/>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555555"/>
                </a:solidFill>
                <a:effectLst/>
                <a:uLnTx/>
                <a:uFillTx/>
                <a:latin typeface="Arial"/>
                <a:ea typeface="+mn-ea"/>
                <a:cs typeface="+mn-cs"/>
              </a:rPr>
              <a:t>Contract Locate Services</a:t>
            </a:r>
          </a:p>
          <a:p>
            <a:pPr marL="742950" marR="0" lvl="1" indent="-285750" algn="l" defTabSz="457200" rtl="0" eaLnBrk="1" fontAlgn="auto" latinLnBrk="0" hangingPunct="1">
              <a:lnSpc>
                <a:spcPct val="150000"/>
              </a:lnSpc>
              <a:spcBef>
                <a:spcPct val="20000"/>
              </a:spcBef>
              <a:spcAft>
                <a:spcPts val="0"/>
              </a:spcAft>
              <a:buClrTx/>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2,486 Miles of Gas Main</a:t>
            </a:r>
          </a:p>
          <a:p>
            <a:pPr marL="742950" marR="0" lvl="1" indent="-285750" algn="l" defTabSz="457200" rtl="0" eaLnBrk="1" fontAlgn="auto" latinLnBrk="0" hangingPunct="1">
              <a:lnSpc>
                <a:spcPct val="150000"/>
              </a:lnSpc>
              <a:spcBef>
                <a:spcPct val="20000"/>
              </a:spcBef>
              <a:spcAft>
                <a:spcPts val="0"/>
              </a:spcAft>
              <a:buClrTx/>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276 Sq. Ft. </a:t>
            </a:r>
            <a:r>
              <a:rPr kumimoji="0" lang="en-US" sz="1600" b="0" i="0" u="none" strike="noStrike" kern="1200" cap="none" spc="0" normalizeH="0" baseline="0" noProof="0" dirty="0">
                <a:ln>
                  <a:noFill/>
                </a:ln>
                <a:solidFill>
                  <a:prstClr val="black"/>
                </a:solidFill>
                <a:effectLst/>
                <a:uLnTx/>
                <a:uFillTx/>
                <a:latin typeface="Arial"/>
                <a:ea typeface="+mn-ea"/>
                <a:cs typeface="+mn-cs"/>
              </a:rPr>
              <a:t>Mo. One Call Buffer</a:t>
            </a:r>
          </a:p>
        </p:txBody>
      </p:sp>
    </p:spTree>
    <p:extLst>
      <p:ext uri="{BB962C8B-B14F-4D97-AF65-F5344CB8AC3E}">
        <p14:creationId xmlns:p14="http://schemas.microsoft.com/office/powerpoint/2010/main" val="223082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MGO Damage Prevention Group</a:t>
            </a:r>
            <a:endParaRPr lang="en-US" dirty="0"/>
          </a:p>
        </p:txBody>
      </p:sp>
      <p:sp>
        <p:nvSpPr>
          <p:cNvPr id="4" name="Content Placeholder 3"/>
          <p:cNvSpPr>
            <a:spLocks noGrp="1"/>
          </p:cNvSpPr>
          <p:nvPr>
            <p:ph sz="quarter" idx="13"/>
          </p:nvPr>
        </p:nvSpPr>
        <p:spPr>
          <a:xfrm>
            <a:off x="447675" y="1501025"/>
            <a:ext cx="8482584" cy="3798277"/>
          </a:xfrm>
        </p:spPr>
        <p:txBody>
          <a:bodyPr/>
          <a:lstStyle/>
          <a:p>
            <a:pPr>
              <a:lnSpc>
                <a:spcPct val="200000"/>
              </a:lnSpc>
            </a:pPr>
            <a:r>
              <a:rPr lang="en-US" dirty="0" smtClean="0"/>
              <a:t>Four Damage Prevention Specialists geographically positioned</a:t>
            </a:r>
          </a:p>
          <a:p>
            <a:pPr lvl="1">
              <a:lnSpc>
                <a:spcPct val="200000"/>
              </a:lnSpc>
            </a:pPr>
            <a:r>
              <a:rPr lang="en-US" dirty="0" smtClean="0"/>
              <a:t>Columbia, Jefferson City, Wentzville, Cape Girardeau</a:t>
            </a:r>
          </a:p>
          <a:p>
            <a:pPr>
              <a:lnSpc>
                <a:spcPct val="200000"/>
              </a:lnSpc>
            </a:pPr>
            <a:r>
              <a:rPr lang="en-US" dirty="0" smtClean="0"/>
              <a:t>On-Site Safety Education to Excavators</a:t>
            </a:r>
          </a:p>
          <a:p>
            <a:pPr lvl="1">
              <a:lnSpc>
                <a:spcPct val="200000"/>
              </a:lnSpc>
            </a:pPr>
            <a:r>
              <a:rPr lang="en-US" dirty="0" smtClean="0"/>
              <a:t>MO One Call, AGA Best Excavation Practices, Natural Gas Safety</a:t>
            </a:r>
          </a:p>
          <a:p>
            <a:pPr>
              <a:lnSpc>
                <a:spcPct val="200000"/>
              </a:lnSpc>
            </a:pPr>
            <a:r>
              <a:rPr lang="en-US" dirty="0" smtClean="0"/>
              <a:t>On-Site Damage Investigations </a:t>
            </a:r>
          </a:p>
          <a:p>
            <a:pPr lvl="1">
              <a:lnSpc>
                <a:spcPct val="200000"/>
              </a:lnSpc>
            </a:pPr>
            <a:r>
              <a:rPr lang="en-US" dirty="0" smtClean="0"/>
              <a:t>Process the damage site for documentation and records</a:t>
            </a:r>
          </a:p>
          <a:p>
            <a:pPr lvl="1">
              <a:lnSpc>
                <a:spcPct val="200000"/>
              </a:lnSpc>
            </a:pPr>
            <a:r>
              <a:rPr lang="en-US" dirty="0" smtClean="0"/>
              <a:t>Assess who is At-Fault, Educate Excavators on Safety and Identify Lessons Learned </a:t>
            </a:r>
          </a:p>
          <a:p>
            <a:pPr lvl="1">
              <a:lnSpc>
                <a:spcPct val="200000"/>
              </a:lnSpc>
            </a:pPr>
            <a:endParaRPr lang="en-US" dirty="0"/>
          </a:p>
        </p:txBody>
      </p:sp>
    </p:spTree>
    <p:extLst>
      <p:ext uri="{BB962C8B-B14F-4D97-AF65-F5344CB8AC3E}">
        <p14:creationId xmlns:p14="http://schemas.microsoft.com/office/powerpoint/2010/main" val="326736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Damages to buried infrastructure are on the rise.</a:t>
            </a:r>
          </a:p>
          <a:p>
            <a:r>
              <a:rPr lang="en-US" dirty="0" smtClean="0"/>
              <a:t>Locating remains a critical area for improvement</a:t>
            </a:r>
          </a:p>
          <a:p>
            <a:r>
              <a:rPr lang="en-US" dirty="0" smtClean="0"/>
              <a:t>Approximately 1/3 of excavation damages in MO is the result of insufficient locating practices.</a:t>
            </a:r>
            <a:endParaRPr lang="en-US" dirty="0"/>
          </a:p>
        </p:txBody>
      </p:sp>
      <p:sp>
        <p:nvSpPr>
          <p:cNvPr id="3" name="Title 2"/>
          <p:cNvSpPr>
            <a:spLocks noGrp="1"/>
          </p:cNvSpPr>
          <p:nvPr>
            <p:ph type="title"/>
          </p:nvPr>
        </p:nvSpPr>
        <p:spPr/>
        <p:txBody>
          <a:bodyPr/>
          <a:lstStyle/>
          <a:p>
            <a:pPr algn="ctr"/>
            <a:r>
              <a:rPr lang="en-US" dirty="0" smtClean="0">
                <a:effectLst/>
              </a:rPr>
              <a:t>Damages</a:t>
            </a:r>
            <a:endParaRPr lang="en-US" dirty="0">
              <a:effectLst/>
            </a:endParaRPr>
          </a:p>
        </p:txBody>
      </p:sp>
    </p:spTree>
    <p:extLst>
      <p:ext uri="{BB962C8B-B14F-4D97-AF65-F5344CB8AC3E}">
        <p14:creationId xmlns:p14="http://schemas.microsoft.com/office/powerpoint/2010/main" val="15674535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Quality Assurance Auditing</a:t>
            </a:r>
            <a:endParaRPr lang="en-US" dirty="0"/>
          </a:p>
        </p:txBody>
      </p:sp>
      <p:sp>
        <p:nvSpPr>
          <p:cNvPr id="6" name="Content Placeholder 5"/>
          <p:cNvSpPr>
            <a:spLocks noGrp="1"/>
          </p:cNvSpPr>
          <p:nvPr>
            <p:ph sz="quarter" idx="13"/>
          </p:nvPr>
        </p:nvSpPr>
        <p:spPr>
          <a:xfrm>
            <a:off x="304800" y="1707482"/>
            <a:ext cx="8504971" cy="3474880"/>
          </a:xfrm>
        </p:spPr>
        <p:txBody>
          <a:bodyPr anchor="t"/>
          <a:lstStyle/>
          <a:p>
            <a:pPr>
              <a:lnSpc>
                <a:spcPct val="250000"/>
              </a:lnSpc>
            </a:pPr>
            <a:r>
              <a:rPr lang="en-US" dirty="0" smtClean="0"/>
              <a:t>MGO QA Audits</a:t>
            </a:r>
          </a:p>
          <a:p>
            <a:pPr lvl="1">
              <a:lnSpc>
                <a:spcPct val="250000"/>
              </a:lnSpc>
            </a:pPr>
            <a:r>
              <a:rPr lang="en-US" dirty="0" smtClean="0"/>
              <a:t>2 QA Auditors performing all Covered Tasks including Locating as needed</a:t>
            </a:r>
          </a:p>
          <a:p>
            <a:pPr>
              <a:lnSpc>
                <a:spcPct val="250000"/>
              </a:lnSpc>
            </a:pPr>
            <a:r>
              <a:rPr lang="en-US" dirty="0" smtClean="0"/>
              <a:t>Contract </a:t>
            </a:r>
            <a:r>
              <a:rPr lang="en-US" dirty="0"/>
              <a:t>QA Audits (Supplemental)</a:t>
            </a:r>
          </a:p>
          <a:p>
            <a:pPr lvl="1">
              <a:lnSpc>
                <a:spcPct val="250000"/>
              </a:lnSpc>
            </a:pPr>
            <a:r>
              <a:rPr lang="en-US" dirty="0"/>
              <a:t>4 Locate Auditors </a:t>
            </a:r>
            <a:r>
              <a:rPr lang="en-US" dirty="0" smtClean="0"/>
              <a:t>located </a:t>
            </a:r>
            <a:r>
              <a:rPr lang="en-US" dirty="0"/>
              <a:t>in each Wentzville, Cape Girardeau, Columbia and Jeff City</a:t>
            </a:r>
          </a:p>
          <a:p>
            <a:pPr lvl="1">
              <a:lnSpc>
                <a:spcPct val="250000"/>
              </a:lnSpc>
            </a:pPr>
            <a:r>
              <a:rPr lang="en-US" dirty="0"/>
              <a:t>912 field Locate ticket audits </a:t>
            </a:r>
            <a:r>
              <a:rPr lang="en-US" dirty="0" smtClean="0"/>
              <a:t>between April </a:t>
            </a:r>
            <a:r>
              <a:rPr lang="en-US" dirty="0"/>
              <a:t>5th to June </a:t>
            </a:r>
            <a:r>
              <a:rPr lang="en-US" dirty="0" smtClean="0"/>
              <a:t>4</a:t>
            </a:r>
            <a:r>
              <a:rPr lang="en-US" baseline="30000" dirty="0" smtClean="0"/>
              <a:t>th</a:t>
            </a:r>
            <a:endParaRPr lang="en-US" dirty="0"/>
          </a:p>
        </p:txBody>
      </p:sp>
    </p:spTree>
    <p:extLst>
      <p:ext uri="{BB962C8B-B14F-4D97-AF65-F5344CB8AC3E}">
        <p14:creationId xmlns:p14="http://schemas.microsoft.com/office/powerpoint/2010/main" val="254142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01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3838"/>
            <a:ext cx="8229600" cy="4144962"/>
          </a:xfrm>
        </p:spPr>
        <p:txBody>
          <a:bodyPr>
            <a:normAutofit/>
          </a:bodyPr>
          <a:lstStyle/>
          <a:p>
            <a:pPr algn="ctr"/>
            <a:r>
              <a:rPr lang="en-US" dirty="0" smtClean="0"/>
              <a:t>Keith Carter</a:t>
            </a:r>
            <a:br>
              <a:rPr lang="en-US" dirty="0" smtClean="0"/>
            </a:br>
            <a:r>
              <a:rPr lang="en-US" dirty="0" smtClean="0"/>
              <a:t>Macon Municipal Utilities</a:t>
            </a:r>
            <a:br>
              <a:rPr lang="en-US" dirty="0" smtClean="0"/>
            </a:b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r>
              <a:rPr lang="en-US" sz="1400" b="1" dirty="0" smtClean="0">
                <a:solidFill>
                  <a:schemeClr val="bg1"/>
                </a:solidFill>
                <a:latin typeface="+mj-lt"/>
              </a:rPr>
              <a:t>Missouri Public Service Commission</a:t>
            </a:r>
            <a:endParaRPr lang="en-US" sz="1400" b="1" dirty="0">
              <a:solidFill>
                <a:schemeClr val="bg1"/>
              </a:solidFill>
              <a:latin typeface="+mj-l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3330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143000"/>
            <a:ext cx="8229600" cy="3840162"/>
          </a:xfrm>
        </p:spPr>
        <p:txBody>
          <a:bodyPr>
            <a:normAutofit/>
          </a:bodyPr>
          <a:lstStyle/>
          <a:p>
            <a:pPr algn="ctr"/>
            <a:r>
              <a:rPr lang="en-US" dirty="0" smtClean="0"/>
              <a:t>When you have damages, what are some of the most common reoccurring causes?</a:t>
            </a:r>
            <a:endParaRPr lang="en-US" dirty="0"/>
          </a:p>
        </p:txBody>
      </p:sp>
    </p:spTree>
    <p:extLst>
      <p:ext uri="{BB962C8B-B14F-4D97-AF65-F5344CB8AC3E}">
        <p14:creationId xmlns:p14="http://schemas.microsoft.com/office/powerpoint/2010/main" val="1162528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5400"/>
            <a:ext cx="8229600" cy="3535362"/>
          </a:xfrm>
        </p:spPr>
        <p:txBody>
          <a:bodyPr>
            <a:normAutofit/>
          </a:bodyPr>
          <a:lstStyle/>
          <a:p>
            <a:pPr algn="ctr"/>
            <a:r>
              <a:rPr lang="en-US" dirty="0" smtClean="0"/>
              <a:t>How do you go about locating underground pipes that lack a tracer wire or have a damaged wire?</a:t>
            </a:r>
            <a:endParaRPr lang="en-US" dirty="0"/>
          </a:p>
        </p:txBody>
      </p:sp>
    </p:spTree>
    <p:extLst>
      <p:ext uri="{BB962C8B-B14F-4D97-AF65-F5344CB8AC3E}">
        <p14:creationId xmlns:p14="http://schemas.microsoft.com/office/powerpoint/2010/main" val="2019842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5400"/>
            <a:ext cx="8229600" cy="3078162"/>
          </a:xfrm>
        </p:spPr>
        <p:txBody>
          <a:bodyPr>
            <a:normAutofit/>
          </a:bodyPr>
          <a:lstStyle/>
          <a:p>
            <a:pPr algn="ctr"/>
            <a:r>
              <a:rPr lang="en-US" dirty="0" smtClean="0"/>
              <a:t>Is there anything you believe as utilities that can be done to help more accurately locate underground utilities? </a:t>
            </a:r>
            <a:endParaRPr lang="en-US" dirty="0"/>
          </a:p>
        </p:txBody>
      </p:sp>
    </p:spTree>
    <p:extLst>
      <p:ext uri="{BB962C8B-B14F-4D97-AF65-F5344CB8AC3E}">
        <p14:creationId xmlns:p14="http://schemas.microsoft.com/office/powerpoint/2010/main" val="2103879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752600"/>
            <a:ext cx="8229600" cy="2316162"/>
          </a:xfrm>
        </p:spPr>
        <p:txBody>
          <a:bodyPr>
            <a:normAutofit/>
          </a:bodyPr>
          <a:lstStyle/>
          <a:p>
            <a:pPr algn="ctr"/>
            <a:r>
              <a:rPr lang="en-US" dirty="0" smtClean="0"/>
              <a:t>As a utility how do you go about handling a large number of locate tickets for a project?</a:t>
            </a:r>
            <a:endParaRPr lang="en-US" dirty="0"/>
          </a:p>
        </p:txBody>
      </p:sp>
    </p:spTree>
    <p:extLst>
      <p:ext uri="{BB962C8B-B14F-4D97-AF65-F5344CB8AC3E}">
        <p14:creationId xmlns:p14="http://schemas.microsoft.com/office/powerpoint/2010/main" val="1446933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202" y="2660947"/>
            <a:ext cx="8229600" cy="1143000"/>
          </a:xfrm>
        </p:spPr>
        <p:txBody>
          <a:bodyPr/>
          <a:lstStyle/>
          <a:p>
            <a:pPr algn="ctr"/>
            <a:r>
              <a:rPr lang="en-US" dirty="0" smtClean="0"/>
              <a:t>QUESTIONS OR DISCUSSION?</a:t>
            </a: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r>
              <a:rPr lang="en-US" sz="1400" b="1" dirty="0" smtClean="0">
                <a:solidFill>
                  <a:schemeClr val="bg1"/>
                </a:solidFill>
                <a:latin typeface="+mj-lt"/>
              </a:rPr>
              <a:t>Missouri Public Service Commission</a:t>
            </a:r>
            <a:endParaRPr lang="en-US" sz="1400" b="1" dirty="0">
              <a:solidFill>
                <a:schemeClr val="bg1"/>
              </a:solidFill>
              <a:latin typeface="+mj-l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7973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67000"/>
            <a:ext cx="8229600" cy="1143000"/>
          </a:xfrm>
        </p:spPr>
        <p:txBody>
          <a:bodyPr>
            <a:noAutofit/>
          </a:bodyPr>
          <a:lstStyle/>
          <a:p>
            <a:pPr algn="ctr"/>
            <a:r>
              <a:rPr lang="en-US" sz="7200" dirty="0" smtClean="0"/>
              <a:t>BREAK</a:t>
            </a:r>
            <a:endParaRPr lang="en-US" sz="7200" dirty="0"/>
          </a:p>
        </p:txBody>
      </p:sp>
    </p:spTree>
    <p:extLst>
      <p:ext uri="{BB962C8B-B14F-4D97-AF65-F5344CB8AC3E}">
        <p14:creationId xmlns:p14="http://schemas.microsoft.com/office/powerpoint/2010/main" val="38588753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Missouri Attorney General’s Office and Missouri One Call perspectives on locating performance issues</a:t>
            </a:r>
            <a:endParaRPr lang="en-US" sz="2800"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3" name="Content Placeholder 2"/>
          <p:cNvSpPr>
            <a:spLocks noGrp="1"/>
          </p:cNvSpPr>
          <p:nvPr>
            <p:ph idx="1"/>
          </p:nvPr>
        </p:nvSpPr>
        <p:spPr>
          <a:xfrm>
            <a:off x="457200" y="1905000"/>
            <a:ext cx="8229600" cy="4102291"/>
          </a:xfrm>
        </p:spPr>
        <p:txBody>
          <a:bodyPr/>
          <a:lstStyle/>
          <a:p>
            <a:r>
              <a:rPr lang="en-US" dirty="0" smtClean="0"/>
              <a:t>Presenters</a:t>
            </a:r>
          </a:p>
          <a:p>
            <a:pPr lvl="1"/>
            <a:r>
              <a:rPr lang="en-US" dirty="0" smtClean="0"/>
              <a:t>Kaylee Sloan, </a:t>
            </a:r>
            <a:r>
              <a:rPr lang="en-US" i="1" dirty="0" smtClean="0"/>
              <a:t>Office of the Missouri Attorney General</a:t>
            </a:r>
          </a:p>
          <a:p>
            <a:pPr lvl="1"/>
            <a:r>
              <a:rPr lang="en-US" dirty="0" smtClean="0"/>
              <a:t>Derek </a:t>
            </a:r>
            <a:r>
              <a:rPr lang="en-US" dirty="0" err="1" smtClean="0"/>
              <a:t>Leffert</a:t>
            </a:r>
            <a:r>
              <a:rPr lang="en-US" dirty="0" smtClean="0"/>
              <a:t>, </a:t>
            </a:r>
            <a:r>
              <a:rPr lang="en-US" i="1" dirty="0" smtClean="0"/>
              <a:t>Missouri One Call </a:t>
            </a:r>
          </a:p>
          <a:p>
            <a:pPr lvl="1"/>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951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09800"/>
            <a:ext cx="8229600" cy="3797491"/>
          </a:xfrm>
        </p:spPr>
        <p:txBody>
          <a:bodyPr/>
          <a:lstStyle/>
          <a:p>
            <a:r>
              <a:rPr lang="en-US" dirty="0" smtClean="0"/>
              <a:t>Facilities not marked in a timely manner</a:t>
            </a:r>
          </a:p>
          <a:p>
            <a:pPr marL="109728" indent="0">
              <a:buNone/>
            </a:pPr>
            <a:endParaRPr lang="en-US" dirty="0"/>
          </a:p>
          <a:p>
            <a:endParaRPr lang="en-US" dirty="0" smtClean="0"/>
          </a:p>
          <a:p>
            <a:r>
              <a:rPr lang="en-US" dirty="0" smtClean="0"/>
              <a:t>Facilities not marked accurately</a:t>
            </a:r>
          </a:p>
        </p:txBody>
      </p:sp>
      <p:sp>
        <p:nvSpPr>
          <p:cNvPr id="3" name="Title 2"/>
          <p:cNvSpPr>
            <a:spLocks noGrp="1"/>
          </p:cNvSpPr>
          <p:nvPr>
            <p:ph type="title"/>
          </p:nvPr>
        </p:nvSpPr>
        <p:spPr/>
        <p:txBody>
          <a:bodyPr>
            <a:normAutofit fontScale="90000"/>
          </a:bodyPr>
          <a:lstStyle/>
          <a:p>
            <a:pPr algn="ctr"/>
            <a:r>
              <a:rPr lang="en-US" dirty="0" smtClean="0">
                <a:effectLst/>
              </a:rPr>
              <a:t>Critical Issues &amp;</a:t>
            </a:r>
            <a:br>
              <a:rPr lang="en-US" dirty="0" smtClean="0">
                <a:effectLst/>
              </a:rPr>
            </a:br>
            <a:r>
              <a:rPr lang="en-US" dirty="0" smtClean="0">
                <a:effectLst/>
              </a:rPr>
              <a:t>Drivers of Damage</a:t>
            </a:r>
            <a:endParaRPr lang="en-US" dirty="0">
              <a:effectLst/>
            </a:endParaRPr>
          </a:p>
        </p:txBody>
      </p:sp>
    </p:spTree>
    <p:extLst>
      <p:ext uri="{BB962C8B-B14F-4D97-AF65-F5344CB8AC3E}">
        <p14:creationId xmlns:p14="http://schemas.microsoft.com/office/powerpoint/2010/main" val="5418311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3" y="760001"/>
            <a:ext cx="8229600" cy="1143000"/>
          </a:xfrm>
        </p:spPr>
        <p:txBody>
          <a:bodyPr>
            <a:normAutofit fontScale="90000"/>
          </a:bodyPr>
          <a:lstStyle/>
          <a:p>
            <a:pPr algn="ctr"/>
            <a:r>
              <a:rPr lang="en-US" dirty="0" smtClean="0"/>
              <a:t>Comments, Questions, and Suggestions</a:t>
            </a:r>
            <a:endParaRPr lang="en-US" dirty="0"/>
          </a:p>
        </p:txBody>
      </p:sp>
      <p:sp>
        <p:nvSpPr>
          <p:cNvPr id="4" name="TextBox 3"/>
          <p:cNvSpPr txBox="1"/>
          <p:nvPr/>
        </p:nvSpPr>
        <p:spPr>
          <a:xfrm>
            <a:off x="457200" y="0"/>
            <a:ext cx="33201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Lucida Sans Unicode"/>
                <a:ea typeface="+mn-ea"/>
                <a:cs typeface="+mn-cs"/>
              </a:rPr>
              <a:t>Missouri Public Service Commission</a:t>
            </a:r>
            <a:endParaRPr kumimoji="0" lang="en-US" sz="14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3" name="Content Placeholder 2"/>
          <p:cNvSpPr>
            <a:spLocks noGrp="1"/>
          </p:cNvSpPr>
          <p:nvPr>
            <p:ph idx="1"/>
          </p:nvPr>
        </p:nvSpPr>
        <p:spPr/>
        <p:txBody>
          <a:bodyPr>
            <a:normAutofit/>
          </a:bodyPr>
          <a:lstStyle/>
          <a:p>
            <a:endParaRPr lang="en-US" dirty="0" smtClean="0"/>
          </a:p>
          <a:p>
            <a:endParaRPr lang="en-US" dirty="0"/>
          </a:p>
          <a:p>
            <a:endParaRPr lang="en-US" dirty="0" smtClean="0"/>
          </a:p>
          <a:p>
            <a:pPr marL="109728" indent="0" algn="ctr">
              <a:buNone/>
            </a:pPr>
            <a:r>
              <a:rPr lang="en-US" dirty="0" smtClean="0"/>
              <a:t>Jamie Myers</a:t>
            </a:r>
          </a:p>
          <a:p>
            <a:pPr marL="109728" indent="0" algn="ctr">
              <a:buNone/>
            </a:pPr>
            <a:r>
              <a:rPr lang="en-US" dirty="0" smtClean="0">
                <a:hlinkClick r:id="rId2"/>
              </a:rPr>
              <a:t>jamie.myers@psc.mo.gov</a:t>
            </a:r>
            <a:endParaRPr lang="en-US" dirty="0" smtClean="0"/>
          </a:p>
          <a:p>
            <a:pPr marL="109728" indent="0" algn="ctr">
              <a:buNone/>
            </a:pPr>
            <a:r>
              <a:rPr lang="en-US" dirty="0" smtClean="0"/>
              <a:t>573-526-6036</a:t>
            </a:r>
            <a:endParaRPr lang="en-US" dirty="0"/>
          </a:p>
          <a:p>
            <a:pPr lvl="1"/>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57118"/>
            <a:ext cx="700882"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7122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0"/>
            <a:ext cx="8229600" cy="4525963"/>
          </a:xfrm>
        </p:spPr>
        <p:txBody>
          <a:bodyPr/>
          <a:lstStyle/>
          <a:p>
            <a:r>
              <a:rPr lang="en-US" dirty="0" smtClean="0"/>
              <a:t>Heavy workload, volume </a:t>
            </a:r>
            <a:r>
              <a:rPr lang="en-US" dirty="0"/>
              <a:t>&amp; </a:t>
            </a:r>
            <a:r>
              <a:rPr lang="en-US" dirty="0" smtClean="0"/>
              <a:t>variability </a:t>
            </a:r>
            <a:r>
              <a:rPr lang="en-US" dirty="0"/>
              <a:t>of </a:t>
            </a:r>
            <a:r>
              <a:rPr lang="en-US" dirty="0" smtClean="0"/>
              <a:t>tickets, managing ticket volume against staffing</a:t>
            </a:r>
          </a:p>
          <a:p>
            <a:r>
              <a:rPr lang="en-US" dirty="0" smtClean="0"/>
              <a:t>High employee turnover &amp; lack of training</a:t>
            </a:r>
          </a:p>
          <a:p>
            <a:r>
              <a:rPr lang="en-US" dirty="0"/>
              <a:t>No mandatory </a:t>
            </a:r>
            <a:r>
              <a:rPr lang="en-US" dirty="0" smtClean="0"/>
              <a:t>white-lining</a:t>
            </a:r>
          </a:p>
          <a:p>
            <a:r>
              <a:rPr lang="en-US" dirty="0" smtClean="0"/>
              <a:t>Delayed updates and inaccuracy of maps</a:t>
            </a:r>
          </a:p>
          <a:p>
            <a:pPr marL="109728" indent="0">
              <a:buNone/>
            </a:pPr>
            <a:endParaRPr lang="en-US" dirty="0"/>
          </a:p>
        </p:txBody>
      </p:sp>
      <p:sp>
        <p:nvSpPr>
          <p:cNvPr id="3" name="Title 2"/>
          <p:cNvSpPr>
            <a:spLocks noGrp="1"/>
          </p:cNvSpPr>
          <p:nvPr>
            <p:ph type="title"/>
          </p:nvPr>
        </p:nvSpPr>
        <p:spPr/>
        <p:txBody>
          <a:bodyPr>
            <a:normAutofit/>
          </a:bodyPr>
          <a:lstStyle/>
          <a:p>
            <a:pPr algn="ctr"/>
            <a:r>
              <a:rPr lang="en-US" dirty="0" smtClean="0">
                <a:effectLst/>
              </a:rPr>
              <a:t>Locating Industry Challenges</a:t>
            </a:r>
            <a:br>
              <a:rPr lang="en-US" dirty="0" smtClean="0">
                <a:effectLst/>
              </a:rPr>
            </a:br>
            <a:r>
              <a:rPr lang="en-US" sz="2400" dirty="0" smtClean="0">
                <a:effectLst/>
              </a:rPr>
              <a:t>Outlined in 2020 CGA locator white paper</a:t>
            </a:r>
            <a:endParaRPr lang="en-US" sz="2400" dirty="0">
              <a:effectLst/>
            </a:endParaRPr>
          </a:p>
        </p:txBody>
      </p:sp>
    </p:spTree>
    <p:extLst>
      <p:ext uri="{BB962C8B-B14F-4D97-AF65-F5344CB8AC3E}">
        <p14:creationId xmlns:p14="http://schemas.microsoft.com/office/powerpoint/2010/main" val="29986400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57400"/>
            <a:ext cx="8229600" cy="4191000"/>
          </a:xfrm>
        </p:spPr>
        <p:txBody>
          <a:bodyPr>
            <a:normAutofit fontScale="92500" lnSpcReduction="10000"/>
          </a:bodyPr>
          <a:lstStyle/>
          <a:p>
            <a:pPr lvl="0"/>
            <a:r>
              <a:rPr lang="en-US" sz="2300" dirty="0"/>
              <a:t>The volume of locate requests and subsequent one call transmissions are rising. </a:t>
            </a:r>
          </a:p>
          <a:p>
            <a:r>
              <a:rPr lang="en-US" sz="2300" dirty="0" err="1"/>
              <a:t>Mis</a:t>
            </a:r>
            <a:r>
              <a:rPr lang="en-US" sz="2300" dirty="0"/>
              <a:t>-marks due to locator error appear as a top root cause in the locating group, suggesting that </a:t>
            </a:r>
            <a:r>
              <a:rPr lang="en-US" sz="2300" dirty="0" smtClean="0"/>
              <a:t>locate </a:t>
            </a:r>
            <a:r>
              <a:rPr lang="en-US" sz="2300" dirty="0"/>
              <a:t>ticket volume is often a challenge for </a:t>
            </a:r>
            <a:r>
              <a:rPr lang="en-US" sz="2300" dirty="0" smtClean="0"/>
              <a:t>technicians.</a:t>
            </a:r>
          </a:p>
          <a:p>
            <a:r>
              <a:rPr lang="en-US" sz="2300" dirty="0" smtClean="0"/>
              <a:t>1/3 </a:t>
            </a:r>
            <a:r>
              <a:rPr lang="en-US" sz="2300" dirty="0"/>
              <a:t>of locating technicians surveyed in the 2019 CGA Utility Locators Online survey point to a heavy workload as one of the biggest challenges to providing timely and accurate locates. Nearly 1 in 5 reported the daily workload is unmanageable</a:t>
            </a:r>
            <a:r>
              <a:rPr lang="en-US" sz="2300" dirty="0" smtClean="0"/>
              <a:t>.</a:t>
            </a:r>
          </a:p>
          <a:p>
            <a:r>
              <a:rPr lang="en-US" sz="2400" dirty="0"/>
              <a:t>Similarly, those who supervise locators say that managing ticket volume against staffing is the most significant challenge facing the </a:t>
            </a:r>
            <a:r>
              <a:rPr lang="en-US" sz="2400" dirty="0" smtClean="0"/>
              <a:t>industry.</a:t>
            </a:r>
            <a:endParaRPr lang="en-US" sz="2300" dirty="0"/>
          </a:p>
          <a:p>
            <a:endParaRPr lang="en-US" dirty="0"/>
          </a:p>
        </p:txBody>
      </p:sp>
      <p:sp>
        <p:nvSpPr>
          <p:cNvPr id="3" name="Title 2"/>
          <p:cNvSpPr>
            <a:spLocks noGrp="1"/>
          </p:cNvSpPr>
          <p:nvPr>
            <p:ph type="title"/>
          </p:nvPr>
        </p:nvSpPr>
        <p:spPr>
          <a:xfrm>
            <a:off x="609600" y="381000"/>
            <a:ext cx="8077200" cy="1905000"/>
          </a:xfrm>
        </p:spPr>
        <p:txBody>
          <a:bodyPr>
            <a:normAutofit fontScale="90000"/>
          </a:bodyPr>
          <a:lstStyle/>
          <a:p>
            <a:pPr algn="ctr"/>
            <a:r>
              <a:rPr lang="en-US" dirty="0">
                <a:effectLst/>
              </a:rPr>
              <a:t>Heavy </a:t>
            </a:r>
            <a:r>
              <a:rPr lang="en-US" dirty="0" smtClean="0">
                <a:effectLst/>
              </a:rPr>
              <a:t>Workload</a:t>
            </a:r>
            <a:r>
              <a:rPr lang="en-US" dirty="0">
                <a:effectLst/>
              </a:rPr>
              <a:t>, </a:t>
            </a:r>
            <a:r>
              <a:rPr lang="en-US" dirty="0" smtClean="0">
                <a:effectLst/>
              </a:rPr>
              <a:t>Volume </a:t>
            </a:r>
            <a:r>
              <a:rPr lang="en-US" dirty="0">
                <a:effectLst/>
              </a:rPr>
              <a:t>&amp; </a:t>
            </a:r>
            <a:r>
              <a:rPr lang="en-US" dirty="0" smtClean="0">
                <a:effectLst/>
              </a:rPr>
              <a:t>Variability </a:t>
            </a:r>
            <a:r>
              <a:rPr lang="en-US" dirty="0">
                <a:effectLst/>
              </a:rPr>
              <a:t>of </a:t>
            </a:r>
            <a:r>
              <a:rPr lang="en-US" dirty="0" smtClean="0">
                <a:effectLst/>
              </a:rPr>
              <a:t>Tickets</a:t>
            </a:r>
            <a:r>
              <a:rPr lang="en-US" dirty="0">
                <a:effectLst/>
              </a:rPr>
              <a:t>, T</a:t>
            </a:r>
            <a:r>
              <a:rPr lang="en-US" dirty="0" smtClean="0">
                <a:effectLst/>
              </a:rPr>
              <a:t>icket </a:t>
            </a:r>
            <a:r>
              <a:rPr lang="en-US" dirty="0">
                <a:effectLst/>
              </a:rPr>
              <a:t>V</a:t>
            </a:r>
            <a:r>
              <a:rPr lang="en-US" dirty="0" smtClean="0">
                <a:effectLst/>
              </a:rPr>
              <a:t>olume and Staffing</a:t>
            </a:r>
            <a:r>
              <a:rPr lang="en-US" dirty="0"/>
              <a:t/>
            </a:r>
            <a:br>
              <a:rPr lang="en-US" dirty="0"/>
            </a:br>
            <a:endParaRPr lang="en-US" dirty="0"/>
          </a:p>
        </p:txBody>
      </p:sp>
    </p:spTree>
    <p:extLst>
      <p:ext uri="{BB962C8B-B14F-4D97-AF65-F5344CB8AC3E}">
        <p14:creationId xmlns:p14="http://schemas.microsoft.com/office/powerpoint/2010/main" val="3040689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35162"/>
            <a:ext cx="8229600" cy="4313238"/>
          </a:xfrm>
        </p:spPr>
        <p:txBody>
          <a:bodyPr>
            <a:normAutofit/>
          </a:bodyPr>
          <a:lstStyle/>
          <a:p>
            <a:pPr lvl="0"/>
            <a:r>
              <a:rPr lang="en-US" dirty="0"/>
              <a:t>Limited formalized training programs </a:t>
            </a:r>
            <a:r>
              <a:rPr lang="en-US" dirty="0" smtClean="0"/>
              <a:t>may </a:t>
            </a:r>
            <a:r>
              <a:rPr lang="en-US" dirty="0"/>
              <a:t>contribute to </a:t>
            </a:r>
            <a:r>
              <a:rPr lang="en-US" dirty="0" smtClean="0"/>
              <a:t>the lack of awareness </a:t>
            </a:r>
            <a:r>
              <a:rPr lang="en-US" dirty="0"/>
              <a:t>of important damage prevention practices. </a:t>
            </a:r>
          </a:p>
          <a:p>
            <a:pPr lvl="0"/>
            <a:r>
              <a:rPr lang="en-US" dirty="0"/>
              <a:t>With new excavators constantly joining the workforce, an absence of strong or consistent training and retention programs places inexperienced excavators in risky situations.</a:t>
            </a:r>
          </a:p>
          <a:p>
            <a:endParaRPr lang="en-US" dirty="0"/>
          </a:p>
        </p:txBody>
      </p:sp>
      <p:sp>
        <p:nvSpPr>
          <p:cNvPr id="3" name="Title 2"/>
          <p:cNvSpPr>
            <a:spLocks noGrp="1"/>
          </p:cNvSpPr>
          <p:nvPr>
            <p:ph type="title"/>
          </p:nvPr>
        </p:nvSpPr>
        <p:spPr>
          <a:xfrm>
            <a:off x="457200" y="457200"/>
            <a:ext cx="8229600" cy="1477962"/>
          </a:xfrm>
        </p:spPr>
        <p:txBody>
          <a:bodyPr>
            <a:normAutofit fontScale="90000"/>
          </a:bodyPr>
          <a:lstStyle/>
          <a:p>
            <a:pPr algn="ctr"/>
            <a:r>
              <a:rPr lang="en-US" dirty="0">
                <a:effectLst/>
              </a:rPr>
              <a:t>High Employee Turnover &amp; </a:t>
            </a:r>
            <a:r>
              <a:rPr lang="en-US" dirty="0" smtClean="0">
                <a:effectLst/>
              </a:rPr>
              <a:t/>
            </a:r>
            <a:br>
              <a:rPr lang="en-US" dirty="0" smtClean="0">
                <a:effectLst/>
              </a:rPr>
            </a:br>
            <a:r>
              <a:rPr lang="en-US" dirty="0" smtClean="0">
                <a:effectLst/>
              </a:rPr>
              <a:t>Lack </a:t>
            </a:r>
            <a:r>
              <a:rPr lang="en-US" dirty="0">
                <a:effectLst/>
              </a:rPr>
              <a:t>of Training </a:t>
            </a:r>
            <a:br>
              <a:rPr lang="en-US" dirty="0">
                <a:effectLst/>
              </a:rPr>
            </a:br>
            <a:endParaRPr lang="en-US" dirty="0"/>
          </a:p>
        </p:txBody>
      </p:sp>
    </p:spTree>
    <p:extLst>
      <p:ext uri="{BB962C8B-B14F-4D97-AF65-F5344CB8AC3E}">
        <p14:creationId xmlns:p14="http://schemas.microsoft.com/office/powerpoint/2010/main" val="31365970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CS Board PP" id="{29551395-CF81-4604-A972-610271D80880}" vid="{BD6DB28A-BE72-45A1-A705-BFEBED465D08}"/>
    </a:ext>
  </a:extLst>
</a:theme>
</file>

<file path=ppt/theme/theme4.xml><?xml version="1.0" encoding="utf-8"?>
<a:theme xmlns:a="http://schemas.openxmlformats.org/drawingml/2006/main" name="Green Design Bottom">
  <a:themeElements>
    <a:clrScheme name="2019 Ameren">
      <a:dk1>
        <a:sysClr val="windowText" lastClr="000000"/>
      </a:dk1>
      <a:lt1>
        <a:sysClr val="window" lastClr="FFFFFF"/>
      </a:lt1>
      <a:dk2>
        <a:srgbClr val="54585A"/>
      </a:dk2>
      <a:lt2>
        <a:srgbClr val="FF9900"/>
      </a:lt2>
      <a:accent1>
        <a:srgbClr val="4C8C2B"/>
      </a:accent1>
      <a:accent2>
        <a:srgbClr val="0077C8"/>
      </a:accent2>
      <a:accent3>
        <a:srgbClr val="E57200"/>
      </a:accent3>
      <a:accent4>
        <a:srgbClr val="78BE20"/>
      </a:accent4>
      <a:accent5>
        <a:srgbClr val="71C5E8"/>
      </a:accent5>
      <a:accent6>
        <a:srgbClr val="DA291C"/>
      </a:accent6>
      <a:hlink>
        <a:srgbClr val="BFBFBF"/>
      </a:hlink>
      <a:folHlink>
        <a:srgbClr val="D4E5F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dirty="0">
            <a:solidFill>
              <a:srgbClr val="555555"/>
            </a:solidFill>
          </a:defRPr>
        </a:defPPr>
      </a:lstStyle>
    </a:txDef>
  </a:objectDefaults>
  <a:extraClrSchemeLst/>
  <a:extLst>
    <a:ext uri="{05A4C25C-085E-4340-85A3-A5531E510DB2}">
      <thm15:themeFamily xmlns:thm15="http://schemas.microsoft.com/office/thememl/2012/main" name="Presentation3" id="{0A63BD6A-9B74-B946-B7C8-D8E7F699D9CF}" vid="{06E3F864-678B-F148-B0D6-A12DE603EA4A}"/>
    </a:ext>
  </a:extLst>
</a:theme>
</file>

<file path=ppt/theme/theme5.xml><?xml version="1.0" encoding="utf-8"?>
<a:theme xmlns:a="http://schemas.openxmlformats.org/drawingml/2006/main" name="Footer, but no Bottom Design">
  <a:themeElements>
    <a:clrScheme name="2019 Ameren">
      <a:dk1>
        <a:sysClr val="windowText" lastClr="000000"/>
      </a:dk1>
      <a:lt1>
        <a:sysClr val="window" lastClr="FFFFFF"/>
      </a:lt1>
      <a:dk2>
        <a:srgbClr val="54585A"/>
      </a:dk2>
      <a:lt2>
        <a:srgbClr val="FF9900"/>
      </a:lt2>
      <a:accent1>
        <a:srgbClr val="4C8C2B"/>
      </a:accent1>
      <a:accent2>
        <a:srgbClr val="0077C8"/>
      </a:accent2>
      <a:accent3>
        <a:srgbClr val="E57200"/>
      </a:accent3>
      <a:accent4>
        <a:srgbClr val="78BE20"/>
      </a:accent4>
      <a:accent5>
        <a:srgbClr val="71C5E8"/>
      </a:accent5>
      <a:accent6>
        <a:srgbClr val="DA291C"/>
      </a:accent6>
      <a:hlink>
        <a:srgbClr val="BFBFBF"/>
      </a:hlink>
      <a:folHlink>
        <a:srgbClr val="D4E5F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0A63BD6A-9B74-B946-B7C8-D8E7F699D9CF}" vid="{8FD5ED67-D49B-1041-981F-656A2EC14D7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714</TotalTime>
  <Words>2271</Words>
  <Application>Microsoft Office PowerPoint</Application>
  <PresentationFormat>On-screen Show (4:3)</PresentationFormat>
  <Paragraphs>369</Paragraphs>
  <Slides>60</Slides>
  <Notes>46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60</vt:i4>
      </vt:variant>
    </vt:vector>
  </HeadingPairs>
  <TitlesOfParts>
    <vt:vector size="72" baseType="lpstr">
      <vt:lpstr>Arial</vt:lpstr>
      <vt:lpstr>Arial Narrow</vt:lpstr>
      <vt:lpstr>Calibri</vt:lpstr>
      <vt:lpstr>Lucida Sans Unicode</vt:lpstr>
      <vt:lpstr>Verdana</vt:lpstr>
      <vt:lpstr>Wingdings 2</vt:lpstr>
      <vt:lpstr>Wingdings 3</vt:lpstr>
      <vt:lpstr>Concourse</vt:lpstr>
      <vt:lpstr>Custom Design</vt:lpstr>
      <vt:lpstr>1_Office Theme</vt:lpstr>
      <vt:lpstr>Green Design Bottom</vt:lpstr>
      <vt:lpstr>Footer, but no Bottom Design</vt:lpstr>
      <vt:lpstr>PIPELINE LOCATING QUALITY ASSURANCE WORK SHOP</vt:lpstr>
      <vt:lpstr>PowerPoint Presentation</vt:lpstr>
      <vt:lpstr>MUTE AND HAND RAISE</vt:lpstr>
      <vt:lpstr>Literature Review and Operator Discussions</vt:lpstr>
      <vt:lpstr>Damages</vt:lpstr>
      <vt:lpstr>Critical Issues &amp; Drivers of Damage</vt:lpstr>
      <vt:lpstr>Locating Industry Challenges Outlined in 2020 CGA locator white paper</vt:lpstr>
      <vt:lpstr>Heavy Workload, Volume &amp; Variability of Tickets, Ticket Volume and Staffing </vt:lpstr>
      <vt:lpstr>High Employee Turnover &amp;  Lack of Training  </vt:lpstr>
      <vt:lpstr>No Mandatory White-Lining  </vt:lpstr>
      <vt:lpstr>Delayed Updates &amp; Inaccuracy of Maps </vt:lpstr>
      <vt:lpstr>Best Practices to Improve Locating</vt:lpstr>
      <vt:lpstr>Establish Rules for Project Tickets</vt:lpstr>
      <vt:lpstr>Increase Locate Technician Training  </vt:lpstr>
      <vt:lpstr>Make White-Lining Mandatory  </vt:lpstr>
      <vt:lpstr>Maintaining Accurate Maps</vt:lpstr>
      <vt:lpstr>Increased Communication Between Excavator &amp; Locate Technician   </vt:lpstr>
      <vt:lpstr>Timely &amp; Accurate Reporting</vt:lpstr>
      <vt:lpstr>Quality Assurance Audits </vt:lpstr>
      <vt:lpstr>Examples of State Initiatives</vt:lpstr>
      <vt:lpstr>Examples of State Initiatives</vt:lpstr>
      <vt:lpstr>Examples of State Initiatives</vt:lpstr>
      <vt:lpstr>Operator Discussion</vt:lpstr>
      <vt:lpstr>Why people don’t call Missouri One Call?</vt:lpstr>
      <vt:lpstr>Do people typically white-line?</vt:lpstr>
      <vt:lpstr>Common Causes of Excavator Damage</vt:lpstr>
      <vt:lpstr>Mapping Systems</vt:lpstr>
      <vt:lpstr>Is there a standard of locating equipment to use?</vt:lpstr>
      <vt:lpstr>How to locate when there is a lack of tracer wire?</vt:lpstr>
      <vt:lpstr>Large Project vs Small Project Locate Tickets</vt:lpstr>
      <vt:lpstr>Screening Contractors</vt:lpstr>
      <vt:lpstr>Damage Investigations</vt:lpstr>
      <vt:lpstr>Rhino Hit Kits</vt:lpstr>
      <vt:lpstr>Other Things</vt:lpstr>
      <vt:lpstr>QUESTIONS OR DISCUSSION?</vt:lpstr>
      <vt:lpstr>Operator’s presentation and panel discussion</vt:lpstr>
      <vt:lpstr>Heath Silvey City Utilities of Springfield  </vt:lpstr>
      <vt:lpstr>City Utilities Damage Prevention &amp; Location Services</vt:lpstr>
      <vt:lpstr>City Utilities of Springfield, Missouri</vt:lpstr>
      <vt:lpstr>Investigating Damages   Preventing Damages</vt:lpstr>
      <vt:lpstr>PowerPoint Presentation</vt:lpstr>
      <vt:lpstr>PowerPoint Presentation</vt:lpstr>
      <vt:lpstr>Locate Quality</vt:lpstr>
      <vt:lpstr>Locator Training</vt:lpstr>
      <vt:lpstr>Dennis Bennett Ameren Missouri</vt:lpstr>
      <vt:lpstr>PowerPoint Presentation</vt:lpstr>
      <vt:lpstr>Missouri Gas Operations (MGO)</vt:lpstr>
      <vt:lpstr>MGO Facility Locate Process</vt:lpstr>
      <vt:lpstr>MGO Damage Prevention Group</vt:lpstr>
      <vt:lpstr>Quality Assurance Auditing</vt:lpstr>
      <vt:lpstr>PowerPoint Presentation</vt:lpstr>
      <vt:lpstr>Keith Carter Macon Municipal Utilities </vt:lpstr>
      <vt:lpstr>When you have damages, what are some of the most common reoccurring causes?</vt:lpstr>
      <vt:lpstr>How do you go about locating underground pipes that lack a tracer wire or have a damaged wire?</vt:lpstr>
      <vt:lpstr>Is there anything you believe as utilities that can be done to help more accurately locate underground utilities? </vt:lpstr>
      <vt:lpstr>As a utility how do you go about handling a large number of locate tickets for a project?</vt:lpstr>
      <vt:lpstr>QUESTIONS OR DISCUSSION?</vt:lpstr>
      <vt:lpstr>BREAK</vt:lpstr>
      <vt:lpstr>Missouri Attorney General’s Office and Missouri One Call perspectives on locating performance issues</vt:lpstr>
      <vt:lpstr>Comments, Questions, and Suggestions</vt:lpstr>
    </vt:vector>
  </TitlesOfParts>
  <Company>MOPSC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Ochoa, Gregg</dc:creator>
  <cp:lastModifiedBy>Vaught, Dianna</cp:lastModifiedBy>
  <cp:revision>49</cp:revision>
  <dcterms:created xsi:type="dcterms:W3CDTF">2014-08-25T20:24:12Z</dcterms:created>
  <dcterms:modified xsi:type="dcterms:W3CDTF">2021-06-22T16:46:59Z</dcterms:modified>
</cp:coreProperties>
</file>