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4"/>
  </p:sldMasterIdLst>
  <p:notesMasterIdLst>
    <p:notesMasterId r:id="rId9"/>
  </p:notesMasterIdLst>
  <p:handoutMasterIdLst>
    <p:handoutMasterId r:id="rId10"/>
  </p:handoutMasterIdLst>
  <p:sldIdLst>
    <p:sldId id="303" r:id="rId5"/>
    <p:sldId id="306" r:id="rId6"/>
    <p:sldId id="512" r:id="rId7"/>
    <p:sldId id="312" r:id="rId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orient="horz" pos="358">
          <p15:clr>
            <a:srgbClr val="A4A3A4"/>
          </p15:clr>
        </p15:guide>
        <p15:guide id="3" orient="horz" pos="1410">
          <p15:clr>
            <a:srgbClr val="A4A3A4"/>
          </p15:clr>
        </p15:guide>
        <p15:guide id="4" orient="horz" pos="796">
          <p15:clr>
            <a:srgbClr val="A4A3A4"/>
          </p15:clr>
        </p15:guide>
        <p15:guide id="5" orient="horz" pos="3688">
          <p15:clr>
            <a:srgbClr val="A4A3A4"/>
          </p15:clr>
        </p15:guide>
        <p15:guide id="6" pos="5542">
          <p15:clr>
            <a:srgbClr val="A4A3A4"/>
          </p15:clr>
        </p15:guide>
        <p15:guide id="7" pos="2921">
          <p15:clr>
            <a:srgbClr val="A4A3A4"/>
          </p15:clr>
        </p15:guide>
        <p15:guide id="8" pos="216">
          <p15:clr>
            <a:srgbClr val="A4A3A4"/>
          </p15:clr>
        </p15:guide>
        <p15:guide id="9" pos="2838">
          <p15:clr>
            <a:srgbClr val="A4A3A4"/>
          </p15:clr>
        </p15:guide>
        <p15:guide id="10" orient="horz" pos="3024">
          <p15:clr>
            <a:srgbClr val="A4A3A4"/>
          </p15:clr>
        </p15:guide>
        <p15:guide id="11" orient="horz" pos="269">
          <p15:clr>
            <a:srgbClr val="A4A3A4"/>
          </p15:clr>
        </p15:guide>
        <p15:guide id="12" orient="horz" pos="1058">
          <p15:clr>
            <a:srgbClr val="A4A3A4"/>
          </p15:clr>
        </p15:guide>
        <p15:guide id="13" orient="horz" pos="597">
          <p15:clr>
            <a:srgbClr val="A4A3A4"/>
          </p15:clr>
        </p15:guide>
        <p15:guide id="14" orient="horz" pos="2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D7F"/>
    <a:srgbClr val="EC8E4E"/>
    <a:srgbClr val="666666"/>
    <a:srgbClr val="6322A0"/>
    <a:srgbClr val="763D96"/>
    <a:srgbClr val="8A3D96"/>
    <a:srgbClr val="979797"/>
    <a:srgbClr val="B5B5B5"/>
    <a:srgbClr val="F1AB7A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75A4A-F2B4-4273-BBAB-76F2B631ADBC}" v="16" dt="2022-07-19T15:33:41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3" autoAdjust="0"/>
    <p:restoredTop sz="93867" autoAdjust="0"/>
  </p:normalViewPr>
  <p:slideViewPr>
    <p:cSldViewPr snapToGrid="0" showGuides="1">
      <p:cViewPr varScale="1">
        <p:scale>
          <a:sx n="83" d="100"/>
          <a:sy n="83" d="100"/>
        </p:scale>
        <p:origin x="108" y="300"/>
      </p:cViewPr>
      <p:guideLst>
        <p:guide orient="horz" pos="4032"/>
        <p:guide orient="horz" pos="358"/>
        <p:guide orient="horz" pos="1410"/>
        <p:guide orient="horz" pos="796"/>
        <p:guide orient="horz" pos="3688"/>
        <p:guide pos="5542"/>
        <p:guide pos="2921"/>
        <p:guide pos="216"/>
        <p:guide pos="2838"/>
        <p:guide orient="horz" pos="3024"/>
        <p:guide orient="horz" pos="269"/>
        <p:guide orient="horz" pos="1058"/>
        <p:guide orient="horz" pos="597"/>
        <p:guide orient="horz" pos="27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732" y="-11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, Shaylyn" userId="75f4851c-efab-4ddc-9583-fa160693b51e" providerId="ADAL" clId="{0DC75A4A-F2B4-4273-BBAB-76F2B631ADBC}"/>
    <pc:docChg chg="custSel mod addSld delSld modSld sldOrd delMainMaster">
      <pc:chgData name="Dean, Shaylyn" userId="75f4851c-efab-4ddc-9583-fa160693b51e" providerId="ADAL" clId="{0DC75A4A-F2B4-4273-BBAB-76F2B631ADBC}" dt="2022-07-19T15:38:43.046" v="222" actId="14100"/>
      <pc:docMkLst>
        <pc:docMk/>
      </pc:docMkLst>
      <pc:sldChg chg="modSp add mod ord">
        <pc:chgData name="Dean, Shaylyn" userId="75f4851c-efab-4ddc-9583-fa160693b51e" providerId="ADAL" clId="{0DC75A4A-F2B4-4273-BBAB-76F2B631ADBC}" dt="2022-07-19T15:38:43.046" v="222" actId="14100"/>
        <pc:sldMkLst>
          <pc:docMk/>
          <pc:sldMk cId="1843100393" sldId="303"/>
        </pc:sldMkLst>
        <pc:spChg chg="mod">
          <ac:chgData name="Dean, Shaylyn" userId="75f4851c-efab-4ddc-9583-fa160693b51e" providerId="ADAL" clId="{0DC75A4A-F2B4-4273-BBAB-76F2B631ADBC}" dt="2022-07-19T15:30:39.338" v="210" actId="5793"/>
          <ac:spMkLst>
            <pc:docMk/>
            <pc:sldMk cId="1843100393" sldId="303"/>
            <ac:spMk id="2" creationId="{E39FF4F6-C132-423D-B576-1280DC135B1D}"/>
          </ac:spMkLst>
        </pc:spChg>
        <pc:spChg chg="mod">
          <ac:chgData name="Dean, Shaylyn" userId="75f4851c-efab-4ddc-9583-fa160693b51e" providerId="ADAL" clId="{0DC75A4A-F2B4-4273-BBAB-76F2B631ADBC}" dt="2022-07-19T15:25:34.521" v="140" actId="14100"/>
          <ac:spMkLst>
            <pc:docMk/>
            <pc:sldMk cId="1843100393" sldId="303"/>
            <ac:spMk id="3" creationId="{A8DE9183-7123-43D6-ACAB-08E8DEEDF3DC}"/>
          </ac:spMkLst>
        </pc:spChg>
        <pc:spChg chg="mod">
          <ac:chgData name="Dean, Shaylyn" userId="75f4851c-efab-4ddc-9583-fa160693b51e" providerId="ADAL" clId="{0DC75A4A-F2B4-4273-BBAB-76F2B631ADBC}" dt="2022-07-19T15:38:08.035" v="218" actId="14100"/>
          <ac:spMkLst>
            <pc:docMk/>
            <pc:sldMk cId="1843100393" sldId="303"/>
            <ac:spMk id="6" creationId="{2429231D-8AF2-465B-82A5-66377358D567}"/>
          </ac:spMkLst>
        </pc:spChg>
        <pc:spChg chg="mod">
          <ac:chgData name="Dean, Shaylyn" userId="75f4851c-efab-4ddc-9583-fa160693b51e" providerId="ADAL" clId="{0DC75A4A-F2B4-4273-BBAB-76F2B631ADBC}" dt="2022-07-19T15:38:43.046" v="222" actId="14100"/>
          <ac:spMkLst>
            <pc:docMk/>
            <pc:sldMk cId="1843100393" sldId="303"/>
            <ac:spMk id="7" creationId="{862673C8-5C09-450E-BE3A-7190CF4B31A2}"/>
          </ac:spMkLst>
        </pc:spChg>
        <pc:spChg chg="mod">
          <ac:chgData name="Dean, Shaylyn" userId="75f4851c-efab-4ddc-9583-fa160693b51e" providerId="ADAL" clId="{0DC75A4A-F2B4-4273-BBAB-76F2B631ADBC}" dt="2022-07-19T15:38:32.635" v="220" actId="14100"/>
          <ac:spMkLst>
            <pc:docMk/>
            <pc:sldMk cId="1843100393" sldId="303"/>
            <ac:spMk id="8" creationId="{DBAA6BF2-5D7F-4D1B-96F7-F9E5F537EF78}"/>
          </ac:spMkLst>
        </pc:spChg>
        <pc:graphicFrameChg chg="mod modGraphic">
          <ac:chgData name="Dean, Shaylyn" userId="75f4851c-efab-4ddc-9583-fa160693b51e" providerId="ADAL" clId="{0DC75A4A-F2B4-4273-BBAB-76F2B631ADBC}" dt="2022-07-19T15:32:44.607" v="213" actId="14100"/>
          <ac:graphicFrameMkLst>
            <pc:docMk/>
            <pc:sldMk cId="1843100393" sldId="303"/>
            <ac:graphicFrameMk id="4" creationId="{C6A8DBCF-12B6-4F12-864B-DF9D34483B05}"/>
          </ac:graphicFrameMkLst>
        </pc:graphicFrameChg>
      </pc:sldChg>
      <pc:sldChg chg="modSp add mod ord">
        <pc:chgData name="Dean, Shaylyn" userId="75f4851c-efab-4ddc-9583-fa160693b51e" providerId="ADAL" clId="{0DC75A4A-F2B4-4273-BBAB-76F2B631ADBC}" dt="2022-07-19T15:33:41.937" v="215" actId="14100"/>
        <pc:sldMkLst>
          <pc:docMk/>
          <pc:sldMk cId="2802651852" sldId="306"/>
        </pc:sldMkLst>
        <pc:spChg chg="mod">
          <ac:chgData name="Dean, Shaylyn" userId="75f4851c-efab-4ddc-9583-fa160693b51e" providerId="ADAL" clId="{0DC75A4A-F2B4-4273-BBAB-76F2B631ADBC}" dt="2022-07-19T15:30:59.690" v="211" actId="14100"/>
          <ac:spMkLst>
            <pc:docMk/>
            <pc:sldMk cId="2802651852" sldId="306"/>
            <ac:spMk id="4" creationId="{66E79C1F-8E63-4E0C-8CF2-20003D201214}"/>
          </ac:spMkLst>
        </pc:spChg>
        <pc:spChg chg="mod">
          <ac:chgData name="Dean, Shaylyn" userId="75f4851c-efab-4ddc-9583-fa160693b51e" providerId="ADAL" clId="{0DC75A4A-F2B4-4273-BBAB-76F2B631ADBC}" dt="2022-07-19T15:27:23.453" v="148" actId="255"/>
          <ac:spMkLst>
            <pc:docMk/>
            <pc:sldMk cId="2802651852" sldId="306"/>
            <ac:spMk id="9" creationId="{9D22C657-21CC-4C86-A4BB-CA06B5A87C48}"/>
          </ac:spMkLst>
        </pc:spChg>
        <pc:graphicFrameChg chg="mod">
          <ac:chgData name="Dean, Shaylyn" userId="75f4851c-efab-4ddc-9583-fa160693b51e" providerId="ADAL" clId="{0DC75A4A-F2B4-4273-BBAB-76F2B631ADBC}" dt="2022-07-19T15:33:41.937" v="215" actId="14100"/>
          <ac:graphicFrameMkLst>
            <pc:docMk/>
            <pc:sldMk cId="2802651852" sldId="306"/>
            <ac:graphicFrameMk id="2" creationId="{3205612C-6A87-4CCE-BCB9-50B5C847B02D}"/>
          </ac:graphicFrameMkLst>
        </pc:graphicFrameChg>
      </pc:sldChg>
      <pc:sldChg chg="addSp delSp modSp add mod setBg modClrScheme delDesignElem chgLayout">
        <pc:chgData name="Dean, Shaylyn" userId="75f4851c-efab-4ddc-9583-fa160693b51e" providerId="ADAL" clId="{0DC75A4A-F2B4-4273-BBAB-76F2B631ADBC}" dt="2022-07-19T15:28:28.505" v="209" actId="20577"/>
        <pc:sldMkLst>
          <pc:docMk/>
          <pc:sldMk cId="2569122250" sldId="312"/>
        </pc:sldMkLst>
        <pc:spChg chg="mod ord">
          <ac:chgData name="Dean, Shaylyn" userId="75f4851c-efab-4ddc-9583-fa160693b51e" providerId="ADAL" clId="{0DC75A4A-F2B4-4273-BBAB-76F2B631ADBC}" dt="2022-07-19T15:26:39.551" v="144" actId="26606"/>
          <ac:spMkLst>
            <pc:docMk/>
            <pc:sldMk cId="2569122250" sldId="312"/>
            <ac:spMk id="2" creationId="{065404A0-9915-4DC0-B358-11054A8D8FF3}"/>
          </ac:spMkLst>
        </pc:spChg>
        <pc:spChg chg="add del mod">
          <ac:chgData name="Dean, Shaylyn" userId="75f4851c-efab-4ddc-9583-fa160693b51e" providerId="ADAL" clId="{0DC75A4A-F2B4-4273-BBAB-76F2B631ADBC}" dt="2022-07-19T15:26:51.966" v="145" actId="478"/>
          <ac:spMkLst>
            <pc:docMk/>
            <pc:sldMk cId="2569122250" sldId="312"/>
            <ac:spMk id="7" creationId="{0F40020C-BCE1-DBEE-E3DE-ABDE8872FC2F}"/>
          </ac:spMkLst>
        </pc:spChg>
        <pc:spChg chg="add mod">
          <ac:chgData name="Dean, Shaylyn" userId="75f4851c-efab-4ddc-9583-fa160693b51e" providerId="ADAL" clId="{0DC75A4A-F2B4-4273-BBAB-76F2B631ADBC}" dt="2022-07-19T15:28:28.505" v="209" actId="20577"/>
          <ac:spMkLst>
            <pc:docMk/>
            <pc:sldMk cId="2569122250" sldId="312"/>
            <ac:spMk id="9" creationId="{5178D0A8-31F3-EB2C-AAA7-E48941FE5625}"/>
          </ac:spMkLst>
        </pc:spChg>
        <pc:spChg chg="add mod">
          <ac:chgData name="Dean, Shaylyn" userId="75f4851c-efab-4ddc-9583-fa160693b51e" providerId="ADAL" clId="{0DC75A4A-F2B4-4273-BBAB-76F2B631ADBC}" dt="2022-07-19T15:26:39.551" v="144" actId="26606"/>
          <ac:spMkLst>
            <pc:docMk/>
            <pc:sldMk cId="2569122250" sldId="312"/>
            <ac:spMk id="11" creationId="{0C9774BC-2F54-1D46-5B03-CE20F91A473F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62" creationId="{3018A306-443B-4844-9884-D3E2C3B37171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64" creationId="{3F430D2A-93AA-410C-B1BB-98FEA2990778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66" creationId="{9A0EF52A-1A39-47D8-AA03-47A1C47BE33A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68" creationId="{896DE2E2-8696-47C1-8B42-A04B409BCF6C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70" creationId="{3987CAC5-608C-4637-9F4D-19E8797820AF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72" creationId="{FB5ABED4-61CA-4171-AF06-7F3D59612805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74" creationId="{7038AD67-DDAB-47CB-9177-5DE55ED1B306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76" creationId="{8BBC997F-3436-4A66-ABD7-075554AE433B}"/>
          </ac:spMkLst>
        </pc:spChg>
        <pc:spChg chg="del">
          <ac:chgData name="Dean, Shaylyn" userId="75f4851c-efab-4ddc-9583-fa160693b51e" providerId="ADAL" clId="{0DC75A4A-F2B4-4273-BBAB-76F2B631ADBC}" dt="2022-07-19T15:24:49.378" v="131"/>
          <ac:spMkLst>
            <pc:docMk/>
            <pc:sldMk cId="2569122250" sldId="312"/>
            <ac:spMk id="78" creationId="{7534DA17-9FF4-41C4-9EB3-0116A286C9F8}"/>
          </ac:spMkLst>
        </pc:spChg>
      </pc:sldChg>
      <pc:sldChg chg="del">
        <pc:chgData name="Dean, Shaylyn" userId="75f4851c-efab-4ddc-9583-fa160693b51e" providerId="ADAL" clId="{0DC75A4A-F2B4-4273-BBAB-76F2B631ADBC}" dt="2022-07-19T15:20:01.751" v="7" actId="2696"/>
        <pc:sldMkLst>
          <pc:docMk/>
          <pc:sldMk cId="1839249669" sldId="511"/>
        </pc:sldMkLst>
      </pc:sldChg>
      <pc:sldChg chg="addSp modSp mod">
        <pc:chgData name="Dean, Shaylyn" userId="75f4851c-efab-4ddc-9583-fa160693b51e" providerId="ADAL" clId="{0DC75A4A-F2B4-4273-BBAB-76F2B631ADBC}" dt="2022-07-19T15:21:25.046" v="125" actId="14100"/>
        <pc:sldMkLst>
          <pc:docMk/>
          <pc:sldMk cId="1634621809" sldId="512"/>
        </pc:sldMkLst>
        <pc:spChg chg="mod">
          <ac:chgData name="Dean, Shaylyn" userId="75f4851c-efab-4ddc-9583-fa160693b51e" providerId="ADAL" clId="{0DC75A4A-F2B4-4273-BBAB-76F2B631ADBC}" dt="2022-07-19T15:20:55.871" v="70" actId="20577"/>
          <ac:spMkLst>
            <pc:docMk/>
            <pc:sldMk cId="1634621809" sldId="512"/>
            <ac:spMk id="2" creationId="{0011A849-F275-4903-9835-40D7985CCA3D}"/>
          </ac:spMkLst>
        </pc:spChg>
        <pc:spChg chg="mod">
          <ac:chgData name="Dean, Shaylyn" userId="75f4851c-efab-4ddc-9583-fa160693b51e" providerId="ADAL" clId="{0DC75A4A-F2B4-4273-BBAB-76F2B631ADBC}" dt="2022-07-19T15:21:10.115" v="124" actId="20577"/>
          <ac:spMkLst>
            <pc:docMk/>
            <pc:sldMk cId="1634621809" sldId="512"/>
            <ac:spMk id="4" creationId="{52CCD7B6-5FA8-4F3A-A467-4DEAFD03CE85}"/>
          </ac:spMkLst>
        </pc:spChg>
        <pc:spChg chg="mod">
          <ac:chgData name="Dean, Shaylyn" userId="75f4851c-efab-4ddc-9583-fa160693b51e" providerId="ADAL" clId="{0DC75A4A-F2B4-4273-BBAB-76F2B631ADBC}" dt="2022-07-19T15:20:10.419" v="9" actId="6549"/>
          <ac:spMkLst>
            <pc:docMk/>
            <pc:sldMk cId="1634621809" sldId="512"/>
            <ac:spMk id="7" creationId="{02378FEE-557D-4DBC-B5E7-C92A67AA5891}"/>
          </ac:spMkLst>
        </pc:spChg>
        <pc:picChg chg="add mod">
          <ac:chgData name="Dean, Shaylyn" userId="75f4851c-efab-4ddc-9583-fa160693b51e" providerId="ADAL" clId="{0DC75A4A-F2B4-4273-BBAB-76F2B631ADBC}" dt="2022-07-19T15:21:25.046" v="125" actId="14100"/>
          <ac:picMkLst>
            <pc:docMk/>
            <pc:sldMk cId="1634621809" sldId="512"/>
            <ac:picMk id="1026" creationId="{22EB54C2-31FB-4704-B680-1159B7F313CA}"/>
          </ac:picMkLst>
        </pc:picChg>
      </pc:sldChg>
      <pc:sldChg chg="new del">
        <pc:chgData name="Dean, Shaylyn" userId="75f4851c-efab-4ddc-9583-fa160693b51e" providerId="ADAL" clId="{0DC75A4A-F2B4-4273-BBAB-76F2B631ADBC}" dt="2022-07-19T15:24:42.912" v="129" actId="2696"/>
        <pc:sldMkLst>
          <pc:docMk/>
          <pc:sldMk cId="86185870" sldId="513"/>
        </pc:sldMkLst>
      </pc:sldChg>
      <pc:sldChg chg="del">
        <pc:chgData name="Dean, Shaylyn" userId="75f4851c-efab-4ddc-9583-fa160693b51e" providerId="ADAL" clId="{0DC75A4A-F2B4-4273-BBAB-76F2B631ADBC}" dt="2022-07-19T15:19:50.137" v="2" actId="2696"/>
        <pc:sldMkLst>
          <pc:docMk/>
          <pc:sldMk cId="3783675093" sldId="513"/>
        </pc:sldMkLst>
      </pc:sldChg>
      <pc:sldChg chg="del">
        <pc:chgData name="Dean, Shaylyn" userId="75f4851c-efab-4ddc-9583-fa160693b51e" providerId="ADAL" clId="{0DC75A4A-F2B4-4273-BBAB-76F2B631ADBC}" dt="2022-07-19T15:19:47.742" v="1" actId="2696"/>
        <pc:sldMkLst>
          <pc:docMk/>
          <pc:sldMk cId="285616305" sldId="2811"/>
        </pc:sldMkLst>
      </pc:sldChg>
      <pc:sldChg chg="del">
        <pc:chgData name="Dean, Shaylyn" userId="75f4851c-efab-4ddc-9583-fa160693b51e" providerId="ADAL" clId="{0DC75A4A-F2B4-4273-BBAB-76F2B631ADBC}" dt="2022-07-19T15:19:45.539" v="0" actId="2696"/>
        <pc:sldMkLst>
          <pc:docMk/>
          <pc:sldMk cId="2033884269" sldId="2145721577"/>
        </pc:sldMkLst>
      </pc:sldChg>
      <pc:sldChg chg="del">
        <pc:chgData name="Dean, Shaylyn" userId="75f4851c-efab-4ddc-9583-fa160693b51e" providerId="ADAL" clId="{0DC75A4A-F2B4-4273-BBAB-76F2B631ADBC}" dt="2022-07-19T15:19:52.547" v="3" actId="2696"/>
        <pc:sldMkLst>
          <pc:docMk/>
          <pc:sldMk cId="1254405330" sldId="2145721578"/>
        </pc:sldMkLst>
      </pc:sldChg>
      <pc:sldChg chg="del">
        <pc:chgData name="Dean, Shaylyn" userId="75f4851c-efab-4ddc-9583-fa160693b51e" providerId="ADAL" clId="{0DC75A4A-F2B4-4273-BBAB-76F2B631ADBC}" dt="2022-07-19T15:19:54.783" v="4" actId="2696"/>
        <pc:sldMkLst>
          <pc:docMk/>
          <pc:sldMk cId="2187639013" sldId="2145721579"/>
        </pc:sldMkLst>
      </pc:sldChg>
      <pc:sldChg chg="del">
        <pc:chgData name="Dean, Shaylyn" userId="75f4851c-efab-4ddc-9583-fa160693b51e" providerId="ADAL" clId="{0DC75A4A-F2B4-4273-BBAB-76F2B631ADBC}" dt="2022-07-19T15:19:56.535" v="5" actId="2696"/>
        <pc:sldMkLst>
          <pc:docMk/>
          <pc:sldMk cId="2057491877" sldId="2145721580"/>
        </pc:sldMkLst>
      </pc:sldChg>
      <pc:sldChg chg="del">
        <pc:chgData name="Dean, Shaylyn" userId="75f4851c-efab-4ddc-9583-fa160693b51e" providerId="ADAL" clId="{0DC75A4A-F2B4-4273-BBAB-76F2B631ADBC}" dt="2022-07-19T15:19:58.988" v="6" actId="2696"/>
        <pc:sldMkLst>
          <pc:docMk/>
          <pc:sldMk cId="102927318" sldId="2145721581"/>
        </pc:sldMkLst>
      </pc:sldChg>
      <pc:sldMasterChg chg="del delSldLayout">
        <pc:chgData name="Dean, Shaylyn" userId="75f4851c-efab-4ddc-9583-fa160693b51e" providerId="ADAL" clId="{0DC75A4A-F2B4-4273-BBAB-76F2B631ADBC}" dt="2022-07-19T15:19:45.539" v="0" actId="2696"/>
        <pc:sldMasterMkLst>
          <pc:docMk/>
          <pc:sldMasterMk cId="3408550502" sldId="2147483755"/>
        </pc:sldMasterMkLst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835217170" sldId="2147483756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908338596" sldId="2147483757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370332867" sldId="2147483758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193611570" sldId="2147483759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172695062" sldId="2147483760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874022962" sldId="2147483761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968295658" sldId="2147483762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909121401" sldId="2147483763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585709815" sldId="2147483764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572700779" sldId="2147483765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511769694" sldId="2147483766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602988936" sldId="2147483767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968144500" sldId="2147483768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4004464402" sldId="2147483769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934177032" sldId="2147483770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461363985" sldId="2147483771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267196452" sldId="2147483772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389768229" sldId="2147483773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4162133319" sldId="2147483774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292749839" sldId="2147483775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349121865" sldId="2147483776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438826779" sldId="2147483777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2402239859" sldId="2147483778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4192505495" sldId="2147483779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774923" sldId="2147483780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3745643742" sldId="2147483781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525732846" sldId="2147483782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4089280849" sldId="2147483783"/>
          </pc:sldLayoutMkLst>
        </pc:sldLayoutChg>
        <pc:sldLayoutChg chg="del">
          <pc:chgData name="Dean, Shaylyn" userId="75f4851c-efab-4ddc-9583-fa160693b51e" providerId="ADAL" clId="{0DC75A4A-F2B4-4273-BBAB-76F2B631ADBC}" dt="2022-07-19T15:19:45.539" v="0" actId="2696"/>
          <pc:sldLayoutMkLst>
            <pc:docMk/>
            <pc:sldMasterMk cId="3408550502" sldId="2147483755"/>
            <pc:sldLayoutMk cId="1925529404" sldId="2147483784"/>
          </pc:sldLayoutMkLst>
        </pc:sldLayoutChg>
      </pc:sldMasterChg>
      <pc:sldMasterChg chg="del delSldLayout">
        <pc:chgData name="Dean, Shaylyn" userId="75f4851c-efab-4ddc-9583-fa160693b51e" providerId="ADAL" clId="{0DC75A4A-F2B4-4273-BBAB-76F2B631ADBC}" dt="2022-07-19T15:19:47.742" v="1" actId="2696"/>
        <pc:sldMasterMkLst>
          <pc:docMk/>
          <pc:sldMasterMk cId="807987859" sldId="2147483808"/>
        </pc:sldMasterMkLst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371736216" sldId="2147483809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248681523" sldId="2147483810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3213816732" sldId="2147483811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2421758625" sldId="2147483812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1845437805" sldId="2147483813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3536345431" sldId="2147483814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792026402" sldId="2147483815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426222932" sldId="2147483816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2925144508" sldId="2147483817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1121887594" sldId="2147483818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2209517914" sldId="2147483819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772571705" sldId="2147483820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2167792173" sldId="2147483821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1013227375" sldId="2147483822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983152666" sldId="2147483823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651855488" sldId="2147483824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1244583291" sldId="2147483825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4265721232" sldId="2147483826"/>
          </pc:sldLayoutMkLst>
        </pc:sldLayoutChg>
        <pc:sldLayoutChg chg="del">
          <pc:chgData name="Dean, Shaylyn" userId="75f4851c-efab-4ddc-9583-fa160693b51e" providerId="ADAL" clId="{0DC75A4A-F2B4-4273-BBAB-76F2B631ADBC}" dt="2022-07-19T15:19:47.742" v="1" actId="2696"/>
          <pc:sldLayoutMkLst>
            <pc:docMk/>
            <pc:sldMasterMk cId="807987859" sldId="2147483808"/>
            <pc:sldLayoutMk cId="4087107942" sldId="2147483827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DD87F-9CB3-44B0-B2F8-0D76BE11A6AD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F1FF672-6CA6-4381-8233-F23B180C6086}">
      <dgm:prSet phldrT="[Text]"/>
      <dgm:spPr/>
      <dgm:t>
        <a:bodyPr/>
        <a:lstStyle/>
        <a:p>
          <a:r>
            <a:rPr lang="en-US" dirty="0"/>
            <a:t>Tier 1</a:t>
          </a:r>
        </a:p>
      </dgm:t>
    </dgm:pt>
    <dgm:pt modelId="{3FC4D272-5A82-43A6-9CB3-A9D0FD9BC650}" type="parTrans" cxnId="{37AE6D8D-2F50-4E0E-824E-ADAB7220BD30}">
      <dgm:prSet/>
      <dgm:spPr/>
      <dgm:t>
        <a:bodyPr/>
        <a:lstStyle/>
        <a:p>
          <a:endParaRPr lang="en-US"/>
        </a:p>
      </dgm:t>
    </dgm:pt>
    <dgm:pt modelId="{78FA1BC1-2A27-40B4-A778-3C25735E1034}" type="sibTrans" cxnId="{37AE6D8D-2F50-4E0E-824E-ADAB7220BD30}">
      <dgm:prSet/>
      <dgm:spPr/>
      <dgm:t>
        <a:bodyPr/>
        <a:lstStyle/>
        <a:p>
          <a:endParaRPr lang="en-US"/>
        </a:p>
      </dgm:t>
    </dgm:pt>
    <dgm:pt modelId="{4D5F8852-E5DC-4F48-9E62-7327218EB34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Home Visit</a:t>
          </a:r>
        </a:p>
      </dgm:t>
    </dgm:pt>
    <dgm:pt modelId="{CDB4EB98-20B2-44F4-B925-BA9F70575314}" type="parTrans" cxnId="{F88F1768-A9A7-4D07-91CD-FA7197177336}">
      <dgm:prSet/>
      <dgm:spPr/>
      <dgm:t>
        <a:bodyPr/>
        <a:lstStyle/>
        <a:p>
          <a:endParaRPr lang="en-US"/>
        </a:p>
      </dgm:t>
    </dgm:pt>
    <dgm:pt modelId="{D85D5CA1-D880-436E-B84F-21BDE90A0A76}" type="sibTrans" cxnId="{F88F1768-A9A7-4D07-91CD-FA7197177336}">
      <dgm:prSet/>
      <dgm:spPr/>
      <dgm:t>
        <a:bodyPr/>
        <a:lstStyle/>
        <a:p>
          <a:endParaRPr lang="en-US"/>
        </a:p>
      </dgm:t>
    </dgm:pt>
    <dgm:pt modelId="{B172C353-EC57-4276-B3DA-75BDBF1D6208}">
      <dgm:prSet phldrT="[Text]"/>
      <dgm:spPr/>
      <dgm:t>
        <a:bodyPr/>
        <a:lstStyle/>
        <a:p>
          <a:r>
            <a:rPr lang="en-US" dirty="0"/>
            <a:t>Tier 2</a:t>
          </a:r>
        </a:p>
      </dgm:t>
    </dgm:pt>
    <dgm:pt modelId="{9A87760D-E988-4C3B-83AA-DAF5B384941C}" type="parTrans" cxnId="{25626228-9A65-40D3-B3C6-C9846ADDBDFC}">
      <dgm:prSet/>
      <dgm:spPr/>
      <dgm:t>
        <a:bodyPr/>
        <a:lstStyle/>
        <a:p>
          <a:endParaRPr lang="en-US"/>
        </a:p>
      </dgm:t>
    </dgm:pt>
    <dgm:pt modelId="{E4F040F1-A2BC-433E-8C2C-397FC63BB31C}" type="sibTrans" cxnId="{25626228-9A65-40D3-B3C6-C9846ADDBDFC}">
      <dgm:prSet/>
      <dgm:spPr/>
      <dgm:t>
        <a:bodyPr/>
        <a:lstStyle/>
        <a:p>
          <a:endParaRPr lang="en-US"/>
        </a:p>
      </dgm:t>
    </dgm:pt>
    <dgm:pt modelId="{CB096F7B-4D55-4AB7-B603-49CFCFFE8975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In-depth Energy Assessment </a:t>
          </a:r>
        </a:p>
      </dgm:t>
    </dgm:pt>
    <dgm:pt modelId="{DF9BE1A5-0BAC-4243-B3FF-241B99895ABA}" type="parTrans" cxnId="{FB6AF063-17F4-4E37-87EA-08F85FCB1FD4}">
      <dgm:prSet/>
      <dgm:spPr/>
      <dgm:t>
        <a:bodyPr/>
        <a:lstStyle/>
        <a:p>
          <a:endParaRPr lang="en-US"/>
        </a:p>
      </dgm:t>
    </dgm:pt>
    <dgm:pt modelId="{F8A9C5CC-D325-4F9D-B572-A153A8982B22}" type="sibTrans" cxnId="{FB6AF063-17F4-4E37-87EA-08F85FCB1FD4}">
      <dgm:prSet/>
      <dgm:spPr/>
      <dgm:t>
        <a:bodyPr/>
        <a:lstStyle/>
        <a:p>
          <a:endParaRPr lang="en-US"/>
        </a:p>
      </dgm:t>
    </dgm:pt>
    <dgm:pt modelId="{85EA6A26-EDB3-450D-8925-D4BCB9D135CA}">
      <dgm:prSet phldrT="[Text]"/>
      <dgm:spPr/>
      <dgm:t>
        <a:bodyPr/>
        <a:lstStyle/>
        <a:p>
          <a:r>
            <a:rPr lang="en-US" dirty="0"/>
            <a:t>Tier 3	</a:t>
          </a:r>
        </a:p>
      </dgm:t>
    </dgm:pt>
    <dgm:pt modelId="{54BA4547-ABFE-43C7-918D-E20EF22AB4D4}" type="parTrans" cxnId="{95C9E4D5-438A-4395-BA89-2EE07C37A7AB}">
      <dgm:prSet/>
      <dgm:spPr/>
      <dgm:t>
        <a:bodyPr/>
        <a:lstStyle/>
        <a:p>
          <a:endParaRPr lang="en-US"/>
        </a:p>
      </dgm:t>
    </dgm:pt>
    <dgm:pt modelId="{F9030B97-E539-4382-92A4-C3836C44088A}" type="sibTrans" cxnId="{95C9E4D5-438A-4395-BA89-2EE07C37A7AB}">
      <dgm:prSet/>
      <dgm:spPr/>
      <dgm:t>
        <a:bodyPr/>
        <a:lstStyle/>
        <a:p>
          <a:endParaRPr lang="en-US"/>
        </a:p>
      </dgm:t>
    </dgm:pt>
    <dgm:pt modelId="{77578A90-9AC3-4A97-818F-D1D22DEC92E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Easy Plan Offer</a:t>
          </a:r>
        </a:p>
      </dgm:t>
    </dgm:pt>
    <dgm:pt modelId="{C7D8ACB2-27B0-4D6C-88AB-9567FAD1E20C}" type="parTrans" cxnId="{69640F09-E95A-49CE-838A-CB66EC7156FB}">
      <dgm:prSet/>
      <dgm:spPr/>
      <dgm:t>
        <a:bodyPr/>
        <a:lstStyle/>
        <a:p>
          <a:endParaRPr lang="en-US"/>
        </a:p>
      </dgm:t>
    </dgm:pt>
    <dgm:pt modelId="{FD5A4205-F3D0-4106-9BDB-5AA358D84985}" type="sibTrans" cxnId="{69640F09-E95A-49CE-838A-CB66EC7156FB}">
      <dgm:prSet/>
      <dgm:spPr/>
      <dgm:t>
        <a:bodyPr/>
        <a:lstStyle/>
        <a:p>
          <a:endParaRPr lang="en-US"/>
        </a:p>
      </dgm:t>
    </dgm:pt>
    <dgm:pt modelId="{FA61BA0B-FD3C-4AFA-AFA0-592B74CAD4EF}">
      <dgm:prSet phldrT="[Text]"/>
      <dgm:spPr/>
      <dgm:t>
        <a:bodyPr/>
        <a:lstStyle/>
        <a:p>
          <a:r>
            <a:rPr lang="en-US" dirty="0"/>
            <a:t>Tier 4</a:t>
          </a:r>
        </a:p>
      </dgm:t>
    </dgm:pt>
    <dgm:pt modelId="{51227AE5-A503-4218-86BA-E371B2865C3A}" type="parTrans" cxnId="{F8B6E3B5-622C-409C-9811-4CBE134244B2}">
      <dgm:prSet/>
      <dgm:spPr/>
      <dgm:t>
        <a:bodyPr/>
        <a:lstStyle/>
        <a:p>
          <a:endParaRPr lang="en-US"/>
        </a:p>
      </dgm:t>
    </dgm:pt>
    <dgm:pt modelId="{353CBFB9-B72C-47FA-A571-8D93F25B8117}" type="sibTrans" cxnId="{F8B6E3B5-622C-409C-9811-4CBE134244B2}">
      <dgm:prSet/>
      <dgm:spPr/>
      <dgm:t>
        <a:bodyPr/>
        <a:lstStyle/>
        <a:p>
          <a:endParaRPr lang="en-US"/>
        </a:p>
      </dgm:t>
    </dgm:pt>
    <dgm:pt modelId="{2872CC59-C691-4DC5-81E7-F203F18043F6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</a:rPr>
            <a:t>Direct Install by Trade Ally</a:t>
          </a:r>
        </a:p>
      </dgm:t>
    </dgm:pt>
    <dgm:pt modelId="{4B38E81A-9B9E-43A3-97D6-01B135EA1EC3}" type="parTrans" cxnId="{E4298E45-1378-4342-857C-2BBC2167A2C8}">
      <dgm:prSet/>
      <dgm:spPr/>
      <dgm:t>
        <a:bodyPr/>
        <a:lstStyle/>
        <a:p>
          <a:endParaRPr lang="en-US"/>
        </a:p>
      </dgm:t>
    </dgm:pt>
    <dgm:pt modelId="{8014CB1D-2F92-4FD9-A67C-B613D6709B29}" type="sibTrans" cxnId="{E4298E45-1378-4342-857C-2BBC2167A2C8}">
      <dgm:prSet/>
      <dgm:spPr/>
      <dgm:t>
        <a:bodyPr/>
        <a:lstStyle/>
        <a:p>
          <a:endParaRPr lang="en-US"/>
        </a:p>
      </dgm:t>
    </dgm:pt>
    <dgm:pt modelId="{6CE5D6AD-835C-4429-9920-0D0A5F985E73}" type="pres">
      <dgm:prSet presAssocID="{481DD87F-9CB3-44B0-B2F8-0D76BE11A6A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BDA7B779-E4CD-454D-BEA0-CCA8AB2B98EE}" type="pres">
      <dgm:prSet presAssocID="{0F1FF672-6CA6-4381-8233-F23B180C6086}" presName="composite" presStyleCnt="0"/>
      <dgm:spPr/>
    </dgm:pt>
    <dgm:pt modelId="{CB65AAAA-71ED-4651-BD39-25575852D684}" type="pres">
      <dgm:prSet presAssocID="{0F1FF672-6CA6-4381-8233-F23B180C6086}" presName="Accent" presStyleLbl="alignAcc1" presStyleIdx="0" presStyleCnt="4"/>
      <dgm:spPr/>
    </dgm:pt>
    <dgm:pt modelId="{A3763853-2607-4A20-BCC4-6BC2FFD17A8F}" type="pres">
      <dgm:prSet presAssocID="{0F1FF672-6CA6-4381-8233-F23B180C6086}" presName="Image" presStyleLbl="node1" presStyleIdx="0" presStyleCnt="4" custScaleX="38242" custScaleY="43149" custLinFactNeighborX="1425" custLinFactNeighborY="-2401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232F7E7E-FEDB-4918-94A0-35542173894E}" type="pres">
      <dgm:prSet presAssocID="{0F1FF672-6CA6-4381-8233-F23B180C6086}" presName="Child" presStyleLbl="revTx" presStyleIdx="0" presStyleCnt="4" custLinFactNeighborX="3946" custLinFactNeighborY="-404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D56E0-389E-4A29-BEED-E89521F322F8}" type="pres">
      <dgm:prSet presAssocID="{0F1FF672-6CA6-4381-8233-F23B180C6086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A3BEE-4ECA-4E07-868B-97CF9A6B8837}" type="pres">
      <dgm:prSet presAssocID="{78FA1BC1-2A27-40B4-A778-3C25735E1034}" presName="sibTrans" presStyleCnt="0"/>
      <dgm:spPr/>
    </dgm:pt>
    <dgm:pt modelId="{68DD891F-5352-420B-8F1C-1EEAA00C397E}" type="pres">
      <dgm:prSet presAssocID="{B172C353-EC57-4276-B3DA-75BDBF1D6208}" presName="composite" presStyleCnt="0"/>
      <dgm:spPr/>
    </dgm:pt>
    <dgm:pt modelId="{DAEC6FBC-38FC-4BE4-8A6C-613EFF55C41C}" type="pres">
      <dgm:prSet presAssocID="{B172C353-EC57-4276-B3DA-75BDBF1D6208}" presName="Accent" presStyleLbl="alignAcc1" presStyleIdx="1" presStyleCnt="4"/>
      <dgm:spPr/>
    </dgm:pt>
    <dgm:pt modelId="{B514206D-4877-4A36-ABD8-00C6FA0309AC}" type="pres">
      <dgm:prSet presAssocID="{B172C353-EC57-4276-B3DA-75BDBF1D6208}" presName="Image" presStyleLbl="node1" presStyleIdx="1" presStyleCnt="4" custScaleX="36724" custScaleY="37944" custLinFactNeighborX="-1696" custLinFactNeighborY="-231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B746B1E9-B23F-4E1C-850E-EB76C6265DE1}" type="pres">
      <dgm:prSet presAssocID="{B172C353-EC57-4276-B3DA-75BDBF1D6208}" presName="Child" presStyleLbl="revTx" presStyleIdx="1" presStyleCnt="4" custLinFactNeighborX="1413" custLinFactNeighborY="-44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F4993-AB67-4CAD-A0F7-691D0EEB8EBE}" type="pres">
      <dgm:prSet presAssocID="{B172C353-EC57-4276-B3DA-75BDBF1D6208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04F86-98BE-4881-A9A8-C1219B32EE00}" type="pres">
      <dgm:prSet presAssocID="{E4F040F1-A2BC-433E-8C2C-397FC63BB31C}" presName="sibTrans" presStyleCnt="0"/>
      <dgm:spPr/>
    </dgm:pt>
    <dgm:pt modelId="{B504F324-6E9C-489A-A995-DD619B1EA4A5}" type="pres">
      <dgm:prSet presAssocID="{85EA6A26-EDB3-450D-8925-D4BCB9D135CA}" presName="composite" presStyleCnt="0"/>
      <dgm:spPr/>
    </dgm:pt>
    <dgm:pt modelId="{C3D748A4-53FF-4E07-86FC-3699BF3C9CEA}" type="pres">
      <dgm:prSet presAssocID="{85EA6A26-EDB3-450D-8925-D4BCB9D135CA}" presName="Accent" presStyleLbl="alignAcc1" presStyleIdx="2" presStyleCnt="4"/>
      <dgm:spPr/>
    </dgm:pt>
    <dgm:pt modelId="{439D7A93-9A62-44B9-A3FE-0589994AD4AE}" type="pres">
      <dgm:prSet presAssocID="{85EA6A26-EDB3-450D-8925-D4BCB9D135CA}" presName="Image" presStyleLbl="node1" presStyleIdx="2" presStyleCnt="4" custScaleX="30912" custScaleY="35059" custLinFactNeighborX="2818" custLinFactNeighborY="-189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Bar chart with solid fill"/>
        </a:ext>
      </dgm:extLst>
    </dgm:pt>
    <dgm:pt modelId="{37E3E143-605D-4737-AEF3-04B2ABDECA0D}" type="pres">
      <dgm:prSet presAssocID="{85EA6A26-EDB3-450D-8925-D4BCB9D135CA}" presName="Child" presStyleLbl="revTx" presStyleIdx="2" presStyleCnt="4" custLinFactNeighborX="2818" custLinFactNeighborY="-42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6D551-8B30-4931-8AB2-45C8947866E7}" type="pres">
      <dgm:prSet presAssocID="{85EA6A26-EDB3-450D-8925-D4BCB9D135CA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C18C2-B77A-451E-8A53-B3D56CEB4C35}" type="pres">
      <dgm:prSet presAssocID="{F9030B97-E539-4382-92A4-C3836C44088A}" presName="sibTrans" presStyleCnt="0"/>
      <dgm:spPr/>
    </dgm:pt>
    <dgm:pt modelId="{F867A57F-621B-4DF6-B59C-AA2FF8246796}" type="pres">
      <dgm:prSet presAssocID="{FA61BA0B-FD3C-4AFA-AFA0-592B74CAD4EF}" presName="composite" presStyleCnt="0"/>
      <dgm:spPr/>
    </dgm:pt>
    <dgm:pt modelId="{98EACD74-996A-40D3-86CA-4B461E67E30D}" type="pres">
      <dgm:prSet presAssocID="{FA61BA0B-FD3C-4AFA-AFA0-592B74CAD4EF}" presName="Accent" presStyleLbl="alignAcc1" presStyleIdx="3" presStyleCnt="4"/>
      <dgm:spPr/>
    </dgm:pt>
    <dgm:pt modelId="{97DE4866-41EC-455C-8079-11A60593959C}" type="pres">
      <dgm:prSet presAssocID="{FA61BA0B-FD3C-4AFA-AFA0-592B74CAD4EF}" presName="Image" presStyleLbl="node1" presStyleIdx="3" presStyleCnt="4" custScaleX="25927" custScaleY="29906" custLinFactNeighborX="-4135" custLinFactNeighborY="-2084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0983479D-8D0B-4360-9887-AECC84C4B334}" type="pres">
      <dgm:prSet presAssocID="{FA61BA0B-FD3C-4AFA-AFA0-592B74CAD4EF}" presName="Child" presStyleLbl="revTx" presStyleIdx="3" presStyleCnt="4" custScaleY="105409" custLinFactNeighborX="475" custLinFactNeighborY="-44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B3C33-A866-4A58-8493-A0798D3DD646}" type="pres">
      <dgm:prSet presAssocID="{FA61BA0B-FD3C-4AFA-AFA0-592B74CAD4EF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576919-29DC-4722-9238-D0F2DC79559E}" type="presOf" srcId="{77578A90-9AC3-4A97-818F-D1D22DEC92E3}" destId="{37E3E143-605D-4737-AEF3-04B2ABDECA0D}" srcOrd="0" destOrd="0" presId="urn:microsoft.com/office/officeart/2008/layout/TitlePictureLineup"/>
    <dgm:cxn modelId="{34865BC4-C531-4A90-9AFA-990D072CF9B9}" type="presOf" srcId="{CB096F7B-4D55-4AB7-B603-49CFCFFE8975}" destId="{B746B1E9-B23F-4E1C-850E-EB76C6265DE1}" srcOrd="0" destOrd="0" presId="urn:microsoft.com/office/officeart/2008/layout/TitlePictureLineup"/>
    <dgm:cxn modelId="{37AE6D8D-2F50-4E0E-824E-ADAB7220BD30}" srcId="{481DD87F-9CB3-44B0-B2F8-0D76BE11A6AD}" destId="{0F1FF672-6CA6-4381-8233-F23B180C6086}" srcOrd="0" destOrd="0" parTransId="{3FC4D272-5A82-43A6-9CB3-A9D0FD9BC650}" sibTransId="{78FA1BC1-2A27-40B4-A778-3C25735E1034}"/>
    <dgm:cxn modelId="{4D237BD6-3337-4913-896A-82A8727B17DC}" type="presOf" srcId="{4D5F8852-E5DC-4F48-9E62-7327218EB343}" destId="{232F7E7E-FEDB-4918-94A0-35542173894E}" srcOrd="0" destOrd="0" presId="urn:microsoft.com/office/officeart/2008/layout/TitlePictureLineup"/>
    <dgm:cxn modelId="{69640F09-E95A-49CE-838A-CB66EC7156FB}" srcId="{85EA6A26-EDB3-450D-8925-D4BCB9D135CA}" destId="{77578A90-9AC3-4A97-818F-D1D22DEC92E3}" srcOrd="0" destOrd="0" parTransId="{C7D8ACB2-27B0-4D6C-88AB-9567FAD1E20C}" sibTransId="{FD5A4205-F3D0-4106-9BDB-5AA358D84985}"/>
    <dgm:cxn modelId="{AF16D0C0-5C97-4F96-9AAC-DBEBCEAFA65A}" type="presOf" srcId="{0F1FF672-6CA6-4381-8233-F23B180C6086}" destId="{9EDD56E0-389E-4A29-BEED-E89521F322F8}" srcOrd="0" destOrd="0" presId="urn:microsoft.com/office/officeart/2008/layout/TitlePictureLineup"/>
    <dgm:cxn modelId="{FB6AF063-17F4-4E37-87EA-08F85FCB1FD4}" srcId="{B172C353-EC57-4276-B3DA-75BDBF1D6208}" destId="{CB096F7B-4D55-4AB7-B603-49CFCFFE8975}" srcOrd="0" destOrd="0" parTransId="{DF9BE1A5-0BAC-4243-B3FF-241B99895ABA}" sibTransId="{F8A9C5CC-D325-4F9D-B572-A153A8982B22}"/>
    <dgm:cxn modelId="{95C9E4D5-438A-4395-BA89-2EE07C37A7AB}" srcId="{481DD87F-9CB3-44B0-B2F8-0D76BE11A6AD}" destId="{85EA6A26-EDB3-450D-8925-D4BCB9D135CA}" srcOrd="2" destOrd="0" parTransId="{54BA4547-ABFE-43C7-918D-E20EF22AB4D4}" sibTransId="{F9030B97-E539-4382-92A4-C3836C44088A}"/>
    <dgm:cxn modelId="{E4298E45-1378-4342-857C-2BBC2167A2C8}" srcId="{FA61BA0B-FD3C-4AFA-AFA0-592B74CAD4EF}" destId="{2872CC59-C691-4DC5-81E7-F203F18043F6}" srcOrd="0" destOrd="0" parTransId="{4B38E81A-9B9E-43A3-97D6-01B135EA1EC3}" sibTransId="{8014CB1D-2F92-4FD9-A67C-B613D6709B29}"/>
    <dgm:cxn modelId="{F8B6E3B5-622C-409C-9811-4CBE134244B2}" srcId="{481DD87F-9CB3-44B0-B2F8-0D76BE11A6AD}" destId="{FA61BA0B-FD3C-4AFA-AFA0-592B74CAD4EF}" srcOrd="3" destOrd="0" parTransId="{51227AE5-A503-4218-86BA-E371B2865C3A}" sibTransId="{353CBFB9-B72C-47FA-A571-8D93F25B8117}"/>
    <dgm:cxn modelId="{16016E6F-50D9-4C54-860E-A01B90E2E1F6}" type="presOf" srcId="{2872CC59-C691-4DC5-81E7-F203F18043F6}" destId="{0983479D-8D0B-4360-9887-AECC84C4B334}" srcOrd="0" destOrd="0" presId="urn:microsoft.com/office/officeart/2008/layout/TitlePictureLineup"/>
    <dgm:cxn modelId="{F2B9CB4B-EB54-4EFE-893C-D28AFE5312B7}" type="presOf" srcId="{85EA6A26-EDB3-450D-8925-D4BCB9D135CA}" destId="{9EA6D551-8B30-4931-8AB2-45C8947866E7}" srcOrd="0" destOrd="0" presId="urn:microsoft.com/office/officeart/2008/layout/TitlePictureLineup"/>
    <dgm:cxn modelId="{29EF99D8-1A0A-43F5-8394-24A1302946B0}" type="presOf" srcId="{B172C353-EC57-4276-B3DA-75BDBF1D6208}" destId="{AF2F4993-AB67-4CAD-A0F7-691D0EEB8EBE}" srcOrd="0" destOrd="0" presId="urn:microsoft.com/office/officeart/2008/layout/TitlePictureLineup"/>
    <dgm:cxn modelId="{F88F1768-A9A7-4D07-91CD-FA7197177336}" srcId="{0F1FF672-6CA6-4381-8233-F23B180C6086}" destId="{4D5F8852-E5DC-4F48-9E62-7327218EB343}" srcOrd="0" destOrd="0" parTransId="{CDB4EB98-20B2-44F4-B925-BA9F70575314}" sibTransId="{D85D5CA1-D880-436E-B84F-21BDE90A0A76}"/>
    <dgm:cxn modelId="{25626228-9A65-40D3-B3C6-C9846ADDBDFC}" srcId="{481DD87F-9CB3-44B0-B2F8-0D76BE11A6AD}" destId="{B172C353-EC57-4276-B3DA-75BDBF1D6208}" srcOrd="1" destOrd="0" parTransId="{9A87760D-E988-4C3B-83AA-DAF5B384941C}" sibTransId="{E4F040F1-A2BC-433E-8C2C-397FC63BB31C}"/>
    <dgm:cxn modelId="{CC35EECD-28C4-42B3-AEF1-F2064DE29A6D}" type="presOf" srcId="{481DD87F-9CB3-44B0-B2F8-0D76BE11A6AD}" destId="{6CE5D6AD-835C-4429-9920-0D0A5F985E73}" srcOrd="0" destOrd="0" presId="urn:microsoft.com/office/officeart/2008/layout/TitlePictureLineup"/>
    <dgm:cxn modelId="{7BED17FC-E1D4-468F-83E8-6C644C3A61A9}" type="presOf" srcId="{FA61BA0B-FD3C-4AFA-AFA0-592B74CAD4EF}" destId="{A8FB3C33-A866-4A58-8493-A0798D3DD646}" srcOrd="0" destOrd="0" presId="urn:microsoft.com/office/officeart/2008/layout/TitlePictureLineup"/>
    <dgm:cxn modelId="{DAB95025-BEEB-460D-A6B0-4EB24AFAD931}" type="presParOf" srcId="{6CE5D6AD-835C-4429-9920-0D0A5F985E73}" destId="{BDA7B779-E4CD-454D-BEA0-CCA8AB2B98EE}" srcOrd="0" destOrd="0" presId="urn:microsoft.com/office/officeart/2008/layout/TitlePictureLineup"/>
    <dgm:cxn modelId="{E50D302D-3D4A-4C30-AD39-826E473656AE}" type="presParOf" srcId="{BDA7B779-E4CD-454D-BEA0-CCA8AB2B98EE}" destId="{CB65AAAA-71ED-4651-BD39-25575852D684}" srcOrd="0" destOrd="0" presId="urn:microsoft.com/office/officeart/2008/layout/TitlePictureLineup"/>
    <dgm:cxn modelId="{B8398D04-6F5E-4D66-A0FA-92A325FCB940}" type="presParOf" srcId="{BDA7B779-E4CD-454D-BEA0-CCA8AB2B98EE}" destId="{A3763853-2607-4A20-BCC4-6BC2FFD17A8F}" srcOrd="1" destOrd="0" presId="urn:microsoft.com/office/officeart/2008/layout/TitlePictureLineup"/>
    <dgm:cxn modelId="{5536C595-ED54-4A09-9165-5E20EDF9A871}" type="presParOf" srcId="{BDA7B779-E4CD-454D-BEA0-CCA8AB2B98EE}" destId="{232F7E7E-FEDB-4918-94A0-35542173894E}" srcOrd="2" destOrd="0" presId="urn:microsoft.com/office/officeart/2008/layout/TitlePictureLineup"/>
    <dgm:cxn modelId="{CB36B2E6-5948-4B4A-ABD7-10F75AAD460F}" type="presParOf" srcId="{BDA7B779-E4CD-454D-BEA0-CCA8AB2B98EE}" destId="{9EDD56E0-389E-4A29-BEED-E89521F322F8}" srcOrd="3" destOrd="0" presId="urn:microsoft.com/office/officeart/2008/layout/TitlePictureLineup"/>
    <dgm:cxn modelId="{DE1057C9-71F5-481B-8258-181D2E528EFC}" type="presParOf" srcId="{6CE5D6AD-835C-4429-9920-0D0A5F985E73}" destId="{FF4A3BEE-4ECA-4E07-868B-97CF9A6B8837}" srcOrd="1" destOrd="0" presId="urn:microsoft.com/office/officeart/2008/layout/TitlePictureLineup"/>
    <dgm:cxn modelId="{DB7C87DE-A497-4AF2-A9DD-8A668A62CD78}" type="presParOf" srcId="{6CE5D6AD-835C-4429-9920-0D0A5F985E73}" destId="{68DD891F-5352-420B-8F1C-1EEAA00C397E}" srcOrd="2" destOrd="0" presId="urn:microsoft.com/office/officeart/2008/layout/TitlePictureLineup"/>
    <dgm:cxn modelId="{BB417369-5129-4CA3-9B79-EC3CE1307A99}" type="presParOf" srcId="{68DD891F-5352-420B-8F1C-1EEAA00C397E}" destId="{DAEC6FBC-38FC-4BE4-8A6C-613EFF55C41C}" srcOrd="0" destOrd="0" presId="urn:microsoft.com/office/officeart/2008/layout/TitlePictureLineup"/>
    <dgm:cxn modelId="{121478DB-E5C9-4685-AD9B-79D1ADD0D3A6}" type="presParOf" srcId="{68DD891F-5352-420B-8F1C-1EEAA00C397E}" destId="{B514206D-4877-4A36-ABD8-00C6FA0309AC}" srcOrd="1" destOrd="0" presId="urn:microsoft.com/office/officeart/2008/layout/TitlePictureLineup"/>
    <dgm:cxn modelId="{E403B560-9363-4AD4-BD18-EA8E67B04C5B}" type="presParOf" srcId="{68DD891F-5352-420B-8F1C-1EEAA00C397E}" destId="{B746B1E9-B23F-4E1C-850E-EB76C6265DE1}" srcOrd="2" destOrd="0" presId="urn:microsoft.com/office/officeart/2008/layout/TitlePictureLineup"/>
    <dgm:cxn modelId="{1E29F41F-6F86-404A-8F0B-8F3DE7BE4B52}" type="presParOf" srcId="{68DD891F-5352-420B-8F1C-1EEAA00C397E}" destId="{AF2F4993-AB67-4CAD-A0F7-691D0EEB8EBE}" srcOrd="3" destOrd="0" presId="urn:microsoft.com/office/officeart/2008/layout/TitlePictureLineup"/>
    <dgm:cxn modelId="{ED0911EC-710A-4282-846B-83F97E32E077}" type="presParOf" srcId="{6CE5D6AD-835C-4429-9920-0D0A5F985E73}" destId="{69F04F86-98BE-4881-A9A8-C1219B32EE00}" srcOrd="3" destOrd="0" presId="urn:microsoft.com/office/officeart/2008/layout/TitlePictureLineup"/>
    <dgm:cxn modelId="{0C2B9325-8D58-41AE-B68B-9D6DD528D60B}" type="presParOf" srcId="{6CE5D6AD-835C-4429-9920-0D0A5F985E73}" destId="{B504F324-6E9C-489A-A995-DD619B1EA4A5}" srcOrd="4" destOrd="0" presId="urn:microsoft.com/office/officeart/2008/layout/TitlePictureLineup"/>
    <dgm:cxn modelId="{542E38FA-A6F3-421F-8A34-56A3295EA9C0}" type="presParOf" srcId="{B504F324-6E9C-489A-A995-DD619B1EA4A5}" destId="{C3D748A4-53FF-4E07-86FC-3699BF3C9CEA}" srcOrd="0" destOrd="0" presId="urn:microsoft.com/office/officeart/2008/layout/TitlePictureLineup"/>
    <dgm:cxn modelId="{325BC0BE-B2BC-4336-AAE0-882FF356F47C}" type="presParOf" srcId="{B504F324-6E9C-489A-A995-DD619B1EA4A5}" destId="{439D7A93-9A62-44B9-A3FE-0589994AD4AE}" srcOrd="1" destOrd="0" presId="urn:microsoft.com/office/officeart/2008/layout/TitlePictureLineup"/>
    <dgm:cxn modelId="{3FD610C6-4BFF-430D-AC32-3AAE4FDA1CAB}" type="presParOf" srcId="{B504F324-6E9C-489A-A995-DD619B1EA4A5}" destId="{37E3E143-605D-4737-AEF3-04B2ABDECA0D}" srcOrd="2" destOrd="0" presId="urn:microsoft.com/office/officeart/2008/layout/TitlePictureLineup"/>
    <dgm:cxn modelId="{018B69A9-41EA-4E4D-B31A-1570540B7601}" type="presParOf" srcId="{B504F324-6E9C-489A-A995-DD619B1EA4A5}" destId="{9EA6D551-8B30-4931-8AB2-45C8947866E7}" srcOrd="3" destOrd="0" presId="urn:microsoft.com/office/officeart/2008/layout/TitlePictureLineup"/>
    <dgm:cxn modelId="{EB987635-E1B9-4D43-88FE-E4ACA6023FF0}" type="presParOf" srcId="{6CE5D6AD-835C-4429-9920-0D0A5F985E73}" destId="{3A7C18C2-B77A-451E-8A53-B3D56CEB4C35}" srcOrd="5" destOrd="0" presId="urn:microsoft.com/office/officeart/2008/layout/TitlePictureLineup"/>
    <dgm:cxn modelId="{A6FC82AD-87CB-4351-A740-727EBC84F1D7}" type="presParOf" srcId="{6CE5D6AD-835C-4429-9920-0D0A5F985E73}" destId="{F867A57F-621B-4DF6-B59C-AA2FF8246796}" srcOrd="6" destOrd="0" presId="urn:microsoft.com/office/officeart/2008/layout/TitlePictureLineup"/>
    <dgm:cxn modelId="{2C83F7E3-EE16-491F-B680-4169595064B2}" type="presParOf" srcId="{F867A57F-621B-4DF6-B59C-AA2FF8246796}" destId="{98EACD74-996A-40D3-86CA-4B461E67E30D}" srcOrd="0" destOrd="0" presId="urn:microsoft.com/office/officeart/2008/layout/TitlePictureLineup"/>
    <dgm:cxn modelId="{3DC75D2D-B4ED-4122-8435-E02E99C33005}" type="presParOf" srcId="{F867A57F-621B-4DF6-B59C-AA2FF8246796}" destId="{97DE4866-41EC-455C-8079-11A60593959C}" srcOrd="1" destOrd="0" presId="urn:microsoft.com/office/officeart/2008/layout/TitlePictureLineup"/>
    <dgm:cxn modelId="{4D0A8650-03FD-4A71-802C-3717B2CB15B5}" type="presParOf" srcId="{F867A57F-621B-4DF6-B59C-AA2FF8246796}" destId="{0983479D-8D0B-4360-9887-AECC84C4B334}" srcOrd="2" destOrd="0" presId="urn:microsoft.com/office/officeart/2008/layout/TitlePictureLineup"/>
    <dgm:cxn modelId="{3675617C-E87B-4198-A789-4EE8D5970D9D}" type="presParOf" srcId="{F867A57F-621B-4DF6-B59C-AA2FF8246796}" destId="{A8FB3C33-A866-4A58-8493-A0798D3DD646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5AAAA-71ED-4651-BD39-25575852D684}">
      <dsp:nvSpPr>
        <dsp:cNvPr id="0" name=""/>
        <dsp:cNvSpPr/>
      </dsp:nvSpPr>
      <dsp:spPr>
        <a:xfrm>
          <a:off x="3953" y="337239"/>
          <a:ext cx="0" cy="320534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63853-2607-4A20-BCC4-6BC2FFD17A8F}">
      <dsp:nvSpPr>
        <dsp:cNvPr id="0" name=""/>
        <dsp:cNvSpPr/>
      </dsp:nvSpPr>
      <dsp:spPr>
        <a:xfrm>
          <a:off x="637581" y="507658"/>
          <a:ext cx="644696" cy="6223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F7E7E-FEDB-4918-94A0-35542173894E}">
      <dsp:nvSpPr>
        <dsp:cNvPr id="0" name=""/>
        <dsp:cNvSpPr/>
      </dsp:nvSpPr>
      <dsp:spPr>
        <a:xfrm>
          <a:off x="159513" y="1216499"/>
          <a:ext cx="1685832" cy="165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Home Visit</a:t>
          </a:r>
        </a:p>
      </dsp:txBody>
      <dsp:txXfrm>
        <a:off x="159513" y="1216499"/>
        <a:ext cx="1685832" cy="1656094"/>
      </dsp:txXfrm>
    </dsp:sp>
    <dsp:sp modelId="{9EDD56E0-389E-4A29-BEED-E89521F322F8}">
      <dsp:nvSpPr>
        <dsp:cNvPr id="0" name=""/>
        <dsp:cNvSpPr/>
      </dsp:nvSpPr>
      <dsp:spPr>
        <a:xfrm>
          <a:off x="3953" y="-18909"/>
          <a:ext cx="1780746" cy="35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Tier 1</a:t>
          </a:r>
        </a:p>
      </dsp:txBody>
      <dsp:txXfrm>
        <a:off x="3953" y="-18909"/>
        <a:ext cx="1780746" cy="356149"/>
      </dsp:txXfrm>
    </dsp:sp>
    <dsp:sp modelId="{DAEC6FBC-38FC-4BE4-8A6C-613EFF55C41C}">
      <dsp:nvSpPr>
        <dsp:cNvPr id="0" name=""/>
        <dsp:cNvSpPr/>
      </dsp:nvSpPr>
      <dsp:spPr>
        <a:xfrm>
          <a:off x="2203200" y="337239"/>
          <a:ext cx="0" cy="320534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4206D-4877-4A36-ABD8-00C6FA0309AC}">
      <dsp:nvSpPr>
        <dsp:cNvPr id="0" name=""/>
        <dsp:cNvSpPr/>
      </dsp:nvSpPr>
      <dsp:spPr>
        <a:xfrm>
          <a:off x="2797009" y="557673"/>
          <a:ext cx="619105" cy="547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6B1E9-B23F-4E1C-850E-EB76C6265DE1}">
      <dsp:nvSpPr>
        <dsp:cNvPr id="0" name=""/>
        <dsp:cNvSpPr/>
      </dsp:nvSpPr>
      <dsp:spPr>
        <a:xfrm>
          <a:off x="2316058" y="1155505"/>
          <a:ext cx="1685832" cy="165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In-depth Energy Assessment </a:t>
          </a:r>
        </a:p>
      </dsp:txBody>
      <dsp:txXfrm>
        <a:off x="2316058" y="1155505"/>
        <a:ext cx="1685832" cy="1656094"/>
      </dsp:txXfrm>
    </dsp:sp>
    <dsp:sp modelId="{AF2F4993-AB67-4CAD-A0F7-691D0EEB8EBE}">
      <dsp:nvSpPr>
        <dsp:cNvPr id="0" name=""/>
        <dsp:cNvSpPr/>
      </dsp:nvSpPr>
      <dsp:spPr>
        <a:xfrm>
          <a:off x="2203200" y="-18909"/>
          <a:ext cx="1780746" cy="35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Tier 2</a:t>
          </a:r>
        </a:p>
      </dsp:txBody>
      <dsp:txXfrm>
        <a:off x="2203200" y="-18909"/>
        <a:ext cx="1780746" cy="356149"/>
      </dsp:txXfrm>
    </dsp:sp>
    <dsp:sp modelId="{C3D748A4-53FF-4E07-86FC-3699BF3C9CEA}">
      <dsp:nvSpPr>
        <dsp:cNvPr id="0" name=""/>
        <dsp:cNvSpPr/>
      </dsp:nvSpPr>
      <dsp:spPr>
        <a:xfrm>
          <a:off x="4402447" y="337239"/>
          <a:ext cx="0" cy="320534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D7A93-9A62-44B9-A3FE-0589994AD4AE}">
      <dsp:nvSpPr>
        <dsp:cNvPr id="0" name=""/>
        <dsp:cNvSpPr/>
      </dsp:nvSpPr>
      <dsp:spPr>
        <a:xfrm>
          <a:off x="5121346" y="638917"/>
          <a:ext cx="521124" cy="5056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3E143-605D-4737-AEF3-04B2ABDECA0D}">
      <dsp:nvSpPr>
        <dsp:cNvPr id="0" name=""/>
        <dsp:cNvSpPr/>
      </dsp:nvSpPr>
      <dsp:spPr>
        <a:xfrm>
          <a:off x="4538991" y="1177680"/>
          <a:ext cx="1685832" cy="1656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Easy Plan Offer</a:t>
          </a:r>
        </a:p>
      </dsp:txBody>
      <dsp:txXfrm>
        <a:off x="4538991" y="1177680"/>
        <a:ext cx="1685832" cy="1656094"/>
      </dsp:txXfrm>
    </dsp:sp>
    <dsp:sp modelId="{9EA6D551-8B30-4931-8AB2-45C8947866E7}">
      <dsp:nvSpPr>
        <dsp:cNvPr id="0" name=""/>
        <dsp:cNvSpPr/>
      </dsp:nvSpPr>
      <dsp:spPr>
        <a:xfrm>
          <a:off x="4402447" y="-18909"/>
          <a:ext cx="1780746" cy="35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Tier 3	</a:t>
          </a:r>
        </a:p>
      </dsp:txBody>
      <dsp:txXfrm>
        <a:off x="4402447" y="-18909"/>
        <a:ext cx="1780746" cy="356149"/>
      </dsp:txXfrm>
    </dsp:sp>
    <dsp:sp modelId="{98EACD74-996A-40D3-86CA-4B461E67E30D}">
      <dsp:nvSpPr>
        <dsp:cNvPr id="0" name=""/>
        <dsp:cNvSpPr/>
      </dsp:nvSpPr>
      <dsp:spPr>
        <a:xfrm>
          <a:off x="6601695" y="337239"/>
          <a:ext cx="0" cy="320534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E4866-41EC-455C-8079-11A60593959C}">
      <dsp:nvSpPr>
        <dsp:cNvPr id="0" name=""/>
        <dsp:cNvSpPr/>
      </dsp:nvSpPr>
      <dsp:spPr>
        <a:xfrm>
          <a:off x="7245396" y="648891"/>
          <a:ext cx="437085" cy="4313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3479D-8D0B-4360-9887-AECC84C4B334}">
      <dsp:nvSpPr>
        <dsp:cNvPr id="0" name=""/>
        <dsp:cNvSpPr/>
      </dsp:nvSpPr>
      <dsp:spPr>
        <a:xfrm>
          <a:off x="6698740" y="1105052"/>
          <a:ext cx="1685832" cy="1745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>
                  <a:lumMod val="75000"/>
                  <a:lumOff val="25000"/>
                </a:schemeClr>
              </a:solidFill>
            </a:rPr>
            <a:t>Direct Install by Trade Ally</a:t>
          </a:r>
        </a:p>
      </dsp:txBody>
      <dsp:txXfrm>
        <a:off x="6698740" y="1105052"/>
        <a:ext cx="1685832" cy="1745672"/>
      </dsp:txXfrm>
    </dsp:sp>
    <dsp:sp modelId="{A8FB3C33-A866-4A58-8493-A0798D3DD646}">
      <dsp:nvSpPr>
        <dsp:cNvPr id="0" name=""/>
        <dsp:cNvSpPr/>
      </dsp:nvSpPr>
      <dsp:spPr>
        <a:xfrm>
          <a:off x="6601695" y="-18909"/>
          <a:ext cx="1780746" cy="35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Tier 4</a:t>
          </a:r>
        </a:p>
      </dsp:txBody>
      <dsp:txXfrm>
        <a:off x="6601695" y="-18909"/>
        <a:ext cx="1780746" cy="35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Georgi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D12463-6397-AC4E-BEF0-937D81E38D4B}" type="datetimeFigureOut">
              <a:rPr lang="en-US" smtClean="0">
                <a:latin typeface="Georgia"/>
              </a:rPr>
              <a:t>8/2/2022</a:t>
            </a:fld>
            <a:endParaRPr lang="en-US" dirty="0">
              <a:latin typeface="Georg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Georg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A61679-3BE6-3544-A42D-DE724B1A37C9}" type="slidenum">
              <a:rPr lang="en-US" smtClean="0">
                <a:latin typeface="Georgia"/>
              </a:rPr>
              <a:t>‹#›</a:t>
            </a:fld>
            <a:endParaRPr lang="en-US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17932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Georgi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Georgia"/>
              </a:defRPr>
            </a:lvl1pPr>
          </a:lstStyle>
          <a:p>
            <a:fld id="{0869ADDF-C7F3-B848-902A-A79C58168704}" type="datetimeFigureOut">
              <a:rPr lang="en-US" smtClean="0"/>
              <a:pPr/>
              <a:t>8/2/2022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Georgi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Georgia"/>
              </a:defRPr>
            </a:lvl1pPr>
          </a:lstStyle>
          <a:p>
            <a:fld id="{36364F02-0BF6-D241-9C79-EA54AE3F84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28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Georgi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eorgi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eorgi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eorgi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eorgi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5760" y="994410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5760" y="2209380"/>
            <a:ext cx="6980872" cy="1603003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60" y="4061254"/>
            <a:ext cx="2086011" cy="7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b="13518"/>
          <a:stretch/>
        </p:blipFill>
        <p:spPr>
          <a:xfrm>
            <a:off x="0" y="0"/>
            <a:ext cx="9144000" cy="5181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760" y="596646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5760" y="1787898"/>
            <a:ext cx="6980872" cy="160300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099800" y="25146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400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5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 b="18333"/>
          <a:stretch/>
        </p:blipFill>
        <p:spPr>
          <a:xfrm>
            <a:off x="0" y="0"/>
            <a:ext cx="9144000" cy="516114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760" y="596646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5760" y="1787898"/>
            <a:ext cx="6980872" cy="160300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792" r="92"/>
          <a:stretch/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760" y="596646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5760" y="1787898"/>
            <a:ext cx="6980872" cy="160300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b="15794"/>
          <a:stretch/>
        </p:blipFill>
        <p:spPr>
          <a:xfrm>
            <a:off x="0" y="0"/>
            <a:ext cx="9144000" cy="516311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760" y="594360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5760" y="1787898"/>
            <a:ext cx="6980872" cy="1603003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8561"/>
            <a:ext cx="4560075" cy="516206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2467" cy="541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162319" cy="351129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014984"/>
            <a:ext cx="4162319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01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6206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8464341" cy="541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1" y="1051560"/>
            <a:ext cx="8461375" cy="1208485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Large Quote or Statement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5760" y="2562470"/>
            <a:ext cx="1874520" cy="164413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81864" y="2553940"/>
            <a:ext cx="1874520" cy="164413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38211" y="2564176"/>
            <a:ext cx="1874520" cy="164413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19672" y="2545410"/>
            <a:ext cx="1874520" cy="164413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382601" y="2475981"/>
            <a:ext cx="0" cy="158764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572000" y="2475981"/>
            <a:ext cx="0" cy="1591056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777179" y="2475981"/>
            <a:ext cx="0" cy="1591056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Spire4EMFrev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6206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8464341" cy="541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1051560"/>
            <a:ext cx="8461375" cy="1208485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Large Quote or Statement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15760" y="2571000"/>
            <a:ext cx="1874520" cy="163560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531864" y="2562470"/>
            <a:ext cx="1874520" cy="163560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688211" y="2572706"/>
            <a:ext cx="1874520" cy="1635609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332601" y="2475981"/>
            <a:ext cx="0" cy="158764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522000" y="2475981"/>
            <a:ext cx="0" cy="1591056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Spire4EMFrev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0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82" y="0"/>
            <a:ext cx="4565236" cy="51435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33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82" y="0"/>
            <a:ext cx="4565236" cy="51435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26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3" t="19216" b="7536"/>
          <a:stretch/>
        </p:blipFill>
        <p:spPr>
          <a:xfrm>
            <a:off x="4572000" y="-111080"/>
            <a:ext cx="4572000" cy="52545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8455639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8455639" cy="3513990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00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11877"/>
          <a:stretch/>
        </p:blipFill>
        <p:spPr>
          <a:xfrm>
            <a:off x="4572913" y="0"/>
            <a:ext cx="4571087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61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2681" r="-817" b="13822"/>
          <a:stretch/>
        </p:blipFill>
        <p:spPr>
          <a:xfrm>
            <a:off x="4622564" y="1"/>
            <a:ext cx="4663806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569824" y="4535424"/>
            <a:ext cx="373927" cy="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9172" y="0"/>
            <a:ext cx="4565237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569824" y="4535424"/>
            <a:ext cx="373927" cy="4721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31" y="1"/>
            <a:ext cx="4565236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28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8" b="11933"/>
          <a:stretch/>
        </p:blipFill>
        <p:spPr>
          <a:xfrm>
            <a:off x="4568698" y="1225"/>
            <a:ext cx="4575302" cy="5142275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92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5" b="10003"/>
          <a:stretch/>
        </p:blipFill>
        <p:spPr>
          <a:xfrm>
            <a:off x="4573634" y="2451"/>
            <a:ext cx="4570366" cy="5141049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3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1" b="2148"/>
          <a:stretch/>
        </p:blipFill>
        <p:spPr>
          <a:xfrm>
            <a:off x="4569713" y="1225"/>
            <a:ext cx="4574287" cy="514227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11566"/>
          <a:stretch/>
        </p:blipFill>
        <p:spPr>
          <a:xfrm>
            <a:off x="4569712" y="2748"/>
            <a:ext cx="4574287" cy="514075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1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8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15" y="0"/>
            <a:ext cx="4565236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244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 descr="SpireSymbol4EMF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8" r="-7791"/>
          <a:stretch/>
        </p:blipFill>
        <p:spPr>
          <a:xfrm>
            <a:off x="8696786" y="4646140"/>
            <a:ext cx="295351" cy="3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571999" y="1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8455639" cy="54129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162319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014984"/>
            <a:ext cx="4162319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8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1"/>
            <a:ext cx="4572000" cy="51435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1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4EMFrev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6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1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4045716" cy="5412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rgbClr val="666666"/>
                </a:solidFill>
              </a:defRPr>
            </a:lvl1pPr>
            <a:lvl2pPr>
              <a:defRPr sz="1400">
                <a:solidFill>
                  <a:srgbClr val="666666"/>
                </a:solidFill>
              </a:defRPr>
            </a:lvl2pPr>
            <a:lvl3pPr>
              <a:defRPr sz="1200">
                <a:solidFill>
                  <a:srgbClr val="666666"/>
                </a:solidFill>
              </a:defRPr>
            </a:lvl3pPr>
            <a:lvl4pPr>
              <a:defRPr sz="12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244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SpireSymbol4EMF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8" r="-7791"/>
          <a:stretch/>
        </p:blipFill>
        <p:spPr>
          <a:xfrm>
            <a:off x="8696786" y="4646140"/>
            <a:ext cx="295351" cy="3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5761" y="304800"/>
            <a:ext cx="8455639" cy="54129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71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12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8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Lar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01752"/>
            <a:ext cx="8455639" cy="54129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014984"/>
            <a:ext cx="8455639" cy="3564335"/>
          </a:xfrm>
        </p:spPr>
        <p:txBody>
          <a:bodyPr/>
          <a:lstStyle>
            <a:lvl1pPr marL="1397" indent="0">
              <a:buNone/>
              <a:defRPr sz="1400" baseline="0">
                <a:solidFill>
                  <a:schemeClr val="accent3"/>
                </a:solidFill>
              </a:defRPr>
            </a:lvl1pPr>
            <a:lvl2pPr marL="688975" indent="-338328">
              <a:defRPr sz="3600">
                <a:solidFill>
                  <a:schemeClr val="tx2"/>
                </a:solidFill>
              </a:defRPr>
            </a:lvl2pPr>
            <a:lvl3pPr marL="1028700" indent="-338328">
              <a:defRPr sz="3600">
                <a:solidFill>
                  <a:schemeClr val="tx2"/>
                </a:solidFill>
              </a:defRPr>
            </a:lvl3pPr>
            <a:lvl4pPr marL="1368425" indent="-338328">
              <a:defRPr sz="3600">
                <a:solidFill>
                  <a:schemeClr val="tx2"/>
                </a:solidFill>
              </a:defRPr>
            </a:lvl4pPr>
            <a:lvl5pPr marL="1719263" indent="-338328">
              <a:defRPr sz="3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673100" y="47117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549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rgbClr val="66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994410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5760" y="2209380"/>
            <a:ext cx="6980872" cy="160300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457200" indent="-228600">
              <a:buClr>
                <a:schemeClr val="tx1"/>
              </a:buClr>
              <a:buFont typeface="Calibri" panose="020F0502020204030204" pitchFamily="34" charset="0"/>
              <a:buChar char="–"/>
              <a:defRPr sz="1400">
                <a:solidFill>
                  <a:schemeClr val="tx2"/>
                </a:solidFill>
              </a:defRPr>
            </a:lvl3pPr>
            <a:lvl4pPr marL="685800" indent="-22860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48" y="4451747"/>
            <a:ext cx="1420765" cy="5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5760" y="994410"/>
            <a:ext cx="7607210" cy="1157587"/>
          </a:xfrm>
        </p:spPr>
        <p:txBody>
          <a:bodyPr anchor="b"/>
          <a:lstStyle>
            <a:lvl1pPr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5760" y="2209380"/>
            <a:ext cx="6980872" cy="160300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0" indent="-22860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2pPr>
            <a:lvl3pPr marL="457200" indent="-228600">
              <a:buClr>
                <a:schemeClr val="bg2"/>
              </a:buClr>
              <a:buFont typeface="Calibri" panose="020F0502020204030204" pitchFamily="34" charset="0"/>
              <a:buChar char="–"/>
              <a:defRPr sz="1400">
                <a:solidFill>
                  <a:schemeClr val="bg2"/>
                </a:solidFill>
              </a:defRPr>
            </a:lvl3pPr>
            <a:lvl4pPr marL="685800" indent="-228600"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48" y="4451747"/>
            <a:ext cx="1420765" cy="5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50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89" y="942760"/>
            <a:ext cx="8455639" cy="3556017"/>
          </a:xfrm>
        </p:spPr>
        <p:txBody>
          <a:bodyPr/>
          <a:lstStyle>
            <a:lvl1pPr>
              <a:lnSpc>
                <a:spcPct val="90000"/>
              </a:lnSpc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Large Quote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96562" y="-383060"/>
            <a:ext cx="9144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512" y="4722368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pire4EMFrev.em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Spire | Presentation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760" y="1014984"/>
            <a:ext cx="4056115" cy="351129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Spire4EMFrev.em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/>
          <a:stretch/>
        </p:blipFill>
        <p:spPr>
          <a:xfrm>
            <a:off x="8695944" y="4645152"/>
            <a:ext cx="282407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3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1" y="205740"/>
            <a:ext cx="8455639" cy="5412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25830"/>
            <a:ext cx="8455639" cy="3513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0743" y="4724401"/>
            <a:ext cx="7606892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spc="100" baseline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Spire | Employee Uniform Study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22368"/>
            <a:ext cx="226373" cy="27384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454D28B7-E2DB-4A18-AF62-CF4315EB40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pireSymbol4EMF.emf"/>
          <p:cNvPicPr>
            <a:picLocks noChangeAspect="1"/>
          </p:cNvPicPr>
          <p:nvPr userDrawn="1"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8" r="-7791"/>
          <a:stretch/>
        </p:blipFill>
        <p:spPr>
          <a:xfrm>
            <a:off x="8695944" y="4645152"/>
            <a:ext cx="295351" cy="3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4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719" r:id="rId7"/>
    <p:sldLayoutId id="2147483720" r:id="rId8"/>
    <p:sldLayoutId id="2147483718" r:id="rId9"/>
    <p:sldLayoutId id="2147483696" r:id="rId10"/>
    <p:sldLayoutId id="2147483716" r:id="rId11"/>
    <p:sldLayoutId id="2147483701" r:id="rId12"/>
    <p:sldLayoutId id="2147483713" r:id="rId13"/>
    <p:sldLayoutId id="2147483694" r:id="rId14"/>
    <p:sldLayoutId id="2147483702" r:id="rId15"/>
    <p:sldLayoutId id="2147483717" r:id="rId16"/>
    <p:sldLayoutId id="2147483695" r:id="rId17"/>
    <p:sldLayoutId id="2147483715" r:id="rId18"/>
    <p:sldLayoutId id="2147483697" r:id="rId19"/>
    <p:sldLayoutId id="2147483705" r:id="rId20"/>
    <p:sldLayoutId id="2147483703" r:id="rId21"/>
    <p:sldLayoutId id="2147483721" r:id="rId22"/>
    <p:sldLayoutId id="2147483707" r:id="rId23"/>
    <p:sldLayoutId id="2147483706" r:id="rId24"/>
    <p:sldLayoutId id="2147483709" r:id="rId25"/>
    <p:sldLayoutId id="2147483710" r:id="rId26"/>
    <p:sldLayoutId id="2147483711" r:id="rId27"/>
    <p:sldLayoutId id="2147483712" r:id="rId28"/>
    <p:sldLayoutId id="2147483698" r:id="rId29"/>
    <p:sldLayoutId id="2147483700" r:id="rId30"/>
    <p:sldLayoutId id="2147483704" r:id="rId31"/>
    <p:sldLayoutId id="2147483714" r:id="rId32"/>
    <p:sldLayoutId id="2147483722" r:id="rId33"/>
    <p:sldLayoutId id="2147483723" r:id="rId3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600"/>
        </a:spcBef>
        <a:buFont typeface="Arial"/>
        <a:buChar char="•"/>
        <a:defRPr sz="1800" kern="1200">
          <a:solidFill>
            <a:srgbClr val="666666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ts val="600"/>
        </a:spcBef>
        <a:buFont typeface="Arial"/>
        <a:buChar char="•"/>
        <a:defRPr sz="1400" kern="1200">
          <a:solidFill>
            <a:srgbClr val="666666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ts val="6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ts val="600"/>
        </a:spcBef>
        <a:buFont typeface="Arial"/>
        <a:buChar char="»"/>
        <a:defRPr sz="1400" kern="1200" baseline="0">
          <a:solidFill>
            <a:srgbClr val="666666"/>
          </a:solidFill>
          <a:latin typeface="+mn-lt"/>
          <a:ea typeface="+mn-ea"/>
          <a:cs typeface="+mn-cs"/>
        </a:defRPr>
      </a:lvl5pPr>
      <a:lvl6pPr marL="1371600" indent="-228600" algn="l" defTabSz="457200" rtl="0" eaLnBrk="1" latinLnBrk="0" hangingPunct="1">
        <a:spcBef>
          <a:spcPts val="600"/>
        </a:spcBef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457200" rtl="0" eaLnBrk="1" latinLnBrk="0" hangingPunct="1">
        <a:spcBef>
          <a:spcPts val="600"/>
        </a:spcBef>
        <a:buFont typeface="Arial"/>
        <a:buNone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F4F6-C132-423D-B576-1280DC13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Spire Missouri PAYS Timeline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A8DBCF-12B6-4F12-864B-DF9D34483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344276"/>
              </p:ext>
            </p:extLst>
          </p:nvPr>
        </p:nvGraphicFramePr>
        <p:xfrm>
          <a:off x="324859" y="1277257"/>
          <a:ext cx="8461627" cy="313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688">
                  <a:extLst>
                    <a:ext uri="{9D8B030D-6E8A-4147-A177-3AD203B41FA5}">
                      <a16:colId xmlns:a16="http://schemas.microsoft.com/office/drawing/2014/main" val="2402448216"/>
                    </a:ext>
                  </a:extLst>
                </a:gridCol>
                <a:gridCol w="943105">
                  <a:extLst>
                    <a:ext uri="{9D8B030D-6E8A-4147-A177-3AD203B41FA5}">
                      <a16:colId xmlns:a16="http://schemas.microsoft.com/office/drawing/2014/main" val="2516627469"/>
                    </a:ext>
                  </a:extLst>
                </a:gridCol>
                <a:gridCol w="784265">
                  <a:extLst>
                    <a:ext uri="{9D8B030D-6E8A-4147-A177-3AD203B41FA5}">
                      <a16:colId xmlns:a16="http://schemas.microsoft.com/office/drawing/2014/main" val="3123109985"/>
                    </a:ext>
                  </a:extLst>
                </a:gridCol>
                <a:gridCol w="714774">
                  <a:extLst>
                    <a:ext uri="{9D8B030D-6E8A-4147-A177-3AD203B41FA5}">
                      <a16:colId xmlns:a16="http://schemas.microsoft.com/office/drawing/2014/main" val="2547149637"/>
                    </a:ext>
                  </a:extLst>
                </a:gridCol>
                <a:gridCol w="814048">
                  <a:extLst>
                    <a:ext uri="{9D8B030D-6E8A-4147-A177-3AD203B41FA5}">
                      <a16:colId xmlns:a16="http://schemas.microsoft.com/office/drawing/2014/main" val="533305623"/>
                    </a:ext>
                  </a:extLst>
                </a:gridCol>
                <a:gridCol w="734630">
                  <a:extLst>
                    <a:ext uri="{9D8B030D-6E8A-4147-A177-3AD203B41FA5}">
                      <a16:colId xmlns:a16="http://schemas.microsoft.com/office/drawing/2014/main" val="3746710108"/>
                    </a:ext>
                  </a:extLst>
                </a:gridCol>
                <a:gridCol w="675065">
                  <a:extLst>
                    <a:ext uri="{9D8B030D-6E8A-4147-A177-3AD203B41FA5}">
                      <a16:colId xmlns:a16="http://schemas.microsoft.com/office/drawing/2014/main" val="2878029275"/>
                    </a:ext>
                  </a:extLst>
                </a:gridCol>
                <a:gridCol w="555935">
                  <a:extLst>
                    <a:ext uri="{9D8B030D-6E8A-4147-A177-3AD203B41FA5}">
                      <a16:colId xmlns:a16="http://schemas.microsoft.com/office/drawing/2014/main" val="3494875434"/>
                    </a:ext>
                  </a:extLst>
                </a:gridCol>
                <a:gridCol w="665137">
                  <a:extLst>
                    <a:ext uri="{9D8B030D-6E8A-4147-A177-3AD203B41FA5}">
                      <a16:colId xmlns:a16="http://schemas.microsoft.com/office/drawing/2014/main" val="2336250474"/>
                    </a:ext>
                  </a:extLst>
                </a:gridCol>
                <a:gridCol w="615501">
                  <a:extLst>
                    <a:ext uri="{9D8B030D-6E8A-4147-A177-3AD203B41FA5}">
                      <a16:colId xmlns:a16="http://schemas.microsoft.com/office/drawing/2014/main" val="339575903"/>
                    </a:ext>
                  </a:extLst>
                </a:gridCol>
                <a:gridCol w="635354">
                  <a:extLst>
                    <a:ext uri="{9D8B030D-6E8A-4147-A177-3AD203B41FA5}">
                      <a16:colId xmlns:a16="http://schemas.microsoft.com/office/drawing/2014/main" val="2719714317"/>
                    </a:ext>
                  </a:extLst>
                </a:gridCol>
                <a:gridCol w="723125">
                  <a:extLst>
                    <a:ext uri="{9D8B030D-6E8A-4147-A177-3AD203B41FA5}">
                      <a16:colId xmlns:a16="http://schemas.microsoft.com/office/drawing/2014/main" val="3234839614"/>
                    </a:ext>
                  </a:extLst>
                </a:gridCol>
              </a:tblGrid>
              <a:tr h="400257"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Q4-21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Q1-21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Q2-21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Q1-22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Q2-22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Q3-22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310349"/>
                  </a:ext>
                </a:extLst>
              </a:tr>
              <a:tr h="3082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08396599"/>
                  </a:ext>
                </a:extLst>
              </a:tr>
              <a:tr h="242164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123908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8DE9183-7123-43D6-ACAB-08E8DEEDF3DC}"/>
              </a:ext>
            </a:extLst>
          </p:cNvPr>
          <p:cNvSpPr/>
          <p:nvPr/>
        </p:nvSpPr>
        <p:spPr>
          <a:xfrm>
            <a:off x="357517" y="2329753"/>
            <a:ext cx="658483" cy="4981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tx1"/>
                </a:solidFill>
              </a:rPr>
              <a:t>Award 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3008A-3E5B-4957-A23A-D3391597A36B}"/>
              </a:ext>
            </a:extLst>
          </p:cNvPr>
          <p:cNvSpPr/>
          <p:nvPr/>
        </p:nvSpPr>
        <p:spPr>
          <a:xfrm>
            <a:off x="2677888" y="2329753"/>
            <a:ext cx="2181494" cy="49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Program Discovery &amp; Onboarding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9231D-8AF2-465B-82A5-66377358D567}"/>
              </a:ext>
            </a:extLst>
          </p:cNvPr>
          <p:cNvSpPr/>
          <p:nvPr/>
        </p:nvSpPr>
        <p:spPr>
          <a:xfrm>
            <a:off x="963386" y="2949670"/>
            <a:ext cx="6477707" cy="4103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Marketing Plan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2673C8-5C09-450E-BE3A-7190CF4B31A2}"/>
              </a:ext>
            </a:extLst>
          </p:cNvPr>
          <p:cNvSpPr/>
          <p:nvPr/>
        </p:nvSpPr>
        <p:spPr>
          <a:xfrm>
            <a:off x="4934857" y="3418114"/>
            <a:ext cx="2506237" cy="5235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Soft Launch/Testing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A6BF2-5D7F-4D1B-96F7-F9E5F537EF78}"/>
              </a:ext>
            </a:extLst>
          </p:cNvPr>
          <p:cNvSpPr/>
          <p:nvPr/>
        </p:nvSpPr>
        <p:spPr>
          <a:xfrm>
            <a:off x="7441094" y="3418114"/>
            <a:ext cx="984449" cy="5235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Full Launch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C1AF1-8BB9-4DC5-838D-3E92A0EAAA62}"/>
              </a:ext>
            </a:extLst>
          </p:cNvPr>
          <p:cNvSpPr/>
          <p:nvPr/>
        </p:nvSpPr>
        <p:spPr>
          <a:xfrm>
            <a:off x="963386" y="2329753"/>
            <a:ext cx="1681842" cy="498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Contract Negotiations</a:t>
            </a:r>
          </a:p>
        </p:txBody>
      </p:sp>
    </p:spTree>
    <p:extLst>
      <p:ext uri="{BB962C8B-B14F-4D97-AF65-F5344CB8AC3E}">
        <p14:creationId xmlns:p14="http://schemas.microsoft.com/office/powerpoint/2010/main" val="184310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E79C1F-8E63-4E0C-8CF2-20003D201214}"/>
              </a:ext>
            </a:extLst>
          </p:cNvPr>
          <p:cNvSpPr txBox="1"/>
          <p:nvPr/>
        </p:nvSpPr>
        <p:spPr>
          <a:xfrm>
            <a:off x="329433" y="4559829"/>
            <a:ext cx="7791310" cy="5078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If a project is determined to be ineligible the participation will stop, and customer will be referred to other programs/resources as applicable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205612C-6A87-4CCE-BCB9-50B5C847B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463320"/>
              </p:ext>
            </p:extLst>
          </p:nvPr>
        </p:nvGraphicFramePr>
        <p:xfrm>
          <a:off x="329434" y="922563"/>
          <a:ext cx="8386395" cy="356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68004B-2551-4ECA-80F0-36AB1FB677ED}"/>
              </a:ext>
            </a:extLst>
          </p:cNvPr>
          <p:cNvSpPr txBox="1"/>
          <p:nvPr/>
        </p:nvSpPr>
        <p:spPr>
          <a:xfrm>
            <a:off x="706405" y="2563576"/>
            <a:ext cx="185329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home energy assessment (“walk through”) including direct install measures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9A733-A77E-4CC0-9259-F4416B0C71D0}"/>
              </a:ext>
            </a:extLst>
          </p:cNvPr>
          <p:cNvSpPr txBox="1"/>
          <p:nvPr/>
        </p:nvSpPr>
        <p:spPr>
          <a:xfrm>
            <a:off x="2797489" y="3152199"/>
            <a:ext cx="18532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 data collection performed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Blower door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pan test diagnostics test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Duct blaster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A0EB4-E03A-4056-B96D-B5B9D6B69B02}"/>
              </a:ext>
            </a:extLst>
          </p:cNvPr>
          <p:cNvSpPr txBox="1"/>
          <p:nvPr/>
        </p:nvSpPr>
        <p:spPr>
          <a:xfrm>
            <a:off x="4958163" y="2847479"/>
            <a:ext cx="176129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&amp; bill savings estimates analyzed, and cost-effective scope of work determined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32450-D76A-46BE-9540-F5AB747E007D}"/>
              </a:ext>
            </a:extLst>
          </p:cNvPr>
          <p:cNvSpPr txBox="1"/>
          <p:nvPr/>
        </p:nvSpPr>
        <p:spPr>
          <a:xfrm>
            <a:off x="7195038" y="3117574"/>
            <a:ext cx="17612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Monthly on-bill payments for upgrades begin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2C657-21CC-4C86-A4BB-CA06B5A87C48}"/>
              </a:ext>
            </a:extLst>
          </p:cNvPr>
          <p:cNvSpPr txBox="1"/>
          <p:nvPr/>
        </p:nvSpPr>
        <p:spPr>
          <a:xfrm>
            <a:off x="329433" y="404643"/>
            <a:ext cx="271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Customer Journey </a:t>
            </a:r>
          </a:p>
        </p:txBody>
      </p:sp>
    </p:spTree>
    <p:extLst>
      <p:ext uri="{BB962C8B-B14F-4D97-AF65-F5344CB8AC3E}">
        <p14:creationId xmlns:p14="http://schemas.microsoft.com/office/powerpoint/2010/main" val="280265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1A849-F275-4903-9835-40D7985C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01752"/>
            <a:ext cx="8455639" cy="54129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Spire Missouri PAYS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78FEE-557D-4DBC-B5E7-C92A67AA5891}"/>
              </a:ext>
            </a:extLst>
          </p:cNvPr>
          <p:cNvSpPr txBox="1"/>
          <p:nvPr/>
        </p:nvSpPr>
        <p:spPr>
          <a:xfrm>
            <a:off x="365760" y="1014984"/>
            <a:ext cx="4162319" cy="35112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indent="-228600">
              <a:spcBef>
                <a:spcPts val="600"/>
              </a:spcBef>
              <a:buFont typeface="Arial"/>
            </a:pPr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834ACD-BD29-4721-B767-E66CEDD5A09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63440" y="1069284"/>
            <a:ext cx="4162319" cy="340269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CD7B6-5FA8-4F3A-A467-4DEAFD03C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100" baseline="0" dirty="0">
                <a:latin typeface="+mn-lt"/>
                <a:ea typeface="+mn-ea"/>
                <a:cs typeface="+mn-cs"/>
              </a:rPr>
              <a:t>Spire | </a:t>
            </a:r>
            <a:r>
              <a:rPr lang="en-US" dirty="0"/>
              <a:t>Missouri PAYS</a:t>
            </a:r>
            <a:endParaRPr lang="en-US" kern="1200" spc="100" baseline="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14735-4031-4649-8A02-622F823EB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454D28B7-E2DB-4A18-AF62-CF4315EB402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EB54C2-31FB-4704-B680-1159B7F3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1014984"/>
            <a:ext cx="4017555" cy="335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2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04A0-9915-4DC0-B358-11054A8D8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994410"/>
            <a:ext cx="7607210" cy="1157587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Questions/Discussion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178D0A8-31F3-EB2C-AAA7-E48941FE5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0743" y="4749801"/>
            <a:ext cx="7606892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Spire | Missouri PAYS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C9774BC-2F54-1D46-5B03-CE20F91A4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2990" y="4749801"/>
            <a:ext cx="226373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454D28B7-E2DB-4A18-AF62-CF4315EB402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2250"/>
      </p:ext>
    </p:extLst>
  </p:cSld>
  <p:clrMapOvr>
    <a:masterClrMapping/>
  </p:clrMapOvr>
</p:sld>
</file>

<file path=ppt/theme/theme1.xml><?xml version="1.0" encoding="utf-8"?>
<a:theme xmlns:a="http://schemas.openxmlformats.org/drawingml/2006/main" name="16-GRP-Board Strategy Session Template">
  <a:themeElements>
    <a:clrScheme name="Spire Color Theme">
      <a:dk1>
        <a:srgbClr val="666666"/>
      </a:dk1>
      <a:lt1>
        <a:srgbClr val="FFFFFF"/>
      </a:lt1>
      <a:dk2>
        <a:srgbClr val="666666"/>
      </a:dk2>
      <a:lt2>
        <a:srgbClr val="FFFFFF"/>
      </a:lt2>
      <a:accent1>
        <a:srgbClr val="E87322"/>
      </a:accent1>
      <a:accent2>
        <a:srgbClr val="979797"/>
      </a:accent2>
      <a:accent3>
        <a:srgbClr val="4F2D7F"/>
      </a:accent3>
      <a:accent4>
        <a:srgbClr val="666666"/>
      </a:accent4>
      <a:accent5>
        <a:srgbClr val="D7D7D7"/>
      </a:accent5>
      <a:accent6>
        <a:srgbClr val="B5B5B5"/>
      </a:accent6>
      <a:hlink>
        <a:srgbClr val="E87322"/>
      </a:hlink>
      <a:folHlink>
        <a:srgbClr val="4F2D7F"/>
      </a:folHlink>
    </a:clrScheme>
    <a:fontScheme name="Spire font them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D5290F5018F84AB6B2C93F7408B6D6" ma:contentTypeVersion="12" ma:contentTypeDescription="Create a new document." ma:contentTypeScope="" ma:versionID="412132810603280f9556b87049757511">
  <xsd:schema xmlns:xsd="http://www.w3.org/2001/XMLSchema" xmlns:xs="http://www.w3.org/2001/XMLSchema" xmlns:p="http://schemas.microsoft.com/office/2006/metadata/properties" xmlns:ns2="206dbfcc-b3ed-4d42-9d03-016cd17052bb" xmlns:ns3="2357b41b-5c63-41c3-aaaa-517a8130a5da" targetNamespace="http://schemas.microsoft.com/office/2006/metadata/properties" ma:root="true" ma:fieldsID="979f1b0092c467a393086a2fc1f67f3a" ns2:_="" ns3:_="">
    <xsd:import namespace="206dbfcc-b3ed-4d42-9d03-016cd17052bb"/>
    <xsd:import namespace="2357b41b-5c63-41c3-aaaa-517a8130a5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dbfcc-b3ed-4d42-9d03-016cd17052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7b41b-5c63-41c3-aaaa-517a8130a5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DC79DD-5578-4125-B703-F364C6A06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6dbfcc-b3ed-4d42-9d03-016cd17052bb"/>
    <ds:schemaRef ds:uri="2357b41b-5c63-41c3-aaaa-517a8130a5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A20BFB-4E90-4AB2-972F-4C8AE01DE12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206dbfcc-b3ed-4d42-9d03-016cd17052bb"/>
    <ds:schemaRef ds:uri="http://schemas.microsoft.com/office/infopath/2007/PartnerControls"/>
    <ds:schemaRef ds:uri="2357b41b-5c63-41c3-aaaa-517a8130a5d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803D8E-0DFA-4614-B9F0-ABC16AD4A1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139</Words>
  <Application>Microsoft Office PowerPoint</Application>
  <PresentationFormat>On-screen Show (16:9)</PresentationFormat>
  <Paragraphs>46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Georgia</vt:lpstr>
      <vt:lpstr>16-GRP-Board Strategy Session Template</vt:lpstr>
      <vt:lpstr>Spire Missouri PAYS Timeline</vt:lpstr>
      <vt:lpstr>PowerPoint Presentation</vt:lpstr>
      <vt:lpstr>Spire Missouri PAYS</vt:lpstr>
      <vt:lpstr>Questions/Discussion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Spire Missouri PAYS Timeline</dc:title>
  <dc:creator>Dean, Shaylyn</dc:creator>
  <cp:lastModifiedBy>Vaught, Dianna</cp:lastModifiedBy>
  <cp:revision>1</cp:revision>
  <dcterms:created xsi:type="dcterms:W3CDTF">2022-07-19T15:26:39Z</dcterms:created>
  <dcterms:modified xsi:type="dcterms:W3CDTF">2022-08-02T18:23:58Z</dcterms:modified>
</cp:coreProperties>
</file>