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4" r:id="rId4"/>
  </p:sldMasterIdLst>
  <p:notesMasterIdLst>
    <p:notesMasterId r:id="rId9"/>
  </p:notesMasterIdLst>
  <p:handoutMasterIdLst>
    <p:handoutMasterId r:id="rId10"/>
  </p:handoutMasterIdLst>
  <p:sldIdLst>
    <p:sldId id="303" r:id="rId5"/>
    <p:sldId id="306" r:id="rId6"/>
    <p:sldId id="512" r:id="rId7"/>
    <p:sldId id="312" r:id="rId8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>
          <p15:clr>
            <a:srgbClr val="A4A3A4"/>
          </p15:clr>
        </p15:guide>
        <p15:guide id="2" orient="horz" pos="358">
          <p15:clr>
            <a:srgbClr val="A4A3A4"/>
          </p15:clr>
        </p15:guide>
        <p15:guide id="3" orient="horz" pos="1410">
          <p15:clr>
            <a:srgbClr val="A4A3A4"/>
          </p15:clr>
        </p15:guide>
        <p15:guide id="4" orient="horz" pos="796">
          <p15:clr>
            <a:srgbClr val="A4A3A4"/>
          </p15:clr>
        </p15:guide>
        <p15:guide id="5" orient="horz" pos="3688">
          <p15:clr>
            <a:srgbClr val="A4A3A4"/>
          </p15:clr>
        </p15:guide>
        <p15:guide id="6" pos="5542">
          <p15:clr>
            <a:srgbClr val="A4A3A4"/>
          </p15:clr>
        </p15:guide>
        <p15:guide id="7" pos="2921">
          <p15:clr>
            <a:srgbClr val="A4A3A4"/>
          </p15:clr>
        </p15:guide>
        <p15:guide id="8" pos="216">
          <p15:clr>
            <a:srgbClr val="A4A3A4"/>
          </p15:clr>
        </p15:guide>
        <p15:guide id="9" pos="2838">
          <p15:clr>
            <a:srgbClr val="A4A3A4"/>
          </p15:clr>
        </p15:guide>
        <p15:guide id="10" orient="horz" pos="3024">
          <p15:clr>
            <a:srgbClr val="A4A3A4"/>
          </p15:clr>
        </p15:guide>
        <p15:guide id="11" orient="horz" pos="269">
          <p15:clr>
            <a:srgbClr val="A4A3A4"/>
          </p15:clr>
        </p15:guide>
        <p15:guide id="12" orient="horz" pos="1058">
          <p15:clr>
            <a:srgbClr val="A4A3A4"/>
          </p15:clr>
        </p15:guide>
        <p15:guide id="13" orient="horz" pos="597">
          <p15:clr>
            <a:srgbClr val="A4A3A4"/>
          </p15:clr>
        </p15:guide>
        <p15:guide id="14" orient="horz" pos="27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928">
          <p15:clr>
            <a:srgbClr val="A4A3A4"/>
          </p15:clr>
        </p15:guide>
        <p15:guide id="4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2D7F"/>
    <a:srgbClr val="EC8E4E"/>
    <a:srgbClr val="666666"/>
    <a:srgbClr val="6322A0"/>
    <a:srgbClr val="763D96"/>
    <a:srgbClr val="8A3D96"/>
    <a:srgbClr val="979797"/>
    <a:srgbClr val="B5B5B5"/>
    <a:srgbClr val="F1AB7A"/>
    <a:srgbClr val="D7D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C75A4A-F2B4-4273-BBAB-76F2B631ADBC}" v="16" dt="2022-07-19T15:33:41.9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43" autoAdjust="0"/>
    <p:restoredTop sz="93867" autoAdjust="0"/>
  </p:normalViewPr>
  <p:slideViewPr>
    <p:cSldViewPr snapToGrid="0" showGuides="1">
      <p:cViewPr varScale="1">
        <p:scale>
          <a:sx n="83" d="100"/>
          <a:sy n="83" d="100"/>
        </p:scale>
        <p:origin x="108" y="300"/>
      </p:cViewPr>
      <p:guideLst>
        <p:guide orient="horz" pos="4032"/>
        <p:guide orient="horz" pos="358"/>
        <p:guide orient="horz" pos="1410"/>
        <p:guide orient="horz" pos="796"/>
        <p:guide orient="horz" pos="3688"/>
        <p:guide pos="5542"/>
        <p:guide pos="2921"/>
        <p:guide pos="216"/>
        <p:guide pos="2838"/>
        <p:guide orient="horz" pos="3024"/>
        <p:guide orient="horz" pos="269"/>
        <p:guide orient="horz" pos="1058"/>
        <p:guide orient="horz" pos="597"/>
        <p:guide orient="horz" pos="27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-3732" y="-114"/>
      </p:cViewPr>
      <p:guideLst>
        <p:guide orient="horz" pos="2880"/>
        <p:guide pos="2160"/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an, Shaylyn" userId="75f4851c-efab-4ddc-9583-fa160693b51e" providerId="ADAL" clId="{0DC75A4A-F2B4-4273-BBAB-76F2B631ADBC}"/>
    <pc:docChg chg="custSel mod addSld delSld modSld sldOrd delMainMaster">
      <pc:chgData name="Dean, Shaylyn" userId="75f4851c-efab-4ddc-9583-fa160693b51e" providerId="ADAL" clId="{0DC75A4A-F2B4-4273-BBAB-76F2B631ADBC}" dt="2022-07-19T15:38:43.046" v="222" actId="14100"/>
      <pc:docMkLst>
        <pc:docMk/>
      </pc:docMkLst>
      <pc:sldChg chg="modSp add mod ord">
        <pc:chgData name="Dean, Shaylyn" userId="75f4851c-efab-4ddc-9583-fa160693b51e" providerId="ADAL" clId="{0DC75A4A-F2B4-4273-BBAB-76F2B631ADBC}" dt="2022-07-19T15:38:43.046" v="222" actId="14100"/>
        <pc:sldMkLst>
          <pc:docMk/>
          <pc:sldMk cId="1843100393" sldId="303"/>
        </pc:sldMkLst>
        <pc:spChg chg="mod">
          <ac:chgData name="Dean, Shaylyn" userId="75f4851c-efab-4ddc-9583-fa160693b51e" providerId="ADAL" clId="{0DC75A4A-F2B4-4273-BBAB-76F2B631ADBC}" dt="2022-07-19T15:30:39.338" v="210" actId="5793"/>
          <ac:spMkLst>
            <pc:docMk/>
            <pc:sldMk cId="1843100393" sldId="303"/>
            <ac:spMk id="2" creationId="{E39FF4F6-C132-423D-B576-1280DC135B1D}"/>
          </ac:spMkLst>
        </pc:spChg>
        <pc:spChg chg="mod">
          <ac:chgData name="Dean, Shaylyn" userId="75f4851c-efab-4ddc-9583-fa160693b51e" providerId="ADAL" clId="{0DC75A4A-F2B4-4273-BBAB-76F2B631ADBC}" dt="2022-07-19T15:25:34.521" v="140" actId="14100"/>
          <ac:spMkLst>
            <pc:docMk/>
            <pc:sldMk cId="1843100393" sldId="303"/>
            <ac:spMk id="3" creationId="{A8DE9183-7123-43D6-ACAB-08E8DEEDF3DC}"/>
          </ac:spMkLst>
        </pc:spChg>
        <pc:spChg chg="mod">
          <ac:chgData name="Dean, Shaylyn" userId="75f4851c-efab-4ddc-9583-fa160693b51e" providerId="ADAL" clId="{0DC75A4A-F2B4-4273-BBAB-76F2B631ADBC}" dt="2022-07-19T15:38:08.035" v="218" actId="14100"/>
          <ac:spMkLst>
            <pc:docMk/>
            <pc:sldMk cId="1843100393" sldId="303"/>
            <ac:spMk id="6" creationId="{2429231D-8AF2-465B-82A5-66377358D567}"/>
          </ac:spMkLst>
        </pc:spChg>
        <pc:spChg chg="mod">
          <ac:chgData name="Dean, Shaylyn" userId="75f4851c-efab-4ddc-9583-fa160693b51e" providerId="ADAL" clId="{0DC75A4A-F2B4-4273-BBAB-76F2B631ADBC}" dt="2022-07-19T15:38:43.046" v="222" actId="14100"/>
          <ac:spMkLst>
            <pc:docMk/>
            <pc:sldMk cId="1843100393" sldId="303"/>
            <ac:spMk id="7" creationId="{862673C8-5C09-450E-BE3A-7190CF4B31A2}"/>
          </ac:spMkLst>
        </pc:spChg>
        <pc:spChg chg="mod">
          <ac:chgData name="Dean, Shaylyn" userId="75f4851c-efab-4ddc-9583-fa160693b51e" providerId="ADAL" clId="{0DC75A4A-F2B4-4273-BBAB-76F2B631ADBC}" dt="2022-07-19T15:38:32.635" v="220" actId="14100"/>
          <ac:spMkLst>
            <pc:docMk/>
            <pc:sldMk cId="1843100393" sldId="303"/>
            <ac:spMk id="8" creationId="{DBAA6BF2-5D7F-4D1B-96F7-F9E5F537EF78}"/>
          </ac:spMkLst>
        </pc:spChg>
        <pc:graphicFrameChg chg="mod modGraphic">
          <ac:chgData name="Dean, Shaylyn" userId="75f4851c-efab-4ddc-9583-fa160693b51e" providerId="ADAL" clId="{0DC75A4A-F2B4-4273-BBAB-76F2B631ADBC}" dt="2022-07-19T15:32:44.607" v="213" actId="14100"/>
          <ac:graphicFrameMkLst>
            <pc:docMk/>
            <pc:sldMk cId="1843100393" sldId="303"/>
            <ac:graphicFrameMk id="4" creationId="{C6A8DBCF-12B6-4F12-864B-DF9D34483B05}"/>
          </ac:graphicFrameMkLst>
        </pc:graphicFrameChg>
      </pc:sldChg>
      <pc:sldChg chg="modSp add mod ord">
        <pc:chgData name="Dean, Shaylyn" userId="75f4851c-efab-4ddc-9583-fa160693b51e" providerId="ADAL" clId="{0DC75A4A-F2B4-4273-BBAB-76F2B631ADBC}" dt="2022-07-19T15:33:41.937" v="215" actId="14100"/>
        <pc:sldMkLst>
          <pc:docMk/>
          <pc:sldMk cId="2802651852" sldId="306"/>
        </pc:sldMkLst>
        <pc:spChg chg="mod">
          <ac:chgData name="Dean, Shaylyn" userId="75f4851c-efab-4ddc-9583-fa160693b51e" providerId="ADAL" clId="{0DC75A4A-F2B4-4273-BBAB-76F2B631ADBC}" dt="2022-07-19T15:30:59.690" v="211" actId="14100"/>
          <ac:spMkLst>
            <pc:docMk/>
            <pc:sldMk cId="2802651852" sldId="306"/>
            <ac:spMk id="4" creationId="{66E79C1F-8E63-4E0C-8CF2-20003D201214}"/>
          </ac:spMkLst>
        </pc:spChg>
        <pc:spChg chg="mod">
          <ac:chgData name="Dean, Shaylyn" userId="75f4851c-efab-4ddc-9583-fa160693b51e" providerId="ADAL" clId="{0DC75A4A-F2B4-4273-BBAB-76F2B631ADBC}" dt="2022-07-19T15:27:23.453" v="148" actId="255"/>
          <ac:spMkLst>
            <pc:docMk/>
            <pc:sldMk cId="2802651852" sldId="306"/>
            <ac:spMk id="9" creationId="{9D22C657-21CC-4C86-A4BB-CA06B5A87C48}"/>
          </ac:spMkLst>
        </pc:spChg>
        <pc:graphicFrameChg chg="mod">
          <ac:chgData name="Dean, Shaylyn" userId="75f4851c-efab-4ddc-9583-fa160693b51e" providerId="ADAL" clId="{0DC75A4A-F2B4-4273-BBAB-76F2B631ADBC}" dt="2022-07-19T15:33:41.937" v="215" actId="14100"/>
          <ac:graphicFrameMkLst>
            <pc:docMk/>
            <pc:sldMk cId="2802651852" sldId="306"/>
            <ac:graphicFrameMk id="2" creationId="{3205612C-6A87-4CCE-BCB9-50B5C847B02D}"/>
          </ac:graphicFrameMkLst>
        </pc:graphicFrameChg>
      </pc:sldChg>
      <pc:sldChg chg="addSp delSp modSp add mod setBg modClrScheme delDesignElem chgLayout">
        <pc:chgData name="Dean, Shaylyn" userId="75f4851c-efab-4ddc-9583-fa160693b51e" providerId="ADAL" clId="{0DC75A4A-F2B4-4273-BBAB-76F2B631ADBC}" dt="2022-07-19T15:28:28.505" v="209" actId="20577"/>
        <pc:sldMkLst>
          <pc:docMk/>
          <pc:sldMk cId="2569122250" sldId="312"/>
        </pc:sldMkLst>
        <pc:spChg chg="mod ord">
          <ac:chgData name="Dean, Shaylyn" userId="75f4851c-efab-4ddc-9583-fa160693b51e" providerId="ADAL" clId="{0DC75A4A-F2B4-4273-BBAB-76F2B631ADBC}" dt="2022-07-19T15:26:39.551" v="144" actId="26606"/>
          <ac:spMkLst>
            <pc:docMk/>
            <pc:sldMk cId="2569122250" sldId="312"/>
            <ac:spMk id="2" creationId="{065404A0-9915-4DC0-B358-11054A8D8FF3}"/>
          </ac:spMkLst>
        </pc:spChg>
        <pc:spChg chg="add del mod">
          <ac:chgData name="Dean, Shaylyn" userId="75f4851c-efab-4ddc-9583-fa160693b51e" providerId="ADAL" clId="{0DC75A4A-F2B4-4273-BBAB-76F2B631ADBC}" dt="2022-07-19T15:26:51.966" v="145" actId="478"/>
          <ac:spMkLst>
            <pc:docMk/>
            <pc:sldMk cId="2569122250" sldId="312"/>
            <ac:spMk id="7" creationId="{0F40020C-BCE1-DBEE-E3DE-ABDE8872FC2F}"/>
          </ac:spMkLst>
        </pc:spChg>
        <pc:spChg chg="add mod">
          <ac:chgData name="Dean, Shaylyn" userId="75f4851c-efab-4ddc-9583-fa160693b51e" providerId="ADAL" clId="{0DC75A4A-F2B4-4273-BBAB-76F2B631ADBC}" dt="2022-07-19T15:28:28.505" v="209" actId="20577"/>
          <ac:spMkLst>
            <pc:docMk/>
            <pc:sldMk cId="2569122250" sldId="312"/>
            <ac:spMk id="9" creationId="{5178D0A8-31F3-EB2C-AAA7-E48941FE5625}"/>
          </ac:spMkLst>
        </pc:spChg>
        <pc:spChg chg="add mod">
          <ac:chgData name="Dean, Shaylyn" userId="75f4851c-efab-4ddc-9583-fa160693b51e" providerId="ADAL" clId="{0DC75A4A-F2B4-4273-BBAB-76F2B631ADBC}" dt="2022-07-19T15:26:39.551" v="144" actId="26606"/>
          <ac:spMkLst>
            <pc:docMk/>
            <pc:sldMk cId="2569122250" sldId="312"/>
            <ac:spMk id="11" creationId="{0C9774BC-2F54-1D46-5B03-CE20F91A473F}"/>
          </ac:spMkLst>
        </pc:spChg>
        <pc:spChg chg="del">
          <ac:chgData name="Dean, Shaylyn" userId="75f4851c-efab-4ddc-9583-fa160693b51e" providerId="ADAL" clId="{0DC75A4A-F2B4-4273-BBAB-76F2B631ADBC}" dt="2022-07-19T15:24:49.378" v="131"/>
          <ac:spMkLst>
            <pc:docMk/>
            <pc:sldMk cId="2569122250" sldId="312"/>
            <ac:spMk id="62" creationId="{3018A306-443B-4844-9884-D3E2C3B37171}"/>
          </ac:spMkLst>
        </pc:spChg>
        <pc:spChg chg="del">
          <ac:chgData name="Dean, Shaylyn" userId="75f4851c-efab-4ddc-9583-fa160693b51e" providerId="ADAL" clId="{0DC75A4A-F2B4-4273-BBAB-76F2B631ADBC}" dt="2022-07-19T15:24:49.378" v="131"/>
          <ac:spMkLst>
            <pc:docMk/>
            <pc:sldMk cId="2569122250" sldId="312"/>
            <ac:spMk id="64" creationId="{3F430D2A-93AA-410C-B1BB-98FEA2990778}"/>
          </ac:spMkLst>
        </pc:spChg>
        <pc:spChg chg="del">
          <ac:chgData name="Dean, Shaylyn" userId="75f4851c-efab-4ddc-9583-fa160693b51e" providerId="ADAL" clId="{0DC75A4A-F2B4-4273-BBAB-76F2B631ADBC}" dt="2022-07-19T15:24:49.378" v="131"/>
          <ac:spMkLst>
            <pc:docMk/>
            <pc:sldMk cId="2569122250" sldId="312"/>
            <ac:spMk id="66" creationId="{9A0EF52A-1A39-47D8-AA03-47A1C47BE33A}"/>
          </ac:spMkLst>
        </pc:spChg>
        <pc:spChg chg="del">
          <ac:chgData name="Dean, Shaylyn" userId="75f4851c-efab-4ddc-9583-fa160693b51e" providerId="ADAL" clId="{0DC75A4A-F2B4-4273-BBAB-76F2B631ADBC}" dt="2022-07-19T15:24:49.378" v="131"/>
          <ac:spMkLst>
            <pc:docMk/>
            <pc:sldMk cId="2569122250" sldId="312"/>
            <ac:spMk id="68" creationId="{896DE2E2-8696-47C1-8B42-A04B409BCF6C}"/>
          </ac:spMkLst>
        </pc:spChg>
        <pc:spChg chg="del">
          <ac:chgData name="Dean, Shaylyn" userId="75f4851c-efab-4ddc-9583-fa160693b51e" providerId="ADAL" clId="{0DC75A4A-F2B4-4273-BBAB-76F2B631ADBC}" dt="2022-07-19T15:24:49.378" v="131"/>
          <ac:spMkLst>
            <pc:docMk/>
            <pc:sldMk cId="2569122250" sldId="312"/>
            <ac:spMk id="70" creationId="{3987CAC5-608C-4637-9F4D-19E8797820AF}"/>
          </ac:spMkLst>
        </pc:spChg>
        <pc:spChg chg="del">
          <ac:chgData name="Dean, Shaylyn" userId="75f4851c-efab-4ddc-9583-fa160693b51e" providerId="ADAL" clId="{0DC75A4A-F2B4-4273-BBAB-76F2B631ADBC}" dt="2022-07-19T15:24:49.378" v="131"/>
          <ac:spMkLst>
            <pc:docMk/>
            <pc:sldMk cId="2569122250" sldId="312"/>
            <ac:spMk id="72" creationId="{FB5ABED4-61CA-4171-AF06-7F3D59612805}"/>
          </ac:spMkLst>
        </pc:spChg>
        <pc:spChg chg="del">
          <ac:chgData name="Dean, Shaylyn" userId="75f4851c-efab-4ddc-9583-fa160693b51e" providerId="ADAL" clId="{0DC75A4A-F2B4-4273-BBAB-76F2B631ADBC}" dt="2022-07-19T15:24:49.378" v="131"/>
          <ac:spMkLst>
            <pc:docMk/>
            <pc:sldMk cId="2569122250" sldId="312"/>
            <ac:spMk id="74" creationId="{7038AD67-DDAB-47CB-9177-5DE55ED1B306}"/>
          </ac:spMkLst>
        </pc:spChg>
        <pc:spChg chg="del">
          <ac:chgData name="Dean, Shaylyn" userId="75f4851c-efab-4ddc-9583-fa160693b51e" providerId="ADAL" clId="{0DC75A4A-F2B4-4273-BBAB-76F2B631ADBC}" dt="2022-07-19T15:24:49.378" v="131"/>
          <ac:spMkLst>
            <pc:docMk/>
            <pc:sldMk cId="2569122250" sldId="312"/>
            <ac:spMk id="76" creationId="{8BBC997F-3436-4A66-ABD7-075554AE433B}"/>
          </ac:spMkLst>
        </pc:spChg>
        <pc:spChg chg="del">
          <ac:chgData name="Dean, Shaylyn" userId="75f4851c-efab-4ddc-9583-fa160693b51e" providerId="ADAL" clId="{0DC75A4A-F2B4-4273-BBAB-76F2B631ADBC}" dt="2022-07-19T15:24:49.378" v="131"/>
          <ac:spMkLst>
            <pc:docMk/>
            <pc:sldMk cId="2569122250" sldId="312"/>
            <ac:spMk id="78" creationId="{7534DA17-9FF4-41C4-9EB3-0116A286C9F8}"/>
          </ac:spMkLst>
        </pc:spChg>
      </pc:sldChg>
      <pc:sldChg chg="del">
        <pc:chgData name="Dean, Shaylyn" userId="75f4851c-efab-4ddc-9583-fa160693b51e" providerId="ADAL" clId="{0DC75A4A-F2B4-4273-BBAB-76F2B631ADBC}" dt="2022-07-19T15:20:01.751" v="7" actId="2696"/>
        <pc:sldMkLst>
          <pc:docMk/>
          <pc:sldMk cId="1839249669" sldId="511"/>
        </pc:sldMkLst>
      </pc:sldChg>
      <pc:sldChg chg="addSp modSp mod">
        <pc:chgData name="Dean, Shaylyn" userId="75f4851c-efab-4ddc-9583-fa160693b51e" providerId="ADAL" clId="{0DC75A4A-F2B4-4273-BBAB-76F2B631ADBC}" dt="2022-07-19T15:21:25.046" v="125" actId="14100"/>
        <pc:sldMkLst>
          <pc:docMk/>
          <pc:sldMk cId="1634621809" sldId="512"/>
        </pc:sldMkLst>
        <pc:spChg chg="mod">
          <ac:chgData name="Dean, Shaylyn" userId="75f4851c-efab-4ddc-9583-fa160693b51e" providerId="ADAL" clId="{0DC75A4A-F2B4-4273-BBAB-76F2B631ADBC}" dt="2022-07-19T15:20:55.871" v="70" actId="20577"/>
          <ac:spMkLst>
            <pc:docMk/>
            <pc:sldMk cId="1634621809" sldId="512"/>
            <ac:spMk id="2" creationId="{0011A849-F275-4903-9835-40D7985CCA3D}"/>
          </ac:spMkLst>
        </pc:spChg>
        <pc:spChg chg="mod">
          <ac:chgData name="Dean, Shaylyn" userId="75f4851c-efab-4ddc-9583-fa160693b51e" providerId="ADAL" clId="{0DC75A4A-F2B4-4273-BBAB-76F2B631ADBC}" dt="2022-07-19T15:21:10.115" v="124" actId="20577"/>
          <ac:spMkLst>
            <pc:docMk/>
            <pc:sldMk cId="1634621809" sldId="512"/>
            <ac:spMk id="4" creationId="{52CCD7B6-5FA8-4F3A-A467-4DEAFD03CE85}"/>
          </ac:spMkLst>
        </pc:spChg>
        <pc:spChg chg="mod">
          <ac:chgData name="Dean, Shaylyn" userId="75f4851c-efab-4ddc-9583-fa160693b51e" providerId="ADAL" clId="{0DC75A4A-F2B4-4273-BBAB-76F2B631ADBC}" dt="2022-07-19T15:20:10.419" v="9" actId="6549"/>
          <ac:spMkLst>
            <pc:docMk/>
            <pc:sldMk cId="1634621809" sldId="512"/>
            <ac:spMk id="7" creationId="{02378FEE-557D-4DBC-B5E7-C92A67AA5891}"/>
          </ac:spMkLst>
        </pc:spChg>
        <pc:picChg chg="add mod">
          <ac:chgData name="Dean, Shaylyn" userId="75f4851c-efab-4ddc-9583-fa160693b51e" providerId="ADAL" clId="{0DC75A4A-F2B4-4273-BBAB-76F2B631ADBC}" dt="2022-07-19T15:21:25.046" v="125" actId="14100"/>
          <ac:picMkLst>
            <pc:docMk/>
            <pc:sldMk cId="1634621809" sldId="512"/>
            <ac:picMk id="1026" creationId="{22EB54C2-31FB-4704-B680-1159B7F313CA}"/>
          </ac:picMkLst>
        </pc:picChg>
      </pc:sldChg>
      <pc:sldChg chg="new del">
        <pc:chgData name="Dean, Shaylyn" userId="75f4851c-efab-4ddc-9583-fa160693b51e" providerId="ADAL" clId="{0DC75A4A-F2B4-4273-BBAB-76F2B631ADBC}" dt="2022-07-19T15:24:42.912" v="129" actId="2696"/>
        <pc:sldMkLst>
          <pc:docMk/>
          <pc:sldMk cId="86185870" sldId="513"/>
        </pc:sldMkLst>
      </pc:sldChg>
      <pc:sldChg chg="del">
        <pc:chgData name="Dean, Shaylyn" userId="75f4851c-efab-4ddc-9583-fa160693b51e" providerId="ADAL" clId="{0DC75A4A-F2B4-4273-BBAB-76F2B631ADBC}" dt="2022-07-19T15:19:50.137" v="2" actId="2696"/>
        <pc:sldMkLst>
          <pc:docMk/>
          <pc:sldMk cId="3783675093" sldId="513"/>
        </pc:sldMkLst>
      </pc:sldChg>
      <pc:sldChg chg="del">
        <pc:chgData name="Dean, Shaylyn" userId="75f4851c-efab-4ddc-9583-fa160693b51e" providerId="ADAL" clId="{0DC75A4A-F2B4-4273-BBAB-76F2B631ADBC}" dt="2022-07-19T15:19:47.742" v="1" actId="2696"/>
        <pc:sldMkLst>
          <pc:docMk/>
          <pc:sldMk cId="285616305" sldId="2811"/>
        </pc:sldMkLst>
      </pc:sldChg>
      <pc:sldChg chg="del">
        <pc:chgData name="Dean, Shaylyn" userId="75f4851c-efab-4ddc-9583-fa160693b51e" providerId="ADAL" clId="{0DC75A4A-F2B4-4273-BBAB-76F2B631ADBC}" dt="2022-07-19T15:19:45.539" v="0" actId="2696"/>
        <pc:sldMkLst>
          <pc:docMk/>
          <pc:sldMk cId="2033884269" sldId="2145721577"/>
        </pc:sldMkLst>
      </pc:sldChg>
      <pc:sldChg chg="del">
        <pc:chgData name="Dean, Shaylyn" userId="75f4851c-efab-4ddc-9583-fa160693b51e" providerId="ADAL" clId="{0DC75A4A-F2B4-4273-BBAB-76F2B631ADBC}" dt="2022-07-19T15:19:52.547" v="3" actId="2696"/>
        <pc:sldMkLst>
          <pc:docMk/>
          <pc:sldMk cId="1254405330" sldId="2145721578"/>
        </pc:sldMkLst>
      </pc:sldChg>
      <pc:sldChg chg="del">
        <pc:chgData name="Dean, Shaylyn" userId="75f4851c-efab-4ddc-9583-fa160693b51e" providerId="ADAL" clId="{0DC75A4A-F2B4-4273-BBAB-76F2B631ADBC}" dt="2022-07-19T15:19:54.783" v="4" actId="2696"/>
        <pc:sldMkLst>
          <pc:docMk/>
          <pc:sldMk cId="2187639013" sldId="2145721579"/>
        </pc:sldMkLst>
      </pc:sldChg>
      <pc:sldChg chg="del">
        <pc:chgData name="Dean, Shaylyn" userId="75f4851c-efab-4ddc-9583-fa160693b51e" providerId="ADAL" clId="{0DC75A4A-F2B4-4273-BBAB-76F2B631ADBC}" dt="2022-07-19T15:19:56.535" v="5" actId="2696"/>
        <pc:sldMkLst>
          <pc:docMk/>
          <pc:sldMk cId="2057491877" sldId="2145721580"/>
        </pc:sldMkLst>
      </pc:sldChg>
      <pc:sldChg chg="del">
        <pc:chgData name="Dean, Shaylyn" userId="75f4851c-efab-4ddc-9583-fa160693b51e" providerId="ADAL" clId="{0DC75A4A-F2B4-4273-BBAB-76F2B631ADBC}" dt="2022-07-19T15:19:58.988" v="6" actId="2696"/>
        <pc:sldMkLst>
          <pc:docMk/>
          <pc:sldMk cId="102927318" sldId="2145721581"/>
        </pc:sldMkLst>
      </pc:sldChg>
      <pc:sldMasterChg chg="del delSldLayout">
        <pc:chgData name="Dean, Shaylyn" userId="75f4851c-efab-4ddc-9583-fa160693b51e" providerId="ADAL" clId="{0DC75A4A-F2B4-4273-BBAB-76F2B631ADBC}" dt="2022-07-19T15:19:45.539" v="0" actId="2696"/>
        <pc:sldMasterMkLst>
          <pc:docMk/>
          <pc:sldMasterMk cId="3408550502" sldId="2147483755"/>
        </pc:sldMasterMkLst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835217170" sldId="2147483756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2908338596" sldId="2147483757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1370332867" sldId="2147483758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1193611570" sldId="2147483759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3172695062" sldId="2147483760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2874022962" sldId="2147483761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968295658" sldId="2147483762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1909121401" sldId="2147483763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2585709815" sldId="2147483764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572700779" sldId="2147483765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3511769694" sldId="2147483766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2602988936" sldId="2147483767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968144500" sldId="2147483768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4004464402" sldId="2147483769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3934177032" sldId="2147483770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1461363985" sldId="2147483771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3267196452" sldId="2147483772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1389768229" sldId="2147483773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4162133319" sldId="2147483774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3292749839" sldId="2147483775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2349121865" sldId="2147483776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2438826779" sldId="2147483777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2402239859" sldId="2147483778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4192505495" sldId="2147483779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3774923" sldId="2147483780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3745643742" sldId="2147483781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525732846" sldId="2147483782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4089280849" sldId="2147483783"/>
          </pc:sldLayoutMkLst>
        </pc:sldLayoutChg>
        <pc:sldLayoutChg chg="del">
          <pc:chgData name="Dean, Shaylyn" userId="75f4851c-efab-4ddc-9583-fa160693b51e" providerId="ADAL" clId="{0DC75A4A-F2B4-4273-BBAB-76F2B631ADBC}" dt="2022-07-19T15:19:45.539" v="0" actId="2696"/>
          <pc:sldLayoutMkLst>
            <pc:docMk/>
            <pc:sldMasterMk cId="3408550502" sldId="2147483755"/>
            <pc:sldLayoutMk cId="1925529404" sldId="2147483784"/>
          </pc:sldLayoutMkLst>
        </pc:sldLayoutChg>
      </pc:sldMasterChg>
      <pc:sldMasterChg chg="del delSldLayout">
        <pc:chgData name="Dean, Shaylyn" userId="75f4851c-efab-4ddc-9583-fa160693b51e" providerId="ADAL" clId="{0DC75A4A-F2B4-4273-BBAB-76F2B631ADBC}" dt="2022-07-19T15:19:47.742" v="1" actId="2696"/>
        <pc:sldMasterMkLst>
          <pc:docMk/>
          <pc:sldMasterMk cId="807987859" sldId="2147483808"/>
        </pc:sldMasterMkLst>
        <pc:sldLayoutChg chg="del">
          <pc:chgData name="Dean, Shaylyn" userId="75f4851c-efab-4ddc-9583-fa160693b51e" providerId="ADAL" clId="{0DC75A4A-F2B4-4273-BBAB-76F2B631ADBC}" dt="2022-07-19T15:19:47.742" v="1" actId="2696"/>
          <pc:sldLayoutMkLst>
            <pc:docMk/>
            <pc:sldMasterMk cId="807987859" sldId="2147483808"/>
            <pc:sldLayoutMk cId="371736216" sldId="2147483809"/>
          </pc:sldLayoutMkLst>
        </pc:sldLayoutChg>
        <pc:sldLayoutChg chg="del">
          <pc:chgData name="Dean, Shaylyn" userId="75f4851c-efab-4ddc-9583-fa160693b51e" providerId="ADAL" clId="{0DC75A4A-F2B4-4273-BBAB-76F2B631ADBC}" dt="2022-07-19T15:19:47.742" v="1" actId="2696"/>
          <pc:sldLayoutMkLst>
            <pc:docMk/>
            <pc:sldMasterMk cId="807987859" sldId="2147483808"/>
            <pc:sldLayoutMk cId="248681523" sldId="2147483810"/>
          </pc:sldLayoutMkLst>
        </pc:sldLayoutChg>
        <pc:sldLayoutChg chg="del">
          <pc:chgData name="Dean, Shaylyn" userId="75f4851c-efab-4ddc-9583-fa160693b51e" providerId="ADAL" clId="{0DC75A4A-F2B4-4273-BBAB-76F2B631ADBC}" dt="2022-07-19T15:19:47.742" v="1" actId="2696"/>
          <pc:sldLayoutMkLst>
            <pc:docMk/>
            <pc:sldMasterMk cId="807987859" sldId="2147483808"/>
            <pc:sldLayoutMk cId="3213816732" sldId="2147483811"/>
          </pc:sldLayoutMkLst>
        </pc:sldLayoutChg>
        <pc:sldLayoutChg chg="del">
          <pc:chgData name="Dean, Shaylyn" userId="75f4851c-efab-4ddc-9583-fa160693b51e" providerId="ADAL" clId="{0DC75A4A-F2B4-4273-BBAB-76F2B631ADBC}" dt="2022-07-19T15:19:47.742" v="1" actId="2696"/>
          <pc:sldLayoutMkLst>
            <pc:docMk/>
            <pc:sldMasterMk cId="807987859" sldId="2147483808"/>
            <pc:sldLayoutMk cId="2421758625" sldId="2147483812"/>
          </pc:sldLayoutMkLst>
        </pc:sldLayoutChg>
        <pc:sldLayoutChg chg="del">
          <pc:chgData name="Dean, Shaylyn" userId="75f4851c-efab-4ddc-9583-fa160693b51e" providerId="ADAL" clId="{0DC75A4A-F2B4-4273-BBAB-76F2B631ADBC}" dt="2022-07-19T15:19:47.742" v="1" actId="2696"/>
          <pc:sldLayoutMkLst>
            <pc:docMk/>
            <pc:sldMasterMk cId="807987859" sldId="2147483808"/>
            <pc:sldLayoutMk cId="1845437805" sldId="2147483813"/>
          </pc:sldLayoutMkLst>
        </pc:sldLayoutChg>
        <pc:sldLayoutChg chg="del">
          <pc:chgData name="Dean, Shaylyn" userId="75f4851c-efab-4ddc-9583-fa160693b51e" providerId="ADAL" clId="{0DC75A4A-F2B4-4273-BBAB-76F2B631ADBC}" dt="2022-07-19T15:19:47.742" v="1" actId="2696"/>
          <pc:sldLayoutMkLst>
            <pc:docMk/>
            <pc:sldMasterMk cId="807987859" sldId="2147483808"/>
            <pc:sldLayoutMk cId="3536345431" sldId="2147483814"/>
          </pc:sldLayoutMkLst>
        </pc:sldLayoutChg>
        <pc:sldLayoutChg chg="del">
          <pc:chgData name="Dean, Shaylyn" userId="75f4851c-efab-4ddc-9583-fa160693b51e" providerId="ADAL" clId="{0DC75A4A-F2B4-4273-BBAB-76F2B631ADBC}" dt="2022-07-19T15:19:47.742" v="1" actId="2696"/>
          <pc:sldLayoutMkLst>
            <pc:docMk/>
            <pc:sldMasterMk cId="807987859" sldId="2147483808"/>
            <pc:sldLayoutMk cId="792026402" sldId="2147483815"/>
          </pc:sldLayoutMkLst>
        </pc:sldLayoutChg>
        <pc:sldLayoutChg chg="del">
          <pc:chgData name="Dean, Shaylyn" userId="75f4851c-efab-4ddc-9583-fa160693b51e" providerId="ADAL" clId="{0DC75A4A-F2B4-4273-BBAB-76F2B631ADBC}" dt="2022-07-19T15:19:47.742" v="1" actId="2696"/>
          <pc:sldLayoutMkLst>
            <pc:docMk/>
            <pc:sldMasterMk cId="807987859" sldId="2147483808"/>
            <pc:sldLayoutMk cId="426222932" sldId="2147483816"/>
          </pc:sldLayoutMkLst>
        </pc:sldLayoutChg>
        <pc:sldLayoutChg chg="del">
          <pc:chgData name="Dean, Shaylyn" userId="75f4851c-efab-4ddc-9583-fa160693b51e" providerId="ADAL" clId="{0DC75A4A-F2B4-4273-BBAB-76F2B631ADBC}" dt="2022-07-19T15:19:47.742" v="1" actId="2696"/>
          <pc:sldLayoutMkLst>
            <pc:docMk/>
            <pc:sldMasterMk cId="807987859" sldId="2147483808"/>
            <pc:sldLayoutMk cId="2925144508" sldId="2147483817"/>
          </pc:sldLayoutMkLst>
        </pc:sldLayoutChg>
        <pc:sldLayoutChg chg="del">
          <pc:chgData name="Dean, Shaylyn" userId="75f4851c-efab-4ddc-9583-fa160693b51e" providerId="ADAL" clId="{0DC75A4A-F2B4-4273-BBAB-76F2B631ADBC}" dt="2022-07-19T15:19:47.742" v="1" actId="2696"/>
          <pc:sldLayoutMkLst>
            <pc:docMk/>
            <pc:sldMasterMk cId="807987859" sldId="2147483808"/>
            <pc:sldLayoutMk cId="1121887594" sldId="2147483818"/>
          </pc:sldLayoutMkLst>
        </pc:sldLayoutChg>
        <pc:sldLayoutChg chg="del">
          <pc:chgData name="Dean, Shaylyn" userId="75f4851c-efab-4ddc-9583-fa160693b51e" providerId="ADAL" clId="{0DC75A4A-F2B4-4273-BBAB-76F2B631ADBC}" dt="2022-07-19T15:19:47.742" v="1" actId="2696"/>
          <pc:sldLayoutMkLst>
            <pc:docMk/>
            <pc:sldMasterMk cId="807987859" sldId="2147483808"/>
            <pc:sldLayoutMk cId="2209517914" sldId="2147483819"/>
          </pc:sldLayoutMkLst>
        </pc:sldLayoutChg>
        <pc:sldLayoutChg chg="del">
          <pc:chgData name="Dean, Shaylyn" userId="75f4851c-efab-4ddc-9583-fa160693b51e" providerId="ADAL" clId="{0DC75A4A-F2B4-4273-BBAB-76F2B631ADBC}" dt="2022-07-19T15:19:47.742" v="1" actId="2696"/>
          <pc:sldLayoutMkLst>
            <pc:docMk/>
            <pc:sldMasterMk cId="807987859" sldId="2147483808"/>
            <pc:sldLayoutMk cId="772571705" sldId="2147483820"/>
          </pc:sldLayoutMkLst>
        </pc:sldLayoutChg>
        <pc:sldLayoutChg chg="del">
          <pc:chgData name="Dean, Shaylyn" userId="75f4851c-efab-4ddc-9583-fa160693b51e" providerId="ADAL" clId="{0DC75A4A-F2B4-4273-BBAB-76F2B631ADBC}" dt="2022-07-19T15:19:47.742" v="1" actId="2696"/>
          <pc:sldLayoutMkLst>
            <pc:docMk/>
            <pc:sldMasterMk cId="807987859" sldId="2147483808"/>
            <pc:sldLayoutMk cId="2167792173" sldId="2147483821"/>
          </pc:sldLayoutMkLst>
        </pc:sldLayoutChg>
        <pc:sldLayoutChg chg="del">
          <pc:chgData name="Dean, Shaylyn" userId="75f4851c-efab-4ddc-9583-fa160693b51e" providerId="ADAL" clId="{0DC75A4A-F2B4-4273-BBAB-76F2B631ADBC}" dt="2022-07-19T15:19:47.742" v="1" actId="2696"/>
          <pc:sldLayoutMkLst>
            <pc:docMk/>
            <pc:sldMasterMk cId="807987859" sldId="2147483808"/>
            <pc:sldLayoutMk cId="1013227375" sldId="2147483822"/>
          </pc:sldLayoutMkLst>
        </pc:sldLayoutChg>
        <pc:sldLayoutChg chg="del">
          <pc:chgData name="Dean, Shaylyn" userId="75f4851c-efab-4ddc-9583-fa160693b51e" providerId="ADAL" clId="{0DC75A4A-F2B4-4273-BBAB-76F2B631ADBC}" dt="2022-07-19T15:19:47.742" v="1" actId="2696"/>
          <pc:sldLayoutMkLst>
            <pc:docMk/>
            <pc:sldMasterMk cId="807987859" sldId="2147483808"/>
            <pc:sldLayoutMk cId="983152666" sldId="2147483823"/>
          </pc:sldLayoutMkLst>
        </pc:sldLayoutChg>
        <pc:sldLayoutChg chg="del">
          <pc:chgData name="Dean, Shaylyn" userId="75f4851c-efab-4ddc-9583-fa160693b51e" providerId="ADAL" clId="{0DC75A4A-F2B4-4273-BBAB-76F2B631ADBC}" dt="2022-07-19T15:19:47.742" v="1" actId="2696"/>
          <pc:sldLayoutMkLst>
            <pc:docMk/>
            <pc:sldMasterMk cId="807987859" sldId="2147483808"/>
            <pc:sldLayoutMk cId="651855488" sldId="2147483824"/>
          </pc:sldLayoutMkLst>
        </pc:sldLayoutChg>
        <pc:sldLayoutChg chg="del">
          <pc:chgData name="Dean, Shaylyn" userId="75f4851c-efab-4ddc-9583-fa160693b51e" providerId="ADAL" clId="{0DC75A4A-F2B4-4273-BBAB-76F2B631ADBC}" dt="2022-07-19T15:19:47.742" v="1" actId="2696"/>
          <pc:sldLayoutMkLst>
            <pc:docMk/>
            <pc:sldMasterMk cId="807987859" sldId="2147483808"/>
            <pc:sldLayoutMk cId="1244583291" sldId="2147483825"/>
          </pc:sldLayoutMkLst>
        </pc:sldLayoutChg>
        <pc:sldLayoutChg chg="del">
          <pc:chgData name="Dean, Shaylyn" userId="75f4851c-efab-4ddc-9583-fa160693b51e" providerId="ADAL" clId="{0DC75A4A-F2B4-4273-BBAB-76F2B631ADBC}" dt="2022-07-19T15:19:47.742" v="1" actId="2696"/>
          <pc:sldLayoutMkLst>
            <pc:docMk/>
            <pc:sldMasterMk cId="807987859" sldId="2147483808"/>
            <pc:sldLayoutMk cId="4265721232" sldId="2147483826"/>
          </pc:sldLayoutMkLst>
        </pc:sldLayoutChg>
        <pc:sldLayoutChg chg="del">
          <pc:chgData name="Dean, Shaylyn" userId="75f4851c-efab-4ddc-9583-fa160693b51e" providerId="ADAL" clId="{0DC75A4A-F2B4-4273-BBAB-76F2B631ADBC}" dt="2022-07-19T15:19:47.742" v="1" actId="2696"/>
          <pc:sldLayoutMkLst>
            <pc:docMk/>
            <pc:sldMasterMk cId="807987859" sldId="2147483808"/>
            <pc:sldLayoutMk cId="4087107942" sldId="2147483827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4.png"/><Relationship Id="rId4" Type="http://schemas.openxmlformats.org/officeDocument/2006/relationships/image" Target="../media/image2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4.png"/><Relationship Id="rId4" Type="http://schemas.openxmlformats.org/officeDocument/2006/relationships/image" Target="../media/image2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1DD87F-9CB3-44B0-B2F8-0D76BE11A6AD}" type="doc">
      <dgm:prSet loTypeId="urn:microsoft.com/office/officeart/2008/layout/TitlePictureLineup" loCatId="pictur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1FF672-6CA6-4381-8233-F23B180C6086}">
      <dgm:prSet phldrT="[Text]"/>
      <dgm:spPr/>
      <dgm:t>
        <a:bodyPr/>
        <a:lstStyle/>
        <a:p>
          <a:r>
            <a:rPr lang="en-US" dirty="0"/>
            <a:t>Tier 1</a:t>
          </a:r>
        </a:p>
      </dgm:t>
    </dgm:pt>
    <dgm:pt modelId="{3FC4D272-5A82-43A6-9CB3-A9D0FD9BC650}" type="parTrans" cxnId="{37AE6D8D-2F50-4E0E-824E-ADAB7220BD30}">
      <dgm:prSet/>
      <dgm:spPr/>
      <dgm:t>
        <a:bodyPr/>
        <a:lstStyle/>
        <a:p>
          <a:endParaRPr lang="en-US"/>
        </a:p>
      </dgm:t>
    </dgm:pt>
    <dgm:pt modelId="{78FA1BC1-2A27-40B4-A778-3C25735E1034}" type="sibTrans" cxnId="{37AE6D8D-2F50-4E0E-824E-ADAB7220BD30}">
      <dgm:prSet/>
      <dgm:spPr/>
      <dgm:t>
        <a:bodyPr/>
        <a:lstStyle/>
        <a:p>
          <a:endParaRPr lang="en-US"/>
        </a:p>
      </dgm:t>
    </dgm:pt>
    <dgm:pt modelId="{4D5F8852-E5DC-4F48-9E62-7327218EB343}">
      <dgm:prSet phldrT="[Text]"/>
      <dgm:spPr/>
      <dgm:t>
        <a:bodyPr/>
        <a:lstStyle/>
        <a:p>
          <a:r>
            <a:rPr lang="en-US" dirty="0">
              <a:solidFill>
                <a:schemeClr val="tx1">
                  <a:lumMod val="75000"/>
                  <a:lumOff val="25000"/>
                </a:schemeClr>
              </a:solidFill>
            </a:rPr>
            <a:t>Home Visit</a:t>
          </a:r>
        </a:p>
      </dgm:t>
    </dgm:pt>
    <dgm:pt modelId="{CDB4EB98-20B2-44F4-B925-BA9F70575314}" type="parTrans" cxnId="{F88F1768-A9A7-4D07-91CD-FA7197177336}">
      <dgm:prSet/>
      <dgm:spPr/>
      <dgm:t>
        <a:bodyPr/>
        <a:lstStyle/>
        <a:p>
          <a:endParaRPr lang="en-US"/>
        </a:p>
      </dgm:t>
    </dgm:pt>
    <dgm:pt modelId="{D85D5CA1-D880-436E-B84F-21BDE90A0A76}" type="sibTrans" cxnId="{F88F1768-A9A7-4D07-91CD-FA7197177336}">
      <dgm:prSet/>
      <dgm:spPr/>
      <dgm:t>
        <a:bodyPr/>
        <a:lstStyle/>
        <a:p>
          <a:endParaRPr lang="en-US"/>
        </a:p>
      </dgm:t>
    </dgm:pt>
    <dgm:pt modelId="{B172C353-EC57-4276-B3DA-75BDBF1D6208}">
      <dgm:prSet phldrT="[Text]"/>
      <dgm:spPr/>
      <dgm:t>
        <a:bodyPr/>
        <a:lstStyle/>
        <a:p>
          <a:r>
            <a:rPr lang="en-US" dirty="0"/>
            <a:t>Tier 2</a:t>
          </a:r>
        </a:p>
      </dgm:t>
    </dgm:pt>
    <dgm:pt modelId="{9A87760D-E988-4C3B-83AA-DAF5B384941C}" type="parTrans" cxnId="{25626228-9A65-40D3-B3C6-C9846ADDBDFC}">
      <dgm:prSet/>
      <dgm:spPr/>
      <dgm:t>
        <a:bodyPr/>
        <a:lstStyle/>
        <a:p>
          <a:endParaRPr lang="en-US"/>
        </a:p>
      </dgm:t>
    </dgm:pt>
    <dgm:pt modelId="{E4F040F1-A2BC-433E-8C2C-397FC63BB31C}" type="sibTrans" cxnId="{25626228-9A65-40D3-B3C6-C9846ADDBDFC}">
      <dgm:prSet/>
      <dgm:spPr/>
      <dgm:t>
        <a:bodyPr/>
        <a:lstStyle/>
        <a:p>
          <a:endParaRPr lang="en-US"/>
        </a:p>
      </dgm:t>
    </dgm:pt>
    <dgm:pt modelId="{CB096F7B-4D55-4AB7-B603-49CFCFFE8975}">
      <dgm:prSet phldrT="[Text]"/>
      <dgm:spPr/>
      <dgm:t>
        <a:bodyPr/>
        <a:lstStyle/>
        <a:p>
          <a:r>
            <a:rPr lang="en-US" dirty="0">
              <a:solidFill>
                <a:schemeClr val="tx1">
                  <a:lumMod val="75000"/>
                  <a:lumOff val="25000"/>
                </a:schemeClr>
              </a:solidFill>
            </a:rPr>
            <a:t>In-depth Energy Assessment </a:t>
          </a:r>
        </a:p>
      </dgm:t>
    </dgm:pt>
    <dgm:pt modelId="{DF9BE1A5-0BAC-4243-B3FF-241B99895ABA}" type="parTrans" cxnId="{FB6AF063-17F4-4E37-87EA-08F85FCB1FD4}">
      <dgm:prSet/>
      <dgm:spPr/>
      <dgm:t>
        <a:bodyPr/>
        <a:lstStyle/>
        <a:p>
          <a:endParaRPr lang="en-US"/>
        </a:p>
      </dgm:t>
    </dgm:pt>
    <dgm:pt modelId="{F8A9C5CC-D325-4F9D-B572-A153A8982B22}" type="sibTrans" cxnId="{FB6AF063-17F4-4E37-87EA-08F85FCB1FD4}">
      <dgm:prSet/>
      <dgm:spPr/>
      <dgm:t>
        <a:bodyPr/>
        <a:lstStyle/>
        <a:p>
          <a:endParaRPr lang="en-US"/>
        </a:p>
      </dgm:t>
    </dgm:pt>
    <dgm:pt modelId="{85EA6A26-EDB3-450D-8925-D4BCB9D135CA}">
      <dgm:prSet phldrT="[Text]"/>
      <dgm:spPr/>
      <dgm:t>
        <a:bodyPr/>
        <a:lstStyle/>
        <a:p>
          <a:r>
            <a:rPr lang="en-US" dirty="0"/>
            <a:t>Tier 3	</a:t>
          </a:r>
        </a:p>
      </dgm:t>
    </dgm:pt>
    <dgm:pt modelId="{54BA4547-ABFE-43C7-918D-E20EF22AB4D4}" type="parTrans" cxnId="{95C9E4D5-438A-4395-BA89-2EE07C37A7AB}">
      <dgm:prSet/>
      <dgm:spPr/>
      <dgm:t>
        <a:bodyPr/>
        <a:lstStyle/>
        <a:p>
          <a:endParaRPr lang="en-US"/>
        </a:p>
      </dgm:t>
    </dgm:pt>
    <dgm:pt modelId="{F9030B97-E539-4382-92A4-C3836C44088A}" type="sibTrans" cxnId="{95C9E4D5-438A-4395-BA89-2EE07C37A7AB}">
      <dgm:prSet/>
      <dgm:spPr/>
      <dgm:t>
        <a:bodyPr/>
        <a:lstStyle/>
        <a:p>
          <a:endParaRPr lang="en-US"/>
        </a:p>
      </dgm:t>
    </dgm:pt>
    <dgm:pt modelId="{77578A90-9AC3-4A97-818F-D1D22DEC92E3}">
      <dgm:prSet phldrT="[Text]"/>
      <dgm:spPr/>
      <dgm:t>
        <a:bodyPr/>
        <a:lstStyle/>
        <a:p>
          <a:r>
            <a:rPr lang="en-US" dirty="0">
              <a:solidFill>
                <a:schemeClr val="tx1">
                  <a:lumMod val="75000"/>
                  <a:lumOff val="25000"/>
                </a:schemeClr>
              </a:solidFill>
            </a:rPr>
            <a:t>Easy Plan Offer</a:t>
          </a:r>
        </a:p>
      </dgm:t>
    </dgm:pt>
    <dgm:pt modelId="{C7D8ACB2-27B0-4D6C-88AB-9567FAD1E20C}" type="parTrans" cxnId="{69640F09-E95A-49CE-838A-CB66EC7156FB}">
      <dgm:prSet/>
      <dgm:spPr/>
      <dgm:t>
        <a:bodyPr/>
        <a:lstStyle/>
        <a:p>
          <a:endParaRPr lang="en-US"/>
        </a:p>
      </dgm:t>
    </dgm:pt>
    <dgm:pt modelId="{FD5A4205-F3D0-4106-9BDB-5AA358D84985}" type="sibTrans" cxnId="{69640F09-E95A-49CE-838A-CB66EC7156FB}">
      <dgm:prSet/>
      <dgm:spPr/>
      <dgm:t>
        <a:bodyPr/>
        <a:lstStyle/>
        <a:p>
          <a:endParaRPr lang="en-US"/>
        </a:p>
      </dgm:t>
    </dgm:pt>
    <dgm:pt modelId="{FA61BA0B-FD3C-4AFA-AFA0-592B74CAD4EF}">
      <dgm:prSet phldrT="[Text]"/>
      <dgm:spPr/>
      <dgm:t>
        <a:bodyPr/>
        <a:lstStyle/>
        <a:p>
          <a:r>
            <a:rPr lang="en-US" dirty="0"/>
            <a:t>Tier 4</a:t>
          </a:r>
        </a:p>
      </dgm:t>
    </dgm:pt>
    <dgm:pt modelId="{51227AE5-A503-4218-86BA-E371B2865C3A}" type="parTrans" cxnId="{F8B6E3B5-622C-409C-9811-4CBE134244B2}">
      <dgm:prSet/>
      <dgm:spPr/>
      <dgm:t>
        <a:bodyPr/>
        <a:lstStyle/>
        <a:p>
          <a:endParaRPr lang="en-US"/>
        </a:p>
      </dgm:t>
    </dgm:pt>
    <dgm:pt modelId="{353CBFB9-B72C-47FA-A571-8D93F25B8117}" type="sibTrans" cxnId="{F8B6E3B5-622C-409C-9811-4CBE134244B2}">
      <dgm:prSet/>
      <dgm:spPr/>
      <dgm:t>
        <a:bodyPr/>
        <a:lstStyle/>
        <a:p>
          <a:endParaRPr lang="en-US"/>
        </a:p>
      </dgm:t>
    </dgm:pt>
    <dgm:pt modelId="{2872CC59-C691-4DC5-81E7-F203F18043F6}">
      <dgm:prSet phldrT="[Text]"/>
      <dgm:spPr/>
      <dgm:t>
        <a:bodyPr/>
        <a:lstStyle/>
        <a:p>
          <a:r>
            <a:rPr lang="en-US" dirty="0">
              <a:solidFill>
                <a:schemeClr val="tx1">
                  <a:lumMod val="75000"/>
                  <a:lumOff val="25000"/>
                </a:schemeClr>
              </a:solidFill>
            </a:rPr>
            <a:t>Direct Install by Trade Ally</a:t>
          </a:r>
        </a:p>
      </dgm:t>
    </dgm:pt>
    <dgm:pt modelId="{4B38E81A-9B9E-43A3-97D6-01B135EA1EC3}" type="parTrans" cxnId="{E4298E45-1378-4342-857C-2BBC2167A2C8}">
      <dgm:prSet/>
      <dgm:spPr/>
      <dgm:t>
        <a:bodyPr/>
        <a:lstStyle/>
        <a:p>
          <a:endParaRPr lang="en-US"/>
        </a:p>
      </dgm:t>
    </dgm:pt>
    <dgm:pt modelId="{8014CB1D-2F92-4FD9-A67C-B613D6709B29}" type="sibTrans" cxnId="{E4298E45-1378-4342-857C-2BBC2167A2C8}">
      <dgm:prSet/>
      <dgm:spPr/>
      <dgm:t>
        <a:bodyPr/>
        <a:lstStyle/>
        <a:p>
          <a:endParaRPr lang="en-US"/>
        </a:p>
      </dgm:t>
    </dgm:pt>
    <dgm:pt modelId="{6CE5D6AD-835C-4429-9920-0D0A5F985E73}" type="pres">
      <dgm:prSet presAssocID="{481DD87F-9CB3-44B0-B2F8-0D76BE11A6AD}" presName="Name0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BDA7B779-E4CD-454D-BEA0-CCA8AB2B98EE}" type="pres">
      <dgm:prSet presAssocID="{0F1FF672-6CA6-4381-8233-F23B180C6086}" presName="composite" presStyleCnt="0"/>
      <dgm:spPr/>
    </dgm:pt>
    <dgm:pt modelId="{CB65AAAA-71ED-4651-BD39-25575852D684}" type="pres">
      <dgm:prSet presAssocID="{0F1FF672-6CA6-4381-8233-F23B180C6086}" presName="Accent" presStyleLbl="alignAcc1" presStyleIdx="0" presStyleCnt="4"/>
      <dgm:spPr/>
    </dgm:pt>
    <dgm:pt modelId="{A3763853-2607-4A20-BCC4-6BC2FFD17A8F}" type="pres">
      <dgm:prSet presAssocID="{0F1FF672-6CA6-4381-8233-F23B180C6086}" presName="Image" presStyleLbl="node1" presStyleIdx="0" presStyleCnt="4" custScaleX="38242" custScaleY="43149" custLinFactNeighborX="1425" custLinFactNeighborY="-24018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 t="-11000" b="-11000"/>
          </a:stretch>
        </a:blipFill>
      </dgm:spPr>
      <dgm:extLst>
        <a:ext uri="{E40237B7-FDA0-4F09-8148-C483321AD2D9}">
          <dgm14:cNvPr xmlns:dgm14="http://schemas.microsoft.com/office/drawing/2010/diagram" id="0" name="" descr="House with solid fill"/>
        </a:ext>
      </dgm:extLst>
    </dgm:pt>
    <dgm:pt modelId="{232F7E7E-FEDB-4918-94A0-35542173894E}" type="pres">
      <dgm:prSet presAssocID="{0F1FF672-6CA6-4381-8233-F23B180C6086}" presName="Child" presStyleLbl="revTx" presStyleIdx="0" presStyleCnt="4" custLinFactNeighborX="3946" custLinFactNeighborY="-404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DD56E0-389E-4A29-BEED-E89521F322F8}" type="pres">
      <dgm:prSet presAssocID="{0F1FF672-6CA6-4381-8233-F23B180C6086}" presName="Parent" presStyleLbl="align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4A3BEE-4ECA-4E07-868B-97CF9A6B8837}" type="pres">
      <dgm:prSet presAssocID="{78FA1BC1-2A27-40B4-A778-3C25735E1034}" presName="sibTrans" presStyleCnt="0"/>
      <dgm:spPr/>
    </dgm:pt>
    <dgm:pt modelId="{68DD891F-5352-420B-8F1C-1EEAA00C397E}" type="pres">
      <dgm:prSet presAssocID="{B172C353-EC57-4276-B3DA-75BDBF1D6208}" presName="composite" presStyleCnt="0"/>
      <dgm:spPr/>
    </dgm:pt>
    <dgm:pt modelId="{DAEC6FBC-38FC-4BE4-8A6C-613EFF55C41C}" type="pres">
      <dgm:prSet presAssocID="{B172C353-EC57-4276-B3DA-75BDBF1D6208}" presName="Accent" presStyleLbl="alignAcc1" presStyleIdx="1" presStyleCnt="4"/>
      <dgm:spPr/>
    </dgm:pt>
    <dgm:pt modelId="{B514206D-4877-4A36-ABD8-00C6FA0309AC}" type="pres">
      <dgm:prSet presAssocID="{B172C353-EC57-4276-B3DA-75BDBF1D6208}" presName="Image" presStyleLbl="node1" presStyleIdx="1" presStyleCnt="4" custScaleX="36724" custScaleY="37944" custLinFactNeighborX="-1696" custLinFactNeighborY="-2315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Clipboard Checked with solid fill"/>
        </a:ext>
      </dgm:extLst>
    </dgm:pt>
    <dgm:pt modelId="{B746B1E9-B23F-4E1C-850E-EB76C6265DE1}" type="pres">
      <dgm:prSet presAssocID="{B172C353-EC57-4276-B3DA-75BDBF1D6208}" presName="Child" presStyleLbl="revTx" presStyleIdx="1" presStyleCnt="4" custLinFactNeighborX="1413" custLinFactNeighborY="-441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2F4993-AB67-4CAD-A0F7-691D0EEB8EBE}" type="pres">
      <dgm:prSet presAssocID="{B172C353-EC57-4276-B3DA-75BDBF1D6208}" presName="Parent" presStyleLbl="alig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F04F86-98BE-4881-A9A8-C1219B32EE00}" type="pres">
      <dgm:prSet presAssocID="{E4F040F1-A2BC-433E-8C2C-397FC63BB31C}" presName="sibTrans" presStyleCnt="0"/>
      <dgm:spPr/>
    </dgm:pt>
    <dgm:pt modelId="{B504F324-6E9C-489A-A995-DD619B1EA4A5}" type="pres">
      <dgm:prSet presAssocID="{85EA6A26-EDB3-450D-8925-D4BCB9D135CA}" presName="composite" presStyleCnt="0"/>
      <dgm:spPr/>
    </dgm:pt>
    <dgm:pt modelId="{C3D748A4-53FF-4E07-86FC-3699BF3C9CEA}" type="pres">
      <dgm:prSet presAssocID="{85EA6A26-EDB3-450D-8925-D4BCB9D135CA}" presName="Accent" presStyleLbl="alignAcc1" presStyleIdx="2" presStyleCnt="4"/>
      <dgm:spPr/>
    </dgm:pt>
    <dgm:pt modelId="{439D7A93-9A62-44B9-A3FE-0589994AD4AE}" type="pres">
      <dgm:prSet presAssocID="{85EA6A26-EDB3-450D-8925-D4BCB9D135CA}" presName="Image" presStyleLbl="node1" presStyleIdx="2" presStyleCnt="4" custScaleX="30912" custScaleY="35059" custLinFactNeighborX="2818" custLinFactNeighborY="-1896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Bar chart with solid fill"/>
        </a:ext>
      </dgm:extLst>
    </dgm:pt>
    <dgm:pt modelId="{37E3E143-605D-4737-AEF3-04B2ABDECA0D}" type="pres">
      <dgm:prSet presAssocID="{85EA6A26-EDB3-450D-8925-D4BCB9D135CA}" presName="Child" presStyleLbl="revTx" presStyleIdx="2" presStyleCnt="4" custLinFactNeighborX="2818" custLinFactNeighborY="-428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A6D551-8B30-4931-8AB2-45C8947866E7}" type="pres">
      <dgm:prSet presAssocID="{85EA6A26-EDB3-450D-8925-D4BCB9D135CA}" presName="Parent" presStyleLbl="alig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7C18C2-B77A-451E-8A53-B3D56CEB4C35}" type="pres">
      <dgm:prSet presAssocID="{F9030B97-E539-4382-92A4-C3836C44088A}" presName="sibTrans" presStyleCnt="0"/>
      <dgm:spPr/>
    </dgm:pt>
    <dgm:pt modelId="{F867A57F-621B-4DF6-B59C-AA2FF8246796}" type="pres">
      <dgm:prSet presAssocID="{FA61BA0B-FD3C-4AFA-AFA0-592B74CAD4EF}" presName="composite" presStyleCnt="0"/>
      <dgm:spPr/>
    </dgm:pt>
    <dgm:pt modelId="{98EACD74-996A-40D3-86CA-4B461E67E30D}" type="pres">
      <dgm:prSet presAssocID="{FA61BA0B-FD3C-4AFA-AFA0-592B74CAD4EF}" presName="Accent" presStyleLbl="alignAcc1" presStyleIdx="3" presStyleCnt="4"/>
      <dgm:spPr/>
    </dgm:pt>
    <dgm:pt modelId="{97DE4866-41EC-455C-8079-11A60593959C}" type="pres">
      <dgm:prSet presAssocID="{FA61BA0B-FD3C-4AFA-AFA0-592B74CAD4EF}" presName="Image" presStyleLbl="node1" presStyleIdx="3" presStyleCnt="4" custScaleX="25927" custScaleY="29906" custLinFactNeighborX="-4135" custLinFactNeighborY="-20848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Tools with solid fill"/>
        </a:ext>
      </dgm:extLst>
    </dgm:pt>
    <dgm:pt modelId="{0983479D-8D0B-4360-9887-AECC84C4B334}" type="pres">
      <dgm:prSet presAssocID="{FA61BA0B-FD3C-4AFA-AFA0-592B74CAD4EF}" presName="Child" presStyleLbl="revTx" presStyleIdx="3" presStyleCnt="4" custScaleY="105409" custLinFactNeighborX="475" custLinFactNeighborY="-444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FB3C33-A866-4A58-8493-A0798D3DD646}" type="pres">
      <dgm:prSet presAssocID="{FA61BA0B-FD3C-4AFA-AFA0-592B74CAD4EF}" presName="Parent" presStyleLbl="alig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0576919-29DC-4722-9238-D0F2DC79559E}" type="presOf" srcId="{77578A90-9AC3-4A97-818F-D1D22DEC92E3}" destId="{37E3E143-605D-4737-AEF3-04B2ABDECA0D}" srcOrd="0" destOrd="0" presId="urn:microsoft.com/office/officeart/2008/layout/TitlePictureLineup"/>
    <dgm:cxn modelId="{34865BC4-C531-4A90-9AFA-990D072CF9B9}" type="presOf" srcId="{CB096F7B-4D55-4AB7-B603-49CFCFFE8975}" destId="{B746B1E9-B23F-4E1C-850E-EB76C6265DE1}" srcOrd="0" destOrd="0" presId="urn:microsoft.com/office/officeart/2008/layout/TitlePictureLineup"/>
    <dgm:cxn modelId="{37AE6D8D-2F50-4E0E-824E-ADAB7220BD30}" srcId="{481DD87F-9CB3-44B0-B2F8-0D76BE11A6AD}" destId="{0F1FF672-6CA6-4381-8233-F23B180C6086}" srcOrd="0" destOrd="0" parTransId="{3FC4D272-5A82-43A6-9CB3-A9D0FD9BC650}" sibTransId="{78FA1BC1-2A27-40B4-A778-3C25735E1034}"/>
    <dgm:cxn modelId="{4D237BD6-3337-4913-896A-82A8727B17DC}" type="presOf" srcId="{4D5F8852-E5DC-4F48-9E62-7327218EB343}" destId="{232F7E7E-FEDB-4918-94A0-35542173894E}" srcOrd="0" destOrd="0" presId="urn:microsoft.com/office/officeart/2008/layout/TitlePictureLineup"/>
    <dgm:cxn modelId="{69640F09-E95A-49CE-838A-CB66EC7156FB}" srcId="{85EA6A26-EDB3-450D-8925-D4BCB9D135CA}" destId="{77578A90-9AC3-4A97-818F-D1D22DEC92E3}" srcOrd="0" destOrd="0" parTransId="{C7D8ACB2-27B0-4D6C-88AB-9567FAD1E20C}" sibTransId="{FD5A4205-F3D0-4106-9BDB-5AA358D84985}"/>
    <dgm:cxn modelId="{AF16D0C0-5C97-4F96-9AAC-DBEBCEAFA65A}" type="presOf" srcId="{0F1FF672-6CA6-4381-8233-F23B180C6086}" destId="{9EDD56E0-389E-4A29-BEED-E89521F322F8}" srcOrd="0" destOrd="0" presId="urn:microsoft.com/office/officeart/2008/layout/TitlePictureLineup"/>
    <dgm:cxn modelId="{FB6AF063-17F4-4E37-87EA-08F85FCB1FD4}" srcId="{B172C353-EC57-4276-B3DA-75BDBF1D6208}" destId="{CB096F7B-4D55-4AB7-B603-49CFCFFE8975}" srcOrd="0" destOrd="0" parTransId="{DF9BE1A5-0BAC-4243-B3FF-241B99895ABA}" sibTransId="{F8A9C5CC-D325-4F9D-B572-A153A8982B22}"/>
    <dgm:cxn modelId="{95C9E4D5-438A-4395-BA89-2EE07C37A7AB}" srcId="{481DD87F-9CB3-44B0-B2F8-0D76BE11A6AD}" destId="{85EA6A26-EDB3-450D-8925-D4BCB9D135CA}" srcOrd="2" destOrd="0" parTransId="{54BA4547-ABFE-43C7-918D-E20EF22AB4D4}" sibTransId="{F9030B97-E539-4382-92A4-C3836C44088A}"/>
    <dgm:cxn modelId="{E4298E45-1378-4342-857C-2BBC2167A2C8}" srcId="{FA61BA0B-FD3C-4AFA-AFA0-592B74CAD4EF}" destId="{2872CC59-C691-4DC5-81E7-F203F18043F6}" srcOrd="0" destOrd="0" parTransId="{4B38E81A-9B9E-43A3-97D6-01B135EA1EC3}" sibTransId="{8014CB1D-2F92-4FD9-A67C-B613D6709B29}"/>
    <dgm:cxn modelId="{F8B6E3B5-622C-409C-9811-4CBE134244B2}" srcId="{481DD87F-9CB3-44B0-B2F8-0D76BE11A6AD}" destId="{FA61BA0B-FD3C-4AFA-AFA0-592B74CAD4EF}" srcOrd="3" destOrd="0" parTransId="{51227AE5-A503-4218-86BA-E371B2865C3A}" sibTransId="{353CBFB9-B72C-47FA-A571-8D93F25B8117}"/>
    <dgm:cxn modelId="{16016E6F-50D9-4C54-860E-A01B90E2E1F6}" type="presOf" srcId="{2872CC59-C691-4DC5-81E7-F203F18043F6}" destId="{0983479D-8D0B-4360-9887-AECC84C4B334}" srcOrd="0" destOrd="0" presId="urn:microsoft.com/office/officeart/2008/layout/TitlePictureLineup"/>
    <dgm:cxn modelId="{F2B9CB4B-EB54-4EFE-893C-D28AFE5312B7}" type="presOf" srcId="{85EA6A26-EDB3-450D-8925-D4BCB9D135CA}" destId="{9EA6D551-8B30-4931-8AB2-45C8947866E7}" srcOrd="0" destOrd="0" presId="urn:microsoft.com/office/officeart/2008/layout/TitlePictureLineup"/>
    <dgm:cxn modelId="{29EF99D8-1A0A-43F5-8394-24A1302946B0}" type="presOf" srcId="{B172C353-EC57-4276-B3DA-75BDBF1D6208}" destId="{AF2F4993-AB67-4CAD-A0F7-691D0EEB8EBE}" srcOrd="0" destOrd="0" presId="urn:microsoft.com/office/officeart/2008/layout/TitlePictureLineup"/>
    <dgm:cxn modelId="{F88F1768-A9A7-4D07-91CD-FA7197177336}" srcId="{0F1FF672-6CA6-4381-8233-F23B180C6086}" destId="{4D5F8852-E5DC-4F48-9E62-7327218EB343}" srcOrd="0" destOrd="0" parTransId="{CDB4EB98-20B2-44F4-B925-BA9F70575314}" sibTransId="{D85D5CA1-D880-436E-B84F-21BDE90A0A76}"/>
    <dgm:cxn modelId="{25626228-9A65-40D3-B3C6-C9846ADDBDFC}" srcId="{481DD87F-9CB3-44B0-B2F8-0D76BE11A6AD}" destId="{B172C353-EC57-4276-B3DA-75BDBF1D6208}" srcOrd="1" destOrd="0" parTransId="{9A87760D-E988-4C3B-83AA-DAF5B384941C}" sibTransId="{E4F040F1-A2BC-433E-8C2C-397FC63BB31C}"/>
    <dgm:cxn modelId="{CC35EECD-28C4-42B3-AEF1-F2064DE29A6D}" type="presOf" srcId="{481DD87F-9CB3-44B0-B2F8-0D76BE11A6AD}" destId="{6CE5D6AD-835C-4429-9920-0D0A5F985E73}" srcOrd="0" destOrd="0" presId="urn:microsoft.com/office/officeart/2008/layout/TitlePictureLineup"/>
    <dgm:cxn modelId="{7BED17FC-E1D4-468F-83E8-6C644C3A61A9}" type="presOf" srcId="{FA61BA0B-FD3C-4AFA-AFA0-592B74CAD4EF}" destId="{A8FB3C33-A866-4A58-8493-A0798D3DD646}" srcOrd="0" destOrd="0" presId="urn:microsoft.com/office/officeart/2008/layout/TitlePictureLineup"/>
    <dgm:cxn modelId="{DAB95025-BEEB-460D-A6B0-4EB24AFAD931}" type="presParOf" srcId="{6CE5D6AD-835C-4429-9920-0D0A5F985E73}" destId="{BDA7B779-E4CD-454D-BEA0-CCA8AB2B98EE}" srcOrd="0" destOrd="0" presId="urn:microsoft.com/office/officeart/2008/layout/TitlePictureLineup"/>
    <dgm:cxn modelId="{E50D302D-3D4A-4C30-AD39-826E473656AE}" type="presParOf" srcId="{BDA7B779-E4CD-454D-BEA0-CCA8AB2B98EE}" destId="{CB65AAAA-71ED-4651-BD39-25575852D684}" srcOrd="0" destOrd="0" presId="urn:microsoft.com/office/officeart/2008/layout/TitlePictureLineup"/>
    <dgm:cxn modelId="{B8398D04-6F5E-4D66-A0FA-92A325FCB940}" type="presParOf" srcId="{BDA7B779-E4CD-454D-BEA0-CCA8AB2B98EE}" destId="{A3763853-2607-4A20-BCC4-6BC2FFD17A8F}" srcOrd="1" destOrd="0" presId="urn:microsoft.com/office/officeart/2008/layout/TitlePictureLineup"/>
    <dgm:cxn modelId="{5536C595-ED54-4A09-9165-5E20EDF9A871}" type="presParOf" srcId="{BDA7B779-E4CD-454D-BEA0-CCA8AB2B98EE}" destId="{232F7E7E-FEDB-4918-94A0-35542173894E}" srcOrd="2" destOrd="0" presId="urn:microsoft.com/office/officeart/2008/layout/TitlePictureLineup"/>
    <dgm:cxn modelId="{CB36B2E6-5948-4B4A-ABD7-10F75AAD460F}" type="presParOf" srcId="{BDA7B779-E4CD-454D-BEA0-CCA8AB2B98EE}" destId="{9EDD56E0-389E-4A29-BEED-E89521F322F8}" srcOrd="3" destOrd="0" presId="urn:microsoft.com/office/officeart/2008/layout/TitlePictureLineup"/>
    <dgm:cxn modelId="{DE1057C9-71F5-481B-8258-181D2E528EFC}" type="presParOf" srcId="{6CE5D6AD-835C-4429-9920-0D0A5F985E73}" destId="{FF4A3BEE-4ECA-4E07-868B-97CF9A6B8837}" srcOrd="1" destOrd="0" presId="urn:microsoft.com/office/officeart/2008/layout/TitlePictureLineup"/>
    <dgm:cxn modelId="{DB7C87DE-A497-4AF2-A9DD-8A668A62CD78}" type="presParOf" srcId="{6CE5D6AD-835C-4429-9920-0D0A5F985E73}" destId="{68DD891F-5352-420B-8F1C-1EEAA00C397E}" srcOrd="2" destOrd="0" presId="urn:microsoft.com/office/officeart/2008/layout/TitlePictureLineup"/>
    <dgm:cxn modelId="{BB417369-5129-4CA3-9B79-EC3CE1307A99}" type="presParOf" srcId="{68DD891F-5352-420B-8F1C-1EEAA00C397E}" destId="{DAEC6FBC-38FC-4BE4-8A6C-613EFF55C41C}" srcOrd="0" destOrd="0" presId="urn:microsoft.com/office/officeart/2008/layout/TitlePictureLineup"/>
    <dgm:cxn modelId="{121478DB-E5C9-4685-AD9B-79D1ADD0D3A6}" type="presParOf" srcId="{68DD891F-5352-420B-8F1C-1EEAA00C397E}" destId="{B514206D-4877-4A36-ABD8-00C6FA0309AC}" srcOrd="1" destOrd="0" presId="urn:microsoft.com/office/officeart/2008/layout/TitlePictureLineup"/>
    <dgm:cxn modelId="{E403B560-9363-4AD4-BD18-EA8E67B04C5B}" type="presParOf" srcId="{68DD891F-5352-420B-8F1C-1EEAA00C397E}" destId="{B746B1E9-B23F-4E1C-850E-EB76C6265DE1}" srcOrd="2" destOrd="0" presId="urn:microsoft.com/office/officeart/2008/layout/TitlePictureLineup"/>
    <dgm:cxn modelId="{1E29F41F-6F86-404A-8F0B-8F3DE7BE4B52}" type="presParOf" srcId="{68DD891F-5352-420B-8F1C-1EEAA00C397E}" destId="{AF2F4993-AB67-4CAD-A0F7-691D0EEB8EBE}" srcOrd="3" destOrd="0" presId="urn:microsoft.com/office/officeart/2008/layout/TitlePictureLineup"/>
    <dgm:cxn modelId="{ED0911EC-710A-4282-846B-83F97E32E077}" type="presParOf" srcId="{6CE5D6AD-835C-4429-9920-0D0A5F985E73}" destId="{69F04F86-98BE-4881-A9A8-C1219B32EE00}" srcOrd="3" destOrd="0" presId="urn:microsoft.com/office/officeart/2008/layout/TitlePictureLineup"/>
    <dgm:cxn modelId="{0C2B9325-8D58-41AE-B68B-9D6DD528D60B}" type="presParOf" srcId="{6CE5D6AD-835C-4429-9920-0D0A5F985E73}" destId="{B504F324-6E9C-489A-A995-DD619B1EA4A5}" srcOrd="4" destOrd="0" presId="urn:microsoft.com/office/officeart/2008/layout/TitlePictureLineup"/>
    <dgm:cxn modelId="{542E38FA-A6F3-421F-8A34-56A3295EA9C0}" type="presParOf" srcId="{B504F324-6E9C-489A-A995-DD619B1EA4A5}" destId="{C3D748A4-53FF-4E07-86FC-3699BF3C9CEA}" srcOrd="0" destOrd="0" presId="urn:microsoft.com/office/officeart/2008/layout/TitlePictureLineup"/>
    <dgm:cxn modelId="{325BC0BE-B2BC-4336-AAE0-882FF356F47C}" type="presParOf" srcId="{B504F324-6E9C-489A-A995-DD619B1EA4A5}" destId="{439D7A93-9A62-44B9-A3FE-0589994AD4AE}" srcOrd="1" destOrd="0" presId="urn:microsoft.com/office/officeart/2008/layout/TitlePictureLineup"/>
    <dgm:cxn modelId="{3FD610C6-4BFF-430D-AC32-3AAE4FDA1CAB}" type="presParOf" srcId="{B504F324-6E9C-489A-A995-DD619B1EA4A5}" destId="{37E3E143-605D-4737-AEF3-04B2ABDECA0D}" srcOrd="2" destOrd="0" presId="urn:microsoft.com/office/officeart/2008/layout/TitlePictureLineup"/>
    <dgm:cxn modelId="{018B69A9-41EA-4E4D-B31A-1570540B7601}" type="presParOf" srcId="{B504F324-6E9C-489A-A995-DD619B1EA4A5}" destId="{9EA6D551-8B30-4931-8AB2-45C8947866E7}" srcOrd="3" destOrd="0" presId="urn:microsoft.com/office/officeart/2008/layout/TitlePictureLineup"/>
    <dgm:cxn modelId="{EB987635-E1B9-4D43-88FE-E4ACA6023FF0}" type="presParOf" srcId="{6CE5D6AD-835C-4429-9920-0D0A5F985E73}" destId="{3A7C18C2-B77A-451E-8A53-B3D56CEB4C35}" srcOrd="5" destOrd="0" presId="urn:microsoft.com/office/officeart/2008/layout/TitlePictureLineup"/>
    <dgm:cxn modelId="{A6FC82AD-87CB-4351-A740-727EBC84F1D7}" type="presParOf" srcId="{6CE5D6AD-835C-4429-9920-0D0A5F985E73}" destId="{F867A57F-621B-4DF6-B59C-AA2FF8246796}" srcOrd="6" destOrd="0" presId="urn:microsoft.com/office/officeart/2008/layout/TitlePictureLineup"/>
    <dgm:cxn modelId="{2C83F7E3-EE16-491F-B680-4169595064B2}" type="presParOf" srcId="{F867A57F-621B-4DF6-B59C-AA2FF8246796}" destId="{98EACD74-996A-40D3-86CA-4B461E67E30D}" srcOrd="0" destOrd="0" presId="urn:microsoft.com/office/officeart/2008/layout/TitlePictureLineup"/>
    <dgm:cxn modelId="{3DC75D2D-B4ED-4122-8435-E02E99C33005}" type="presParOf" srcId="{F867A57F-621B-4DF6-B59C-AA2FF8246796}" destId="{97DE4866-41EC-455C-8079-11A60593959C}" srcOrd="1" destOrd="0" presId="urn:microsoft.com/office/officeart/2008/layout/TitlePictureLineup"/>
    <dgm:cxn modelId="{4D0A8650-03FD-4A71-802C-3717B2CB15B5}" type="presParOf" srcId="{F867A57F-621B-4DF6-B59C-AA2FF8246796}" destId="{0983479D-8D0B-4360-9887-AECC84C4B334}" srcOrd="2" destOrd="0" presId="urn:microsoft.com/office/officeart/2008/layout/TitlePictureLineup"/>
    <dgm:cxn modelId="{3675617C-E87B-4198-A789-4EE8D5970D9D}" type="presParOf" srcId="{F867A57F-621B-4DF6-B59C-AA2FF8246796}" destId="{A8FB3C33-A866-4A58-8493-A0798D3DD646}" srcOrd="3" destOrd="0" presId="urn:microsoft.com/office/officeart/2008/layout/TitlePictureLineu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65AAAA-71ED-4651-BD39-25575852D684}">
      <dsp:nvSpPr>
        <dsp:cNvPr id="0" name=""/>
        <dsp:cNvSpPr/>
      </dsp:nvSpPr>
      <dsp:spPr>
        <a:xfrm>
          <a:off x="3953" y="337239"/>
          <a:ext cx="0" cy="3205344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763853-2607-4A20-BCC4-6BC2FFD17A8F}">
      <dsp:nvSpPr>
        <dsp:cNvPr id="0" name=""/>
        <dsp:cNvSpPr/>
      </dsp:nvSpPr>
      <dsp:spPr>
        <a:xfrm>
          <a:off x="637581" y="507658"/>
          <a:ext cx="644696" cy="6223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 t="-11000" b="-1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2F7E7E-FEDB-4918-94A0-35542173894E}">
      <dsp:nvSpPr>
        <dsp:cNvPr id="0" name=""/>
        <dsp:cNvSpPr/>
      </dsp:nvSpPr>
      <dsp:spPr>
        <a:xfrm>
          <a:off x="159513" y="1216499"/>
          <a:ext cx="1685832" cy="16560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t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>
              <a:solidFill>
                <a:schemeClr val="tx1">
                  <a:lumMod val="75000"/>
                  <a:lumOff val="25000"/>
                </a:schemeClr>
              </a:solidFill>
            </a:rPr>
            <a:t>Home Visit</a:t>
          </a:r>
        </a:p>
      </dsp:txBody>
      <dsp:txXfrm>
        <a:off x="159513" y="1216499"/>
        <a:ext cx="1685832" cy="1656094"/>
      </dsp:txXfrm>
    </dsp:sp>
    <dsp:sp modelId="{9EDD56E0-389E-4A29-BEED-E89521F322F8}">
      <dsp:nvSpPr>
        <dsp:cNvPr id="0" name=""/>
        <dsp:cNvSpPr/>
      </dsp:nvSpPr>
      <dsp:spPr>
        <a:xfrm>
          <a:off x="3953" y="-18909"/>
          <a:ext cx="1780746" cy="3561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Tier 1</a:t>
          </a:r>
        </a:p>
      </dsp:txBody>
      <dsp:txXfrm>
        <a:off x="3953" y="-18909"/>
        <a:ext cx="1780746" cy="356149"/>
      </dsp:txXfrm>
    </dsp:sp>
    <dsp:sp modelId="{DAEC6FBC-38FC-4BE4-8A6C-613EFF55C41C}">
      <dsp:nvSpPr>
        <dsp:cNvPr id="0" name=""/>
        <dsp:cNvSpPr/>
      </dsp:nvSpPr>
      <dsp:spPr>
        <a:xfrm>
          <a:off x="2203200" y="337239"/>
          <a:ext cx="0" cy="3205344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4206D-4877-4A36-ABD8-00C6FA0309AC}">
      <dsp:nvSpPr>
        <dsp:cNvPr id="0" name=""/>
        <dsp:cNvSpPr/>
      </dsp:nvSpPr>
      <dsp:spPr>
        <a:xfrm>
          <a:off x="2797009" y="557673"/>
          <a:ext cx="619105" cy="5473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46B1E9-B23F-4E1C-850E-EB76C6265DE1}">
      <dsp:nvSpPr>
        <dsp:cNvPr id="0" name=""/>
        <dsp:cNvSpPr/>
      </dsp:nvSpPr>
      <dsp:spPr>
        <a:xfrm>
          <a:off x="2316058" y="1155505"/>
          <a:ext cx="1685832" cy="16560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t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>
              <a:solidFill>
                <a:schemeClr val="tx1">
                  <a:lumMod val="75000"/>
                  <a:lumOff val="25000"/>
                </a:schemeClr>
              </a:solidFill>
            </a:rPr>
            <a:t>In-depth Energy Assessment </a:t>
          </a:r>
        </a:p>
      </dsp:txBody>
      <dsp:txXfrm>
        <a:off x="2316058" y="1155505"/>
        <a:ext cx="1685832" cy="1656094"/>
      </dsp:txXfrm>
    </dsp:sp>
    <dsp:sp modelId="{AF2F4993-AB67-4CAD-A0F7-691D0EEB8EBE}">
      <dsp:nvSpPr>
        <dsp:cNvPr id="0" name=""/>
        <dsp:cNvSpPr/>
      </dsp:nvSpPr>
      <dsp:spPr>
        <a:xfrm>
          <a:off x="2203200" y="-18909"/>
          <a:ext cx="1780746" cy="3561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Tier 2</a:t>
          </a:r>
        </a:p>
      </dsp:txBody>
      <dsp:txXfrm>
        <a:off x="2203200" y="-18909"/>
        <a:ext cx="1780746" cy="356149"/>
      </dsp:txXfrm>
    </dsp:sp>
    <dsp:sp modelId="{C3D748A4-53FF-4E07-86FC-3699BF3C9CEA}">
      <dsp:nvSpPr>
        <dsp:cNvPr id="0" name=""/>
        <dsp:cNvSpPr/>
      </dsp:nvSpPr>
      <dsp:spPr>
        <a:xfrm>
          <a:off x="4402447" y="337239"/>
          <a:ext cx="0" cy="3205344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9D7A93-9A62-44B9-A3FE-0589994AD4AE}">
      <dsp:nvSpPr>
        <dsp:cNvPr id="0" name=""/>
        <dsp:cNvSpPr/>
      </dsp:nvSpPr>
      <dsp:spPr>
        <a:xfrm>
          <a:off x="5121346" y="638917"/>
          <a:ext cx="521124" cy="50569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E3E143-605D-4737-AEF3-04B2ABDECA0D}">
      <dsp:nvSpPr>
        <dsp:cNvPr id="0" name=""/>
        <dsp:cNvSpPr/>
      </dsp:nvSpPr>
      <dsp:spPr>
        <a:xfrm>
          <a:off x="4538991" y="1177680"/>
          <a:ext cx="1685832" cy="16560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t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>
              <a:solidFill>
                <a:schemeClr val="tx1">
                  <a:lumMod val="75000"/>
                  <a:lumOff val="25000"/>
                </a:schemeClr>
              </a:solidFill>
            </a:rPr>
            <a:t>Easy Plan Offer</a:t>
          </a:r>
        </a:p>
      </dsp:txBody>
      <dsp:txXfrm>
        <a:off x="4538991" y="1177680"/>
        <a:ext cx="1685832" cy="1656094"/>
      </dsp:txXfrm>
    </dsp:sp>
    <dsp:sp modelId="{9EA6D551-8B30-4931-8AB2-45C8947866E7}">
      <dsp:nvSpPr>
        <dsp:cNvPr id="0" name=""/>
        <dsp:cNvSpPr/>
      </dsp:nvSpPr>
      <dsp:spPr>
        <a:xfrm>
          <a:off x="4402447" y="-18909"/>
          <a:ext cx="1780746" cy="3561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Tier 3	</a:t>
          </a:r>
        </a:p>
      </dsp:txBody>
      <dsp:txXfrm>
        <a:off x="4402447" y="-18909"/>
        <a:ext cx="1780746" cy="356149"/>
      </dsp:txXfrm>
    </dsp:sp>
    <dsp:sp modelId="{98EACD74-996A-40D3-86CA-4B461E67E30D}">
      <dsp:nvSpPr>
        <dsp:cNvPr id="0" name=""/>
        <dsp:cNvSpPr/>
      </dsp:nvSpPr>
      <dsp:spPr>
        <a:xfrm>
          <a:off x="6601695" y="337239"/>
          <a:ext cx="0" cy="3205344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DE4866-41EC-455C-8079-11A60593959C}">
      <dsp:nvSpPr>
        <dsp:cNvPr id="0" name=""/>
        <dsp:cNvSpPr/>
      </dsp:nvSpPr>
      <dsp:spPr>
        <a:xfrm>
          <a:off x="7245396" y="648891"/>
          <a:ext cx="437085" cy="43136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83479D-8D0B-4360-9887-AECC84C4B334}">
      <dsp:nvSpPr>
        <dsp:cNvPr id="0" name=""/>
        <dsp:cNvSpPr/>
      </dsp:nvSpPr>
      <dsp:spPr>
        <a:xfrm>
          <a:off x="6698740" y="1105052"/>
          <a:ext cx="1685832" cy="1745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t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>
              <a:solidFill>
                <a:schemeClr val="tx1">
                  <a:lumMod val="75000"/>
                  <a:lumOff val="25000"/>
                </a:schemeClr>
              </a:solidFill>
            </a:rPr>
            <a:t>Direct Install by Trade Ally</a:t>
          </a:r>
        </a:p>
      </dsp:txBody>
      <dsp:txXfrm>
        <a:off x="6698740" y="1105052"/>
        <a:ext cx="1685832" cy="1745672"/>
      </dsp:txXfrm>
    </dsp:sp>
    <dsp:sp modelId="{A8FB3C33-A866-4A58-8493-A0798D3DD646}">
      <dsp:nvSpPr>
        <dsp:cNvPr id="0" name=""/>
        <dsp:cNvSpPr/>
      </dsp:nvSpPr>
      <dsp:spPr>
        <a:xfrm>
          <a:off x="6601695" y="-18909"/>
          <a:ext cx="1780746" cy="3561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Tier 4</a:t>
          </a:r>
        </a:p>
      </dsp:txBody>
      <dsp:txXfrm>
        <a:off x="6601695" y="-18909"/>
        <a:ext cx="1780746" cy="3561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TitlePictureLineup">
  <dgm:title val=""/>
  <dgm:desc val=""/>
  <dgm:catLst>
    <dgm:cat type="picture" pri="18000"/>
    <dgm:cat type="pictureconvert" pri="18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fallback" val="1D"/>
          <dgm:param type="horzAlign" val="ctr"/>
          <dgm:param type="vertAlign" val="mid"/>
          <dgm:param type="nodeVertAlign" val="t"/>
        </dgm:alg>
      </dgm:if>
      <dgm:else name="Name3">
        <dgm:alg type="lin">
          <dgm:param type="linDir" val="fromR"/>
          <dgm:param type="fallback" val="1D"/>
          <dgm:param type="horzAlign" val="ctr"/>
          <dgm:param type="vertAlign" val="mid"/>
          <dgm:param type="nodeVertAlign" val="t"/>
        </dgm:alg>
      </dgm:else>
    </dgm:choose>
    <dgm:shape xmlns:r="http://schemas.openxmlformats.org/officeDocument/2006/relationships" r:blip="">
      <dgm:adjLst/>
    </dgm:shape>
    <dgm:constrLst>
      <dgm:constr type="h" for="des" forName="Child" op="equ"/>
      <dgm:constr type="w" for="des" forName="Child" op="equ"/>
      <dgm:constr type="h" for="des" forName="Accent" op="equ"/>
      <dgm:constr type="w" for="des" forName="Accent" op="equ"/>
      <dgm:constr type="primFontSz" for="des" forName="Parent" op="equ"/>
      <dgm:constr type="primFontSz" for="des" forName="Child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 fact="0"/>
              <dgm:constr type="b" for="ch" forName="Accent" refType="h"/>
              <dgm:constr type="w" for="ch" forName="Accent" refType="w" fact="0"/>
              <dgm:constr type="h" for="ch" forName="Accent" refType="h" fact="0.9"/>
              <dgm:constr type="l" for="ch" forName="Image" refType="w" fact="0.05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.05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if>
          <dgm:else name="Name6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/>
              <dgm:constr type="b" for="ch" forName="Accent" refType="h"/>
              <dgm:constr type="h" for="ch" forName="Accent" refType="h" fact="0.9"/>
              <dgm:constr type="l" for="ch" forName="Image" refType="w" fact="0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else>
        </dgm:choose>
        <dgm:forEach name="Name7" axis="self" ptType="node">
          <dgm:layoutNode name="Accent" styleLbl="alignAcc1">
            <dgm:alg type="sp"/>
            <dgm:shape xmlns:r="http://schemas.openxmlformats.org/officeDocument/2006/relationships" type="line" r:blip="">
              <dgm:adjLst/>
            </dgm:shape>
            <dgm:presOf/>
          </dgm:layoutNode>
          <dgm:layoutNode name="Image">
            <dgm:alg type="sp"/>
            <dgm:shape xmlns:r="http://schemas.openxmlformats.org/officeDocument/2006/relationships" type="rect" r:blip="" blipPhldr="1">
              <dgm:adjLst/>
            </dgm:shape>
            <dgm:presOf/>
          </dgm:layoutNode>
          <dgm:layoutNode name="Child" styleLbl="revTx">
            <dgm:varLst>
              <dgm:bulletEnabled val="1"/>
            </dgm:varLst>
            <dgm:choose name="Name8">
              <dgm:if name="Name9" axis="ch" ptType="node" func="cnt" op="gt" val="1">
                <dgm:choose name="Name10">
                  <dgm:if name="Name11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if>
                  <dgm:else name="Name12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else>
                </dgm:choose>
              </dgm:if>
              <dgm:else name="Name13">
                <dgm:choose name="Name14">
                  <dgm:if name="Name15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if>
                  <dgm:else name="Name16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  <dgm:layoutNode name="Parent" styleLbl="alignNode1">
            <dgm:varLst>
              <dgm:bulletEnabled val="1"/>
            </dgm:varLst>
            <dgm:alg type="tx">
              <dgm:param type="shpTxLTRAlignCh" val="ctr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>
              <a:latin typeface="Georgia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0D12463-6397-AC4E-BEF0-937D81E38D4B}" type="datetimeFigureOut">
              <a:rPr lang="en-US" smtClean="0">
                <a:latin typeface="Georgia"/>
              </a:rPr>
              <a:t>8/2/2022</a:t>
            </a:fld>
            <a:endParaRPr lang="en-US" dirty="0">
              <a:latin typeface="Georgi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>
              <a:latin typeface="Georgi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1A61679-3BE6-3544-A42D-DE724B1A37C9}" type="slidenum">
              <a:rPr lang="en-US" smtClean="0">
                <a:latin typeface="Georgia"/>
              </a:rPr>
              <a:t>‹#›</a:t>
            </a:fld>
            <a:endParaRPr lang="en-US" dirty="0"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8179325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Georgia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Georgia"/>
              </a:defRPr>
            </a:lvl1pPr>
          </a:lstStyle>
          <a:p>
            <a:fld id="{0869ADDF-C7F3-B848-902A-A79C58168704}" type="datetimeFigureOut">
              <a:rPr lang="en-US" smtClean="0"/>
              <a:pPr/>
              <a:t>8/2/2022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Georgia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Georgia"/>
              </a:defRPr>
            </a:lvl1pPr>
          </a:lstStyle>
          <a:p>
            <a:fld id="{36364F02-0BF6-D241-9C79-EA54AE3F84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9285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Georgia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Georgia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Georgia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Georgia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Georgia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65760" y="994410"/>
            <a:ext cx="7607210" cy="1157587"/>
          </a:xfrm>
        </p:spPr>
        <p:txBody>
          <a:bodyPr anchor="b"/>
          <a:lstStyle>
            <a:lvl1pPr>
              <a:lnSpc>
                <a:spcPct val="90000"/>
              </a:lnSpc>
              <a:defRPr sz="4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65760" y="2209380"/>
            <a:ext cx="6980872" cy="1603003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3"/>
                </a:solidFill>
              </a:defRPr>
            </a:lvl1pPr>
            <a:lvl2pPr>
              <a:defRPr sz="2000">
                <a:solidFill>
                  <a:schemeClr val="accent6"/>
                </a:solidFill>
              </a:defRPr>
            </a:lvl2pPr>
            <a:lvl3pPr>
              <a:defRPr sz="2000">
                <a:solidFill>
                  <a:schemeClr val="accent6"/>
                </a:solidFill>
              </a:defRPr>
            </a:lvl3pPr>
            <a:lvl4pPr>
              <a:defRPr sz="2000">
                <a:solidFill>
                  <a:schemeClr val="accent6"/>
                </a:solidFill>
              </a:defRPr>
            </a:lvl4pPr>
            <a:lvl5pPr>
              <a:defRPr sz="20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760" y="4061254"/>
            <a:ext cx="2086011" cy="78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5151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6" b="13518"/>
          <a:stretch/>
        </p:blipFill>
        <p:spPr>
          <a:xfrm>
            <a:off x="0" y="0"/>
            <a:ext cx="9144000" cy="51816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65760" y="596646"/>
            <a:ext cx="7607210" cy="1157587"/>
          </a:xfrm>
        </p:spPr>
        <p:txBody>
          <a:bodyPr anchor="b"/>
          <a:lstStyle>
            <a:lvl1pPr>
              <a:lnSpc>
                <a:spcPct val="90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65760" y="1787898"/>
            <a:ext cx="6980872" cy="160300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7512" y="4722368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5760" y="4722368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bg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11099800" y="2514600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US" sz="1400" dirty="0"/>
          </a:p>
        </p:txBody>
      </p:sp>
      <p:pic>
        <p:nvPicPr>
          <p:cNvPr id="15" name="Picture 14" descr="Spire4EMFrev.em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56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9" b="18333"/>
          <a:stretch/>
        </p:blipFill>
        <p:spPr>
          <a:xfrm>
            <a:off x="0" y="0"/>
            <a:ext cx="9144000" cy="516114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65760" y="596646"/>
            <a:ext cx="7607210" cy="1157587"/>
          </a:xfrm>
        </p:spPr>
        <p:txBody>
          <a:bodyPr anchor="b"/>
          <a:lstStyle>
            <a:lvl1pPr>
              <a:lnSpc>
                <a:spcPct val="90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65760" y="1787898"/>
            <a:ext cx="6980872" cy="160300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7512" y="4722368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5760" y="4722368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bg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 descr="Spire4EMFrev.em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422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4792" r="92"/>
          <a:stretch/>
        </p:blipFill>
        <p:spPr>
          <a:xfrm>
            <a:off x="0" y="0"/>
            <a:ext cx="9144000" cy="516255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65760" y="596646"/>
            <a:ext cx="7607210" cy="1157587"/>
          </a:xfrm>
        </p:spPr>
        <p:txBody>
          <a:bodyPr anchor="b"/>
          <a:lstStyle>
            <a:lvl1pPr>
              <a:lnSpc>
                <a:spcPct val="90000"/>
              </a:lnSpc>
              <a:defRPr sz="42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65760" y="1787898"/>
            <a:ext cx="6980872" cy="160300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7512" y="4722368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5760" y="4722368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bg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 descr="Spire4EMFrev.em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86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5" b="15794"/>
          <a:stretch/>
        </p:blipFill>
        <p:spPr>
          <a:xfrm>
            <a:off x="0" y="0"/>
            <a:ext cx="9144000" cy="516311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65760" y="594360"/>
            <a:ext cx="7607210" cy="1157587"/>
          </a:xfrm>
        </p:spPr>
        <p:txBody>
          <a:bodyPr anchor="b"/>
          <a:lstStyle>
            <a:lvl1pPr>
              <a:lnSpc>
                <a:spcPct val="90000"/>
              </a:lnSpc>
              <a:defRPr sz="42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65760" y="1787898"/>
            <a:ext cx="6980872" cy="160300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7512" y="4722368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5760" y="4722368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bg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 descr="Spire4EMFrev.em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824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-18561"/>
            <a:ext cx="4560075" cy="516206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01752"/>
            <a:ext cx="4042467" cy="5412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65760" y="1014984"/>
            <a:ext cx="4162319" cy="3511296"/>
          </a:xfrm>
        </p:spPr>
        <p:txBody>
          <a:bodyPr/>
          <a:lstStyle>
            <a:lvl1pPr>
              <a:defRPr sz="1600">
                <a:solidFill>
                  <a:srgbClr val="FFFFFF"/>
                </a:solidFill>
              </a:defRPr>
            </a:lvl1pPr>
            <a:lvl2pPr>
              <a:defRPr sz="1400">
                <a:solidFill>
                  <a:srgbClr val="FFFFFF"/>
                </a:solidFill>
              </a:defRPr>
            </a:lvl2pPr>
            <a:lvl3pPr>
              <a:defRPr sz="1200">
                <a:solidFill>
                  <a:srgbClr val="FFFFFF"/>
                </a:solidFill>
              </a:defRPr>
            </a:lvl3pPr>
            <a:lvl4pPr>
              <a:defRPr sz="12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663440" y="1014984"/>
            <a:ext cx="4162319" cy="3511296"/>
          </a:xfrm>
        </p:spPr>
        <p:txBody>
          <a:bodyPr/>
          <a:lstStyle>
            <a:lvl1pPr>
              <a:defRPr sz="1600">
                <a:solidFill>
                  <a:srgbClr val="666666"/>
                </a:solidFill>
              </a:defRPr>
            </a:lvl1pPr>
            <a:lvl2pPr>
              <a:defRPr sz="1400">
                <a:solidFill>
                  <a:srgbClr val="666666"/>
                </a:solidFill>
              </a:defRPr>
            </a:lvl2pPr>
            <a:lvl3pPr>
              <a:defRPr sz="1200">
                <a:solidFill>
                  <a:srgbClr val="666666"/>
                </a:solidFill>
              </a:defRPr>
            </a:lvl3pPr>
            <a:lvl4pPr>
              <a:defRPr sz="1200">
                <a:solidFill>
                  <a:srgbClr val="666666"/>
                </a:solidFill>
              </a:defRPr>
            </a:lvl4pPr>
            <a:lvl5pPr>
              <a:defRPr sz="12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22368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5760" y="4722368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bg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801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6206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01752"/>
            <a:ext cx="8464341" cy="5412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65761" y="1051560"/>
            <a:ext cx="8461375" cy="1208485"/>
          </a:xfrm>
        </p:spPr>
        <p:txBody>
          <a:bodyPr/>
          <a:lstStyle>
            <a:lvl1pPr marL="0" indent="0">
              <a:buFontTx/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edit Large Quote or Statement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65760" y="2562470"/>
            <a:ext cx="1874520" cy="1644139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2581864" y="2553940"/>
            <a:ext cx="1874520" cy="1644139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738211" y="2564176"/>
            <a:ext cx="1874520" cy="1644139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919672" y="2545410"/>
            <a:ext cx="1874520" cy="1644139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2382601" y="2475981"/>
            <a:ext cx="0" cy="1587640"/>
          </a:xfrm>
          <a:prstGeom prst="line">
            <a:avLst/>
          </a:prstGeom>
          <a:ln w="63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4572000" y="2475981"/>
            <a:ext cx="0" cy="1591056"/>
          </a:xfrm>
          <a:prstGeom prst="line">
            <a:avLst/>
          </a:prstGeom>
          <a:ln w="63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6777179" y="2475981"/>
            <a:ext cx="0" cy="1591056"/>
          </a:xfrm>
          <a:prstGeom prst="line">
            <a:avLst/>
          </a:prstGeom>
          <a:ln w="63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7512" y="4722368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5760" y="4722368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bg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Picture 23" descr="Spire4EMFrev.emf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83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6206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01752"/>
            <a:ext cx="8464341" cy="5412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65760" y="1051560"/>
            <a:ext cx="8461375" cy="1208485"/>
          </a:xfrm>
        </p:spPr>
        <p:txBody>
          <a:bodyPr/>
          <a:lstStyle>
            <a:lvl1pPr marL="0" indent="0">
              <a:buFontTx/>
              <a:buNone/>
              <a:defRPr sz="2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edit Large Quote or Statement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315760" y="2571000"/>
            <a:ext cx="1874520" cy="1635609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3531864" y="2562470"/>
            <a:ext cx="1874520" cy="1635609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688211" y="2572706"/>
            <a:ext cx="1874520" cy="1635609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332601" y="2475981"/>
            <a:ext cx="0" cy="1587640"/>
          </a:xfrm>
          <a:prstGeom prst="line">
            <a:avLst/>
          </a:prstGeom>
          <a:ln w="63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5522000" y="2475981"/>
            <a:ext cx="0" cy="1591056"/>
          </a:xfrm>
          <a:prstGeom prst="line">
            <a:avLst/>
          </a:prstGeom>
          <a:ln w="63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7512" y="4722368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5760" y="4722368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bg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Picture 22" descr="Spire4EMFrev.emf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820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082" y="0"/>
            <a:ext cx="4565236" cy="5143500"/>
          </a:xfrm>
          <a:prstGeom prst="rect">
            <a:avLst/>
          </a:prstGeom>
        </p:spPr>
      </p:pic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365760" y="301752"/>
            <a:ext cx="4045716" cy="5412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365760" y="1014984"/>
            <a:ext cx="4056115" cy="3511296"/>
          </a:xfrm>
        </p:spPr>
        <p:txBody>
          <a:bodyPr/>
          <a:lstStyle>
            <a:lvl1pPr>
              <a:defRPr sz="1600">
                <a:solidFill>
                  <a:srgbClr val="666666"/>
                </a:solidFill>
              </a:defRPr>
            </a:lvl1pPr>
            <a:lvl2pPr>
              <a:defRPr sz="1400">
                <a:solidFill>
                  <a:srgbClr val="666666"/>
                </a:solidFill>
              </a:defRPr>
            </a:lvl2pPr>
            <a:lvl3pPr>
              <a:defRPr sz="1200">
                <a:solidFill>
                  <a:srgbClr val="666666"/>
                </a:solidFill>
              </a:defRPr>
            </a:lvl3pPr>
            <a:lvl4pPr>
              <a:defRPr sz="1200">
                <a:solidFill>
                  <a:srgbClr val="666666"/>
                </a:solidFill>
              </a:defRPr>
            </a:lvl4pPr>
            <a:lvl5pPr>
              <a:defRPr sz="12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 descr="Spire4EMFrev.em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3337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382" y="0"/>
            <a:ext cx="4565236" cy="5143500"/>
          </a:xfrm>
          <a:prstGeom prst="rect">
            <a:avLst/>
          </a:prstGeom>
        </p:spPr>
      </p:pic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365761" y="301752"/>
            <a:ext cx="4045716" cy="5412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365760" y="1014984"/>
            <a:ext cx="4056115" cy="3511296"/>
          </a:xfrm>
        </p:spPr>
        <p:txBody>
          <a:bodyPr/>
          <a:lstStyle>
            <a:lvl1pPr>
              <a:defRPr>
                <a:solidFill>
                  <a:srgbClr val="666666"/>
                </a:solidFill>
              </a:defRPr>
            </a:lvl1pPr>
            <a:lvl2pPr>
              <a:defRPr sz="1400">
                <a:solidFill>
                  <a:srgbClr val="666666"/>
                </a:solidFill>
              </a:defRPr>
            </a:lvl2pPr>
            <a:lvl3pPr>
              <a:defRPr>
                <a:solidFill>
                  <a:srgbClr val="666666"/>
                </a:solidFill>
              </a:defRPr>
            </a:lvl3pPr>
            <a:lvl4pPr>
              <a:defRPr>
                <a:solidFill>
                  <a:srgbClr val="666666"/>
                </a:solidFill>
              </a:defRPr>
            </a:lvl4pPr>
            <a:lvl5pPr>
              <a:defRPr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 descr="Spire4EMFrev.em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265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53" t="19216" b="7536"/>
          <a:stretch/>
        </p:blipFill>
        <p:spPr>
          <a:xfrm>
            <a:off x="4572000" y="-111080"/>
            <a:ext cx="4572000" cy="525458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65760" y="301752"/>
            <a:ext cx="4045716" cy="5412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65760" y="1014984"/>
            <a:ext cx="4056115" cy="3511296"/>
          </a:xfrm>
        </p:spPr>
        <p:txBody>
          <a:bodyPr/>
          <a:lstStyle>
            <a:lvl1pPr>
              <a:defRPr sz="1600">
                <a:solidFill>
                  <a:srgbClr val="666666"/>
                </a:solidFill>
              </a:defRPr>
            </a:lvl1pPr>
            <a:lvl2pPr>
              <a:defRPr sz="1400">
                <a:solidFill>
                  <a:srgbClr val="666666"/>
                </a:solidFill>
              </a:defRPr>
            </a:lvl2pPr>
            <a:lvl3pPr>
              <a:defRPr sz="1200">
                <a:solidFill>
                  <a:srgbClr val="666666"/>
                </a:solidFill>
              </a:defRPr>
            </a:lvl3pPr>
            <a:lvl4pPr>
              <a:defRPr sz="1200">
                <a:solidFill>
                  <a:srgbClr val="666666"/>
                </a:solidFill>
              </a:defRPr>
            </a:lvl4pPr>
            <a:lvl5pPr>
              <a:defRPr sz="12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9" name="Picture 18" descr="Spire4EMFrev.em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386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01752"/>
            <a:ext cx="8455639" cy="5412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014984"/>
            <a:ext cx="8455639" cy="3513990"/>
          </a:xfrm>
        </p:spPr>
        <p:txBody>
          <a:bodyPr/>
          <a:lstStyle>
            <a:lvl1pPr>
              <a:defRPr sz="1600">
                <a:solidFill>
                  <a:srgbClr val="666666"/>
                </a:solidFill>
              </a:defRPr>
            </a:lvl1pPr>
            <a:lvl2pPr>
              <a:defRPr sz="1400">
                <a:solidFill>
                  <a:srgbClr val="666666"/>
                </a:solidFill>
              </a:defRPr>
            </a:lvl2pPr>
            <a:lvl3pPr>
              <a:defRPr sz="1200">
                <a:solidFill>
                  <a:srgbClr val="666666"/>
                </a:solidFill>
              </a:defRPr>
            </a:lvl3pPr>
            <a:lvl4pPr>
              <a:defRPr sz="1200">
                <a:solidFill>
                  <a:srgbClr val="666666"/>
                </a:solidFill>
              </a:defRPr>
            </a:lvl4pPr>
            <a:lvl5pPr>
              <a:defRPr sz="12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8002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2" b="11877"/>
          <a:stretch/>
        </p:blipFill>
        <p:spPr>
          <a:xfrm>
            <a:off x="4572913" y="0"/>
            <a:ext cx="4571087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65761" y="301752"/>
            <a:ext cx="4045716" cy="5412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65760" y="1014984"/>
            <a:ext cx="4056115" cy="3511296"/>
          </a:xfrm>
        </p:spPr>
        <p:txBody>
          <a:bodyPr/>
          <a:lstStyle>
            <a:lvl1pPr>
              <a:defRPr sz="1600">
                <a:solidFill>
                  <a:srgbClr val="666666"/>
                </a:solidFill>
              </a:defRPr>
            </a:lvl1pPr>
            <a:lvl2pPr>
              <a:defRPr sz="1400">
                <a:solidFill>
                  <a:srgbClr val="666666"/>
                </a:solidFill>
              </a:defRPr>
            </a:lvl2pPr>
            <a:lvl3pPr>
              <a:defRPr sz="1200">
                <a:solidFill>
                  <a:srgbClr val="666666"/>
                </a:solidFill>
              </a:defRPr>
            </a:lvl3pPr>
            <a:lvl4pPr>
              <a:defRPr sz="1200">
                <a:solidFill>
                  <a:srgbClr val="666666"/>
                </a:solidFill>
              </a:defRPr>
            </a:lvl4pPr>
            <a:lvl5pPr>
              <a:defRPr sz="12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9" name="Picture 18" descr="Spire4EMFrev.em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2612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" t="12681" r="-817" b="13822"/>
          <a:stretch/>
        </p:blipFill>
        <p:spPr>
          <a:xfrm>
            <a:off x="4622564" y="1"/>
            <a:ext cx="4663806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65761" y="301752"/>
            <a:ext cx="4045716" cy="5412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65760" y="1014984"/>
            <a:ext cx="4056115" cy="3511296"/>
          </a:xfrm>
        </p:spPr>
        <p:txBody>
          <a:bodyPr/>
          <a:lstStyle>
            <a:lvl1pPr>
              <a:defRPr sz="1600">
                <a:solidFill>
                  <a:srgbClr val="666666"/>
                </a:solidFill>
              </a:defRPr>
            </a:lvl1pPr>
            <a:lvl2pPr>
              <a:defRPr sz="1400">
                <a:solidFill>
                  <a:srgbClr val="666666"/>
                </a:solidFill>
              </a:defRPr>
            </a:lvl2pPr>
            <a:lvl3pPr>
              <a:defRPr sz="1200">
                <a:solidFill>
                  <a:srgbClr val="666666"/>
                </a:solidFill>
              </a:defRPr>
            </a:lvl3pPr>
            <a:lvl4pPr>
              <a:defRPr sz="1200">
                <a:solidFill>
                  <a:srgbClr val="666666"/>
                </a:solidFill>
              </a:defRPr>
            </a:lvl4pPr>
            <a:lvl5pPr>
              <a:defRPr sz="12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 descr="Spire4EMFrev.em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569824" y="4535424"/>
            <a:ext cx="373927" cy="47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52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79172" y="0"/>
            <a:ext cx="4565237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65761" y="301752"/>
            <a:ext cx="4045716" cy="5412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65760" y="1014984"/>
            <a:ext cx="4056115" cy="3511296"/>
          </a:xfrm>
        </p:spPr>
        <p:txBody>
          <a:bodyPr/>
          <a:lstStyle>
            <a:lvl1pPr>
              <a:defRPr sz="1600">
                <a:solidFill>
                  <a:srgbClr val="666666"/>
                </a:solidFill>
              </a:defRPr>
            </a:lvl1pPr>
            <a:lvl2pPr>
              <a:defRPr sz="1400">
                <a:solidFill>
                  <a:srgbClr val="666666"/>
                </a:solidFill>
              </a:defRPr>
            </a:lvl2pPr>
            <a:lvl3pPr>
              <a:defRPr sz="1200">
                <a:solidFill>
                  <a:srgbClr val="666666"/>
                </a:solidFill>
              </a:defRPr>
            </a:lvl3pPr>
            <a:lvl4pPr>
              <a:defRPr sz="1200">
                <a:solidFill>
                  <a:srgbClr val="666666"/>
                </a:solidFill>
              </a:defRPr>
            </a:lvl4pPr>
            <a:lvl5pPr>
              <a:defRPr sz="12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 descr="Spire4EMFrev.em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569824" y="4535424"/>
            <a:ext cx="373927" cy="4721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731" y="1"/>
            <a:ext cx="4565236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65760" y="301752"/>
            <a:ext cx="4045716" cy="5412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65760" y="1014984"/>
            <a:ext cx="4056115" cy="3511296"/>
          </a:xfrm>
        </p:spPr>
        <p:txBody>
          <a:bodyPr/>
          <a:lstStyle>
            <a:lvl1pPr>
              <a:defRPr sz="1600">
                <a:solidFill>
                  <a:srgbClr val="666666"/>
                </a:solidFill>
              </a:defRPr>
            </a:lvl1pPr>
            <a:lvl2pPr>
              <a:defRPr sz="1400">
                <a:solidFill>
                  <a:srgbClr val="666666"/>
                </a:solidFill>
              </a:defRPr>
            </a:lvl2pPr>
            <a:lvl3pPr>
              <a:defRPr sz="1200">
                <a:solidFill>
                  <a:srgbClr val="666666"/>
                </a:solidFill>
              </a:defRPr>
            </a:lvl3pPr>
            <a:lvl4pPr>
              <a:defRPr sz="1200">
                <a:solidFill>
                  <a:srgbClr val="666666"/>
                </a:solidFill>
              </a:defRPr>
            </a:lvl4pPr>
            <a:lvl5pPr>
              <a:defRPr sz="12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 descr="Spire4EMFrev.em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5282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65760" y="301752"/>
            <a:ext cx="4045716" cy="5412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65760" y="1014984"/>
            <a:ext cx="4056115" cy="3511296"/>
          </a:xfrm>
        </p:spPr>
        <p:txBody>
          <a:bodyPr/>
          <a:lstStyle>
            <a:lvl1pPr>
              <a:defRPr sz="1600">
                <a:solidFill>
                  <a:srgbClr val="666666"/>
                </a:solidFill>
              </a:defRPr>
            </a:lvl1pPr>
            <a:lvl2pPr>
              <a:defRPr sz="1400">
                <a:solidFill>
                  <a:srgbClr val="666666"/>
                </a:solidFill>
              </a:defRPr>
            </a:lvl2pPr>
            <a:lvl3pPr>
              <a:defRPr sz="1200">
                <a:solidFill>
                  <a:srgbClr val="666666"/>
                </a:solidFill>
              </a:defRPr>
            </a:lvl3pPr>
            <a:lvl4pPr>
              <a:defRPr sz="1200">
                <a:solidFill>
                  <a:srgbClr val="666666"/>
                </a:solidFill>
              </a:defRPr>
            </a:lvl4pPr>
            <a:lvl5pPr>
              <a:defRPr sz="12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8" b="11933"/>
          <a:stretch/>
        </p:blipFill>
        <p:spPr>
          <a:xfrm>
            <a:off x="4568698" y="1225"/>
            <a:ext cx="4575302" cy="5142275"/>
          </a:xfrm>
          <a:prstGeom prst="rect">
            <a:avLst/>
          </a:prstGeom>
        </p:spPr>
      </p:pic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 descr="Spire4EMFrev.em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8929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65761" y="301752"/>
            <a:ext cx="4045716" cy="5412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65760" y="1014984"/>
            <a:ext cx="4056115" cy="3511296"/>
          </a:xfrm>
        </p:spPr>
        <p:txBody>
          <a:bodyPr/>
          <a:lstStyle>
            <a:lvl1pPr>
              <a:defRPr sz="1600">
                <a:solidFill>
                  <a:srgbClr val="666666"/>
                </a:solidFill>
              </a:defRPr>
            </a:lvl1pPr>
            <a:lvl2pPr>
              <a:defRPr sz="1400">
                <a:solidFill>
                  <a:srgbClr val="666666"/>
                </a:solidFill>
              </a:defRPr>
            </a:lvl2pPr>
            <a:lvl3pPr>
              <a:defRPr sz="1200">
                <a:solidFill>
                  <a:srgbClr val="666666"/>
                </a:solidFill>
              </a:defRPr>
            </a:lvl3pPr>
            <a:lvl4pPr>
              <a:defRPr sz="1200">
                <a:solidFill>
                  <a:srgbClr val="666666"/>
                </a:solidFill>
              </a:defRPr>
            </a:lvl4pPr>
            <a:lvl5pPr>
              <a:defRPr sz="12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5" b="10003"/>
          <a:stretch/>
        </p:blipFill>
        <p:spPr>
          <a:xfrm>
            <a:off x="4573634" y="2451"/>
            <a:ext cx="4570366" cy="5141049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 descr="Spire4EMFrev.em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0339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41" b="2148"/>
          <a:stretch/>
        </p:blipFill>
        <p:spPr>
          <a:xfrm>
            <a:off x="4569713" y="1225"/>
            <a:ext cx="4574287" cy="5142275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65761" y="301752"/>
            <a:ext cx="4045716" cy="5412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65760" y="1014984"/>
            <a:ext cx="4056115" cy="3511296"/>
          </a:xfrm>
        </p:spPr>
        <p:txBody>
          <a:bodyPr/>
          <a:lstStyle>
            <a:lvl1pPr>
              <a:defRPr sz="1600">
                <a:solidFill>
                  <a:srgbClr val="666666"/>
                </a:solidFill>
              </a:defRPr>
            </a:lvl1pPr>
            <a:lvl2pPr>
              <a:defRPr sz="1400">
                <a:solidFill>
                  <a:srgbClr val="666666"/>
                </a:solidFill>
              </a:defRPr>
            </a:lvl2pPr>
            <a:lvl3pPr>
              <a:defRPr sz="1200">
                <a:solidFill>
                  <a:srgbClr val="666666"/>
                </a:solidFill>
              </a:defRPr>
            </a:lvl3pPr>
            <a:lvl4pPr>
              <a:defRPr sz="1200">
                <a:solidFill>
                  <a:srgbClr val="666666"/>
                </a:solidFill>
              </a:defRPr>
            </a:lvl4pPr>
            <a:lvl5pPr>
              <a:defRPr sz="12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 descr="Spire4EMFrev.em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024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11" b="11566"/>
          <a:stretch/>
        </p:blipFill>
        <p:spPr>
          <a:xfrm>
            <a:off x="4569712" y="2748"/>
            <a:ext cx="4574287" cy="514075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65761" y="301752"/>
            <a:ext cx="4045716" cy="5412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65761" y="1014984"/>
            <a:ext cx="4056115" cy="3511296"/>
          </a:xfrm>
        </p:spPr>
        <p:txBody>
          <a:bodyPr/>
          <a:lstStyle>
            <a:lvl1pPr>
              <a:defRPr sz="1600">
                <a:solidFill>
                  <a:srgbClr val="666666"/>
                </a:solidFill>
              </a:defRPr>
            </a:lvl1pPr>
            <a:lvl2pPr>
              <a:defRPr sz="1400">
                <a:solidFill>
                  <a:srgbClr val="666666"/>
                </a:solidFill>
              </a:defRPr>
            </a:lvl2pPr>
            <a:lvl3pPr>
              <a:defRPr sz="1200">
                <a:solidFill>
                  <a:srgbClr val="666666"/>
                </a:solidFill>
              </a:defRPr>
            </a:lvl3pPr>
            <a:lvl4pPr>
              <a:defRPr sz="1200">
                <a:solidFill>
                  <a:srgbClr val="666666"/>
                </a:solidFill>
              </a:defRPr>
            </a:lvl4pPr>
            <a:lvl5pPr>
              <a:defRPr sz="12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 descr="Spire4EMFrev.em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0581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215" y="0"/>
            <a:ext cx="4565236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65760" y="301752"/>
            <a:ext cx="4045716" cy="5412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65760" y="1014984"/>
            <a:ext cx="4056115" cy="3511296"/>
          </a:xfrm>
        </p:spPr>
        <p:txBody>
          <a:bodyPr/>
          <a:lstStyle>
            <a:lvl1pPr>
              <a:defRPr sz="1600">
                <a:solidFill>
                  <a:srgbClr val="666666"/>
                </a:solidFill>
              </a:defRPr>
            </a:lvl1pPr>
            <a:lvl2pPr>
              <a:defRPr sz="1400">
                <a:solidFill>
                  <a:srgbClr val="666666"/>
                </a:solidFill>
              </a:defRPr>
            </a:lvl2pPr>
            <a:lvl3pPr>
              <a:defRPr sz="1200">
                <a:solidFill>
                  <a:srgbClr val="666666"/>
                </a:solidFill>
              </a:defRPr>
            </a:lvl3pPr>
            <a:lvl4pPr>
              <a:defRPr sz="1200">
                <a:solidFill>
                  <a:srgbClr val="666666"/>
                </a:solidFill>
              </a:defRPr>
            </a:lvl4pPr>
            <a:lvl5pPr>
              <a:defRPr sz="12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244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5760" y="4722368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1" name="Picture 20" descr="SpireSymbol4EMF.em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348" r="-7791"/>
          <a:stretch/>
        </p:blipFill>
        <p:spPr>
          <a:xfrm>
            <a:off x="8696786" y="4646140"/>
            <a:ext cx="295351" cy="3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087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65760" y="301752"/>
            <a:ext cx="4045716" cy="5412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65760" y="1014984"/>
            <a:ext cx="4056115" cy="3511296"/>
          </a:xfrm>
        </p:spPr>
        <p:txBody>
          <a:bodyPr/>
          <a:lstStyle>
            <a:lvl1pPr>
              <a:defRPr sz="1600">
                <a:solidFill>
                  <a:srgbClr val="666666"/>
                </a:solidFill>
              </a:defRPr>
            </a:lvl1pPr>
            <a:lvl2pPr>
              <a:defRPr sz="1400">
                <a:solidFill>
                  <a:srgbClr val="666666"/>
                </a:solidFill>
              </a:defRPr>
            </a:lvl2pPr>
            <a:lvl3pPr>
              <a:defRPr sz="1200">
                <a:solidFill>
                  <a:srgbClr val="666666"/>
                </a:solidFill>
              </a:defRPr>
            </a:lvl3pPr>
            <a:lvl4pPr>
              <a:defRPr sz="1200">
                <a:solidFill>
                  <a:srgbClr val="666666"/>
                </a:solidFill>
              </a:defRPr>
            </a:lvl4pPr>
            <a:lvl5pPr>
              <a:defRPr sz="12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4571999" y="1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 descr="Spire4EMFrev.emf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73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01752"/>
            <a:ext cx="8455639" cy="54129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014984"/>
            <a:ext cx="4162319" cy="3511296"/>
          </a:xfrm>
        </p:spPr>
        <p:txBody>
          <a:bodyPr/>
          <a:lstStyle>
            <a:lvl1pPr>
              <a:defRPr sz="1600">
                <a:solidFill>
                  <a:srgbClr val="666666"/>
                </a:solidFill>
              </a:defRPr>
            </a:lvl1pPr>
            <a:lvl2pPr>
              <a:defRPr sz="1400">
                <a:solidFill>
                  <a:srgbClr val="666666"/>
                </a:solidFill>
              </a:defRPr>
            </a:lvl2pPr>
            <a:lvl3pPr>
              <a:defRPr sz="1200">
                <a:solidFill>
                  <a:srgbClr val="666666"/>
                </a:solidFill>
              </a:defRPr>
            </a:lvl3pPr>
            <a:lvl4pPr>
              <a:defRPr sz="1200">
                <a:solidFill>
                  <a:srgbClr val="666666"/>
                </a:solidFill>
              </a:defRPr>
            </a:lvl4pPr>
            <a:lvl5pPr>
              <a:defRPr sz="12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663440" y="1014984"/>
            <a:ext cx="4162319" cy="3511296"/>
          </a:xfrm>
        </p:spPr>
        <p:txBody>
          <a:bodyPr/>
          <a:lstStyle>
            <a:lvl1pPr>
              <a:defRPr sz="1600">
                <a:solidFill>
                  <a:srgbClr val="666666"/>
                </a:solidFill>
              </a:defRPr>
            </a:lvl1pPr>
            <a:lvl2pPr>
              <a:defRPr sz="1400">
                <a:solidFill>
                  <a:srgbClr val="666666"/>
                </a:solidFill>
              </a:defRPr>
            </a:lvl2pPr>
            <a:lvl3pPr>
              <a:defRPr sz="1200">
                <a:solidFill>
                  <a:srgbClr val="666666"/>
                </a:solidFill>
              </a:defRPr>
            </a:lvl3pPr>
            <a:lvl4pPr>
              <a:defRPr sz="1200">
                <a:solidFill>
                  <a:srgbClr val="666666"/>
                </a:solidFill>
              </a:defRPr>
            </a:lvl4pPr>
            <a:lvl5pPr>
              <a:defRPr sz="12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8684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572000" y="1"/>
            <a:ext cx="4572000" cy="5143500"/>
          </a:xfrm>
          <a:prstGeom prst="rect">
            <a:avLst/>
          </a:prstGeom>
          <a:solidFill>
            <a:srgbClr val="666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65761" y="301752"/>
            <a:ext cx="4045716" cy="5412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65760" y="1014984"/>
            <a:ext cx="4056115" cy="3511296"/>
          </a:xfrm>
        </p:spPr>
        <p:txBody>
          <a:bodyPr/>
          <a:lstStyle>
            <a:lvl1pPr>
              <a:defRPr sz="1600">
                <a:solidFill>
                  <a:srgbClr val="666666"/>
                </a:solidFill>
              </a:defRPr>
            </a:lvl1pPr>
            <a:lvl2pPr>
              <a:defRPr sz="1400">
                <a:solidFill>
                  <a:srgbClr val="666666"/>
                </a:solidFill>
              </a:defRPr>
            </a:lvl2pPr>
            <a:lvl3pPr>
              <a:defRPr sz="1200">
                <a:solidFill>
                  <a:srgbClr val="666666"/>
                </a:solidFill>
              </a:defRPr>
            </a:lvl3pPr>
            <a:lvl4pPr>
              <a:defRPr sz="1200">
                <a:solidFill>
                  <a:srgbClr val="666666"/>
                </a:solidFill>
              </a:defRPr>
            </a:lvl4pPr>
            <a:lvl5pPr>
              <a:defRPr sz="12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 descr="Spire4EMFrev.emf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2460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572000" y="1"/>
            <a:ext cx="4572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65760" y="301752"/>
            <a:ext cx="4045716" cy="54129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65760" y="1014984"/>
            <a:ext cx="4056115" cy="3511296"/>
          </a:xfrm>
        </p:spPr>
        <p:txBody>
          <a:bodyPr/>
          <a:lstStyle>
            <a:lvl1pPr>
              <a:defRPr sz="1600">
                <a:solidFill>
                  <a:srgbClr val="666666"/>
                </a:solidFill>
              </a:defRPr>
            </a:lvl1pPr>
            <a:lvl2pPr>
              <a:defRPr sz="1400">
                <a:solidFill>
                  <a:srgbClr val="666666"/>
                </a:solidFill>
              </a:defRPr>
            </a:lvl2pPr>
            <a:lvl3pPr>
              <a:defRPr sz="1200">
                <a:solidFill>
                  <a:srgbClr val="666666"/>
                </a:solidFill>
              </a:defRPr>
            </a:lvl3pPr>
            <a:lvl4pPr>
              <a:defRPr sz="1200">
                <a:solidFill>
                  <a:srgbClr val="666666"/>
                </a:solidFill>
              </a:defRPr>
            </a:lvl4pPr>
            <a:lvl5pPr>
              <a:defRPr sz="1200">
                <a:solidFill>
                  <a:srgbClr val="66666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244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5760" y="4722368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 descr="SpireSymbol4EMF.emf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348" r="-7791"/>
          <a:stretch/>
        </p:blipFill>
        <p:spPr>
          <a:xfrm>
            <a:off x="8696786" y="4646140"/>
            <a:ext cx="295351" cy="3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8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65761" y="304800"/>
            <a:ext cx="8455639" cy="54129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6713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7124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5863" y="3856481"/>
            <a:ext cx="8468145" cy="944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2282933"/>
            <a:ext cx="8272211" cy="1123130"/>
          </a:xfrm>
        </p:spPr>
        <p:txBody>
          <a:bodyPr anchor="b">
            <a:normAutofit/>
          </a:bodyPr>
          <a:lstStyle>
            <a:lvl1pPr algn="l">
              <a:defRPr sz="27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5" y="3406063"/>
            <a:ext cx="8272211" cy="450417"/>
          </a:xfrm>
        </p:spPr>
        <p:txBody>
          <a:bodyPr anchor="t">
            <a:normAutofit/>
          </a:bodyPr>
          <a:lstStyle>
            <a:lvl1pPr marL="0" indent="0" algn="l">
              <a:buNone/>
              <a:defRPr sz="1350" cap="all">
                <a:solidFill>
                  <a:schemeClr val="accent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487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Large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01752"/>
            <a:ext cx="8455639" cy="54129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5760" y="1014984"/>
            <a:ext cx="8455639" cy="3564335"/>
          </a:xfrm>
        </p:spPr>
        <p:txBody>
          <a:bodyPr/>
          <a:lstStyle>
            <a:lvl1pPr marL="1397" indent="0">
              <a:buNone/>
              <a:defRPr sz="1400" baseline="0">
                <a:solidFill>
                  <a:schemeClr val="accent3"/>
                </a:solidFill>
              </a:defRPr>
            </a:lvl1pPr>
            <a:lvl2pPr marL="688975" indent="-338328">
              <a:defRPr sz="3600">
                <a:solidFill>
                  <a:schemeClr val="tx2"/>
                </a:solidFill>
              </a:defRPr>
            </a:lvl2pPr>
            <a:lvl3pPr marL="1028700" indent="-338328">
              <a:defRPr sz="3600">
                <a:solidFill>
                  <a:schemeClr val="tx2"/>
                </a:solidFill>
              </a:defRPr>
            </a:lvl3pPr>
            <a:lvl4pPr marL="1368425" indent="-338328">
              <a:defRPr sz="3600">
                <a:solidFill>
                  <a:schemeClr val="tx2"/>
                </a:solidFill>
              </a:defRPr>
            </a:lvl4pPr>
            <a:lvl5pPr marL="1719263" indent="-338328">
              <a:defRPr sz="3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-673100" y="4711700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25491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1">
    <p:bg>
      <p:bgPr>
        <a:solidFill>
          <a:srgbClr val="66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" y="994410"/>
            <a:ext cx="7607210" cy="1157587"/>
          </a:xfrm>
        </p:spPr>
        <p:txBody>
          <a:bodyPr anchor="b"/>
          <a:lstStyle>
            <a:lvl1pPr>
              <a:lnSpc>
                <a:spcPct val="90000"/>
              </a:lnSpc>
              <a:defRPr sz="4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65760" y="2209380"/>
            <a:ext cx="6980872" cy="1603003"/>
          </a:xfrm>
        </p:spPr>
        <p:txBody>
          <a:bodyPr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0" indent="-228600"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</a:defRPr>
            </a:lvl2pPr>
            <a:lvl3pPr marL="457200" indent="-228600">
              <a:buClr>
                <a:schemeClr val="tx1"/>
              </a:buClr>
              <a:buFont typeface="Calibri" panose="020F0502020204030204" pitchFamily="34" charset="0"/>
              <a:buChar char="–"/>
              <a:defRPr sz="1400">
                <a:solidFill>
                  <a:schemeClr val="tx2"/>
                </a:solidFill>
              </a:defRPr>
            </a:lvl3pPr>
            <a:lvl4pPr marL="685800" indent="-228600"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148" y="4451747"/>
            <a:ext cx="1420765" cy="53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78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365760" y="994410"/>
            <a:ext cx="7607210" cy="1157587"/>
          </a:xfrm>
        </p:spPr>
        <p:txBody>
          <a:bodyPr anchor="b"/>
          <a:lstStyle>
            <a:lvl1pPr>
              <a:lnSpc>
                <a:spcPct val="9000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65760" y="2209380"/>
            <a:ext cx="6980872" cy="1603003"/>
          </a:xfrm>
        </p:spPr>
        <p:txBody>
          <a:bodyPr/>
          <a:lstStyle>
            <a:lvl1pPr marL="0" indent="0">
              <a:buNone/>
              <a:defRPr sz="1800">
                <a:solidFill>
                  <a:schemeClr val="bg2"/>
                </a:solidFill>
              </a:defRPr>
            </a:lvl1pPr>
            <a:lvl2pPr marL="0" indent="-22860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2pPr>
            <a:lvl3pPr marL="457200" indent="-228600">
              <a:buClr>
                <a:schemeClr val="bg2"/>
              </a:buClr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3pPr>
            <a:lvl4pPr marL="685800" indent="-228600">
              <a:buFont typeface="Arial" panose="020B0604020202020204" pitchFamily="34" charset="0"/>
              <a:buChar char="•"/>
              <a:defRPr sz="1200">
                <a:solidFill>
                  <a:schemeClr val="bg2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bg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148" y="4451747"/>
            <a:ext cx="1420765" cy="53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2505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rge 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2989" y="942760"/>
            <a:ext cx="8455639" cy="3556017"/>
          </a:xfrm>
        </p:spPr>
        <p:txBody>
          <a:bodyPr/>
          <a:lstStyle>
            <a:lvl1pPr>
              <a:lnSpc>
                <a:spcPct val="90000"/>
              </a:lnSpc>
              <a:defRPr sz="42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Large Quote style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296562" y="-383060"/>
            <a:ext cx="914400" cy="6858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7512" y="4722368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5760" y="4722368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bg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Spire4EMFrev.emf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65760" y="1014984"/>
            <a:ext cx="4056115" cy="3511296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Spire4EMFrev.em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Spire | Presentation title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65760" y="1014984"/>
            <a:ext cx="4056115" cy="3511296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Spire4EMFrev.em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83"/>
          <a:stretch/>
        </p:blipFill>
        <p:spPr>
          <a:xfrm>
            <a:off x="8695944" y="4645152"/>
            <a:ext cx="282407" cy="35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534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1" y="205740"/>
            <a:ext cx="8455639" cy="54129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1" y="925830"/>
            <a:ext cx="8455639" cy="35139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743" y="4724401"/>
            <a:ext cx="7606892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spc="100" baseline="0">
                <a:solidFill>
                  <a:srgbClr val="666666"/>
                </a:solidFill>
              </a:defRPr>
            </a:lvl1pPr>
          </a:lstStyle>
          <a:p>
            <a:r>
              <a:rPr lang="en-US" dirty="0"/>
              <a:t>Spire | Employee Uniform Study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5760" y="4722368"/>
            <a:ext cx="226373" cy="27384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00" baseline="0">
                <a:solidFill>
                  <a:schemeClr val="tx1"/>
                </a:solidFill>
              </a:defRPr>
            </a:lvl1pPr>
          </a:lstStyle>
          <a:p>
            <a:fld id="{454D28B7-E2DB-4A18-AF62-CF4315EB40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SpireSymbol4EMF.emf"/>
          <p:cNvPicPr>
            <a:picLocks noChangeAspect="1"/>
          </p:cNvPicPr>
          <p:nvPr userDrawn="1"/>
        </p:nvPicPr>
        <p:blipFill rotWithShape="1"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348" r="-7791"/>
          <a:stretch/>
        </p:blipFill>
        <p:spPr>
          <a:xfrm>
            <a:off x="8695944" y="4645152"/>
            <a:ext cx="295351" cy="3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647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719" r:id="rId7"/>
    <p:sldLayoutId id="2147483720" r:id="rId8"/>
    <p:sldLayoutId id="2147483718" r:id="rId9"/>
    <p:sldLayoutId id="2147483696" r:id="rId10"/>
    <p:sldLayoutId id="2147483716" r:id="rId11"/>
    <p:sldLayoutId id="2147483701" r:id="rId12"/>
    <p:sldLayoutId id="2147483713" r:id="rId13"/>
    <p:sldLayoutId id="2147483694" r:id="rId14"/>
    <p:sldLayoutId id="2147483702" r:id="rId15"/>
    <p:sldLayoutId id="2147483717" r:id="rId16"/>
    <p:sldLayoutId id="2147483695" r:id="rId17"/>
    <p:sldLayoutId id="2147483715" r:id="rId18"/>
    <p:sldLayoutId id="2147483697" r:id="rId19"/>
    <p:sldLayoutId id="2147483705" r:id="rId20"/>
    <p:sldLayoutId id="2147483703" r:id="rId21"/>
    <p:sldLayoutId id="2147483721" r:id="rId22"/>
    <p:sldLayoutId id="2147483707" r:id="rId23"/>
    <p:sldLayoutId id="2147483706" r:id="rId24"/>
    <p:sldLayoutId id="2147483709" r:id="rId25"/>
    <p:sldLayoutId id="2147483710" r:id="rId26"/>
    <p:sldLayoutId id="2147483711" r:id="rId27"/>
    <p:sldLayoutId id="2147483712" r:id="rId28"/>
    <p:sldLayoutId id="2147483698" r:id="rId29"/>
    <p:sldLayoutId id="2147483700" r:id="rId30"/>
    <p:sldLayoutId id="2147483704" r:id="rId31"/>
    <p:sldLayoutId id="2147483714" r:id="rId32"/>
    <p:sldLayoutId id="2147483722" r:id="rId33"/>
    <p:sldLayoutId id="2147483723" r:id="rId3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457200" rtl="0" eaLnBrk="1" latinLnBrk="0" hangingPunct="1">
        <a:spcBef>
          <a:spcPts val="600"/>
        </a:spcBef>
        <a:buFont typeface="Arial"/>
        <a:buChar char="•"/>
        <a:defRPr sz="1800" kern="1200">
          <a:solidFill>
            <a:srgbClr val="666666"/>
          </a:solidFill>
          <a:latin typeface="+mn-lt"/>
          <a:ea typeface="+mn-ea"/>
          <a:cs typeface="+mn-cs"/>
        </a:defRPr>
      </a:lvl1pPr>
      <a:lvl2pPr marL="457200" indent="-228600" algn="l" defTabSz="457200" rtl="0" eaLnBrk="1" latinLnBrk="0" hangingPunct="1">
        <a:spcBef>
          <a:spcPts val="600"/>
        </a:spcBef>
        <a:buFont typeface="Arial"/>
        <a:buChar char="–"/>
        <a:defRPr sz="1600" kern="1200">
          <a:solidFill>
            <a:srgbClr val="666666"/>
          </a:solidFill>
          <a:latin typeface="+mn-lt"/>
          <a:ea typeface="+mn-ea"/>
          <a:cs typeface="+mn-cs"/>
        </a:defRPr>
      </a:lvl2pPr>
      <a:lvl3pPr marL="685800" indent="-228600" algn="l" defTabSz="457200" rtl="0" eaLnBrk="1" latinLnBrk="0" hangingPunct="1">
        <a:spcBef>
          <a:spcPts val="600"/>
        </a:spcBef>
        <a:buFont typeface="Arial"/>
        <a:buChar char="•"/>
        <a:defRPr sz="1400" kern="1200">
          <a:solidFill>
            <a:srgbClr val="666666"/>
          </a:solidFill>
          <a:latin typeface="+mn-lt"/>
          <a:ea typeface="+mn-ea"/>
          <a:cs typeface="+mn-cs"/>
        </a:defRPr>
      </a:lvl3pPr>
      <a:lvl4pPr marL="914400" indent="-228600" algn="l" defTabSz="457200" rtl="0" eaLnBrk="1" latinLnBrk="0" hangingPunct="1">
        <a:spcBef>
          <a:spcPts val="600"/>
        </a:spcBef>
        <a:buFont typeface="Arial"/>
        <a:buChar char="–"/>
        <a:defRPr sz="1400" kern="1200">
          <a:solidFill>
            <a:srgbClr val="666666"/>
          </a:solidFill>
          <a:latin typeface="+mn-lt"/>
          <a:ea typeface="+mn-ea"/>
          <a:cs typeface="+mn-cs"/>
        </a:defRPr>
      </a:lvl4pPr>
      <a:lvl5pPr marL="1143000" indent="-228600" algn="l" defTabSz="457200" rtl="0" eaLnBrk="1" latinLnBrk="0" hangingPunct="1">
        <a:spcBef>
          <a:spcPts val="600"/>
        </a:spcBef>
        <a:buFont typeface="Arial"/>
        <a:buChar char="»"/>
        <a:defRPr sz="1400" kern="1200" baseline="0">
          <a:solidFill>
            <a:srgbClr val="666666"/>
          </a:solidFill>
          <a:latin typeface="+mn-lt"/>
          <a:ea typeface="+mn-ea"/>
          <a:cs typeface="+mn-cs"/>
        </a:defRPr>
      </a:lvl5pPr>
      <a:lvl6pPr marL="1371600" indent="-228600" algn="l" defTabSz="457200" rtl="0" eaLnBrk="1" latinLnBrk="0" hangingPunct="1">
        <a:spcBef>
          <a:spcPts val="600"/>
        </a:spcBef>
        <a:buFont typeface="Arial"/>
        <a:buChar char="•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457200" rtl="0" eaLnBrk="1" latinLnBrk="0" hangingPunct="1">
        <a:spcBef>
          <a:spcPts val="600"/>
        </a:spcBef>
        <a:buFont typeface="Arial"/>
        <a:buNone/>
        <a:defRPr sz="12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FF4F6-C132-423D-B576-1280DC135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en-US" dirty="0"/>
              <a:t>Spire Missouri PAYS Timeline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6A8DBCF-12B6-4F12-864B-DF9D34483B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0344276"/>
              </p:ext>
            </p:extLst>
          </p:nvPr>
        </p:nvGraphicFramePr>
        <p:xfrm>
          <a:off x="324859" y="1277257"/>
          <a:ext cx="8461627" cy="3130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0688">
                  <a:extLst>
                    <a:ext uri="{9D8B030D-6E8A-4147-A177-3AD203B41FA5}">
                      <a16:colId xmlns:a16="http://schemas.microsoft.com/office/drawing/2014/main" val="2402448216"/>
                    </a:ext>
                  </a:extLst>
                </a:gridCol>
                <a:gridCol w="943105">
                  <a:extLst>
                    <a:ext uri="{9D8B030D-6E8A-4147-A177-3AD203B41FA5}">
                      <a16:colId xmlns:a16="http://schemas.microsoft.com/office/drawing/2014/main" val="2516627469"/>
                    </a:ext>
                  </a:extLst>
                </a:gridCol>
                <a:gridCol w="784265">
                  <a:extLst>
                    <a:ext uri="{9D8B030D-6E8A-4147-A177-3AD203B41FA5}">
                      <a16:colId xmlns:a16="http://schemas.microsoft.com/office/drawing/2014/main" val="3123109985"/>
                    </a:ext>
                  </a:extLst>
                </a:gridCol>
                <a:gridCol w="714774">
                  <a:extLst>
                    <a:ext uri="{9D8B030D-6E8A-4147-A177-3AD203B41FA5}">
                      <a16:colId xmlns:a16="http://schemas.microsoft.com/office/drawing/2014/main" val="2547149637"/>
                    </a:ext>
                  </a:extLst>
                </a:gridCol>
                <a:gridCol w="814048">
                  <a:extLst>
                    <a:ext uri="{9D8B030D-6E8A-4147-A177-3AD203B41FA5}">
                      <a16:colId xmlns:a16="http://schemas.microsoft.com/office/drawing/2014/main" val="533305623"/>
                    </a:ext>
                  </a:extLst>
                </a:gridCol>
                <a:gridCol w="734630">
                  <a:extLst>
                    <a:ext uri="{9D8B030D-6E8A-4147-A177-3AD203B41FA5}">
                      <a16:colId xmlns:a16="http://schemas.microsoft.com/office/drawing/2014/main" val="3746710108"/>
                    </a:ext>
                  </a:extLst>
                </a:gridCol>
                <a:gridCol w="675065">
                  <a:extLst>
                    <a:ext uri="{9D8B030D-6E8A-4147-A177-3AD203B41FA5}">
                      <a16:colId xmlns:a16="http://schemas.microsoft.com/office/drawing/2014/main" val="2878029275"/>
                    </a:ext>
                  </a:extLst>
                </a:gridCol>
                <a:gridCol w="555935">
                  <a:extLst>
                    <a:ext uri="{9D8B030D-6E8A-4147-A177-3AD203B41FA5}">
                      <a16:colId xmlns:a16="http://schemas.microsoft.com/office/drawing/2014/main" val="3494875434"/>
                    </a:ext>
                  </a:extLst>
                </a:gridCol>
                <a:gridCol w="665137">
                  <a:extLst>
                    <a:ext uri="{9D8B030D-6E8A-4147-A177-3AD203B41FA5}">
                      <a16:colId xmlns:a16="http://schemas.microsoft.com/office/drawing/2014/main" val="2336250474"/>
                    </a:ext>
                  </a:extLst>
                </a:gridCol>
                <a:gridCol w="615501">
                  <a:extLst>
                    <a:ext uri="{9D8B030D-6E8A-4147-A177-3AD203B41FA5}">
                      <a16:colId xmlns:a16="http://schemas.microsoft.com/office/drawing/2014/main" val="339575903"/>
                    </a:ext>
                  </a:extLst>
                </a:gridCol>
                <a:gridCol w="635354">
                  <a:extLst>
                    <a:ext uri="{9D8B030D-6E8A-4147-A177-3AD203B41FA5}">
                      <a16:colId xmlns:a16="http://schemas.microsoft.com/office/drawing/2014/main" val="2719714317"/>
                    </a:ext>
                  </a:extLst>
                </a:gridCol>
                <a:gridCol w="723125">
                  <a:extLst>
                    <a:ext uri="{9D8B030D-6E8A-4147-A177-3AD203B41FA5}">
                      <a16:colId xmlns:a16="http://schemas.microsoft.com/office/drawing/2014/main" val="3234839614"/>
                    </a:ext>
                  </a:extLst>
                </a:gridCol>
              </a:tblGrid>
              <a:tr h="400257">
                <a:tc gridSpan="3">
                  <a:txBody>
                    <a:bodyPr/>
                    <a:lstStyle/>
                    <a:p>
                      <a:r>
                        <a:rPr lang="en-US" sz="1400" dirty="0"/>
                        <a:t>Q4-21</a:t>
                      </a: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r>
                        <a:rPr lang="en-US" dirty="0"/>
                        <a:t>Q1-21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en-US" dirty="0"/>
                        <a:t>Q2-21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1400" dirty="0"/>
                        <a:t>Q1-22</a:t>
                      </a: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sz="1400" dirty="0"/>
                        <a:t>Q2-22</a:t>
                      </a: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Q3-22</a:t>
                      </a: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7310349"/>
                  </a:ext>
                </a:extLst>
              </a:tr>
              <a:tr h="30824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J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J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 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J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108396599"/>
                  </a:ext>
                </a:extLst>
              </a:tr>
              <a:tr h="2421648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1239087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A8DE9183-7123-43D6-ACAB-08E8DEEDF3DC}"/>
              </a:ext>
            </a:extLst>
          </p:cNvPr>
          <p:cNvSpPr/>
          <p:nvPr/>
        </p:nvSpPr>
        <p:spPr>
          <a:xfrm>
            <a:off x="357517" y="2329753"/>
            <a:ext cx="658483" cy="49811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75" dirty="0">
                <a:solidFill>
                  <a:schemeClr val="tx1"/>
                </a:solidFill>
              </a:rPr>
              <a:t>Award  Work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63008A-3E5B-4957-A23A-D3391597A36B}"/>
              </a:ext>
            </a:extLst>
          </p:cNvPr>
          <p:cNvSpPr/>
          <p:nvPr/>
        </p:nvSpPr>
        <p:spPr>
          <a:xfrm>
            <a:off x="2677888" y="2329753"/>
            <a:ext cx="2181494" cy="4981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Program Discovery &amp; Onboarding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29231D-8AF2-465B-82A5-66377358D567}"/>
              </a:ext>
            </a:extLst>
          </p:cNvPr>
          <p:cNvSpPr/>
          <p:nvPr/>
        </p:nvSpPr>
        <p:spPr>
          <a:xfrm>
            <a:off x="963386" y="2949670"/>
            <a:ext cx="6477707" cy="41038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Marketing Plan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2673C8-5C09-450E-BE3A-7190CF4B31A2}"/>
              </a:ext>
            </a:extLst>
          </p:cNvPr>
          <p:cNvSpPr/>
          <p:nvPr/>
        </p:nvSpPr>
        <p:spPr>
          <a:xfrm>
            <a:off x="4934857" y="3418114"/>
            <a:ext cx="2506237" cy="52356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Soft Launch/Testing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AA6BF2-5D7F-4D1B-96F7-F9E5F537EF78}"/>
              </a:ext>
            </a:extLst>
          </p:cNvPr>
          <p:cNvSpPr/>
          <p:nvPr/>
        </p:nvSpPr>
        <p:spPr>
          <a:xfrm>
            <a:off x="7441094" y="3418114"/>
            <a:ext cx="984449" cy="52356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Full Launch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02C1AF1-8BB9-4DC5-838D-3E92A0EAAA62}"/>
              </a:ext>
            </a:extLst>
          </p:cNvPr>
          <p:cNvSpPr/>
          <p:nvPr/>
        </p:nvSpPr>
        <p:spPr>
          <a:xfrm>
            <a:off x="963386" y="2329753"/>
            <a:ext cx="1681842" cy="498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Contract Negotiations</a:t>
            </a:r>
          </a:p>
        </p:txBody>
      </p:sp>
    </p:spTree>
    <p:extLst>
      <p:ext uri="{BB962C8B-B14F-4D97-AF65-F5344CB8AC3E}">
        <p14:creationId xmlns:p14="http://schemas.microsoft.com/office/powerpoint/2010/main" val="1843100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6E79C1F-8E63-4E0C-8CF2-20003D201214}"/>
              </a:ext>
            </a:extLst>
          </p:cNvPr>
          <p:cNvSpPr txBox="1"/>
          <p:nvPr/>
        </p:nvSpPr>
        <p:spPr>
          <a:xfrm>
            <a:off x="329433" y="4559829"/>
            <a:ext cx="7791310" cy="5078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50" dirty="0">
                <a:solidFill>
                  <a:schemeClr val="bg1"/>
                </a:solidFill>
              </a:rPr>
              <a:t>If a project is determined to be ineligible the participation will stop, and customer will be referred to other programs/resources as applicable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205612C-6A87-4CCE-BCB9-50B5C847B0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6463320"/>
              </p:ext>
            </p:extLst>
          </p:nvPr>
        </p:nvGraphicFramePr>
        <p:xfrm>
          <a:off x="329434" y="922563"/>
          <a:ext cx="8386395" cy="3568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C68004B-2551-4ECA-80F0-36AB1FB677ED}"/>
              </a:ext>
            </a:extLst>
          </p:cNvPr>
          <p:cNvSpPr txBox="1"/>
          <p:nvPr/>
        </p:nvSpPr>
        <p:spPr>
          <a:xfrm>
            <a:off x="706405" y="2563576"/>
            <a:ext cx="1853293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3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Initial home energy assessment (“walk through”) including direct install measures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A9A733-A77E-4CC0-9259-F4416B0C71D0}"/>
              </a:ext>
            </a:extLst>
          </p:cNvPr>
          <p:cNvSpPr txBox="1"/>
          <p:nvPr/>
        </p:nvSpPr>
        <p:spPr>
          <a:xfrm>
            <a:off x="2797489" y="3152199"/>
            <a:ext cx="185329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3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Complete data collection performed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Blower door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Pressure pan test diagnostics test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Duct blaster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5A0EB4-E03A-4056-B96D-B5B9D6B69B02}"/>
              </a:ext>
            </a:extLst>
          </p:cNvPr>
          <p:cNvSpPr txBox="1"/>
          <p:nvPr/>
        </p:nvSpPr>
        <p:spPr>
          <a:xfrm>
            <a:off x="4958163" y="2847479"/>
            <a:ext cx="1761292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3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Energy &amp; bill savings estimates analyzed, and cost-effective scope of work determined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232450-D76A-46BE-9540-F5AB747E007D}"/>
              </a:ext>
            </a:extLst>
          </p:cNvPr>
          <p:cNvSpPr txBox="1"/>
          <p:nvPr/>
        </p:nvSpPr>
        <p:spPr>
          <a:xfrm>
            <a:off x="7195038" y="3117574"/>
            <a:ext cx="176129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3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Monthly on-bill payments for upgrades begin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22C657-21CC-4C86-A4BB-CA06B5A87C48}"/>
              </a:ext>
            </a:extLst>
          </p:cNvPr>
          <p:cNvSpPr txBox="1"/>
          <p:nvPr/>
        </p:nvSpPr>
        <p:spPr>
          <a:xfrm>
            <a:off x="329433" y="404643"/>
            <a:ext cx="2718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Customer Journey </a:t>
            </a:r>
          </a:p>
        </p:txBody>
      </p:sp>
    </p:spTree>
    <p:extLst>
      <p:ext uri="{BB962C8B-B14F-4D97-AF65-F5344CB8AC3E}">
        <p14:creationId xmlns:p14="http://schemas.microsoft.com/office/powerpoint/2010/main" val="2802651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1A849-F275-4903-9835-40D7985CC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301752"/>
            <a:ext cx="8455639" cy="541297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kern="1200" dirty="0">
                <a:latin typeface="+mj-lt"/>
                <a:ea typeface="+mj-ea"/>
                <a:cs typeface="+mj-cs"/>
              </a:rPr>
              <a:t>Spire Missouri PAYS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378FEE-557D-4DBC-B5E7-C92A67AA5891}"/>
              </a:ext>
            </a:extLst>
          </p:cNvPr>
          <p:cNvSpPr txBox="1"/>
          <p:nvPr/>
        </p:nvSpPr>
        <p:spPr>
          <a:xfrm>
            <a:off x="365760" y="1014984"/>
            <a:ext cx="4162319" cy="351129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indent="-228600">
              <a:spcBef>
                <a:spcPts val="600"/>
              </a:spcBef>
              <a:buFont typeface="Arial"/>
            </a:pPr>
            <a:endParaRPr lang="en-US" sz="1600" dirty="0">
              <a:solidFill>
                <a:srgbClr val="666666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F834ACD-BD29-4721-B767-E66CEDD5A09A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663440" y="1069284"/>
            <a:ext cx="4162319" cy="3402695"/>
          </a:xfrm>
          <a:prstGeom prst="rect">
            <a:avLst/>
          </a:prstGeom>
          <a:noFill/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CCD7B6-5FA8-4F3A-A467-4DEAFD03CE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</p:spPr>
        <p:txBody>
          <a:bodyPr vert="horz" lIns="0" tIns="0" rIns="0" bIns="0" rtlCol="0" anchor="ctr" anchorCtr="0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spc="100" baseline="0" dirty="0">
                <a:latin typeface="+mn-lt"/>
                <a:ea typeface="+mn-ea"/>
                <a:cs typeface="+mn-cs"/>
              </a:rPr>
              <a:t>Spire | </a:t>
            </a:r>
            <a:r>
              <a:rPr lang="en-US" dirty="0"/>
              <a:t>Missouri PAYS</a:t>
            </a:r>
            <a:endParaRPr lang="en-US" kern="1200" spc="100" baseline="0" dirty="0"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714735-4031-4649-8A02-622F823EB8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</p:spPr>
        <p:txBody>
          <a:bodyPr vert="horz" lIns="0" tIns="0" rIns="0" bIns="0" rtlCol="0" anchor="ctr" anchorCtr="0">
            <a:normAutofit/>
          </a:bodyPr>
          <a:lstStyle/>
          <a:p>
            <a:pPr>
              <a:spcAft>
                <a:spcPts val="600"/>
              </a:spcAft>
            </a:pPr>
            <a:fld id="{454D28B7-E2DB-4A18-AF62-CF4315EB4020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2EB54C2-31FB-4704-B680-1159B7F31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59" y="1014984"/>
            <a:ext cx="4017555" cy="3350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4621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404A0-9915-4DC0-B358-11054A8D8F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994410"/>
            <a:ext cx="7607210" cy="1157587"/>
          </a:xfrm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en-US" dirty="0"/>
              <a:t>Questions/Discussion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5178D0A8-31F3-EB2C-AAA7-E48941FE56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0743" y="4749801"/>
            <a:ext cx="7606892" cy="27384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Spire | Missouri PAYS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0C9774BC-2F54-1D46-5B03-CE20F91A47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42990" y="4749801"/>
            <a:ext cx="226373" cy="273844"/>
          </a:xfrm>
        </p:spPr>
        <p:txBody>
          <a:bodyPr/>
          <a:lstStyle/>
          <a:p>
            <a:pPr>
              <a:spcAft>
                <a:spcPts val="600"/>
              </a:spcAft>
            </a:pPr>
            <a:fld id="{454D28B7-E2DB-4A18-AF62-CF4315EB4020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122250"/>
      </p:ext>
    </p:extLst>
  </p:cSld>
  <p:clrMapOvr>
    <a:masterClrMapping/>
  </p:clrMapOvr>
</p:sld>
</file>

<file path=ppt/theme/theme1.xml><?xml version="1.0" encoding="utf-8"?>
<a:theme xmlns:a="http://schemas.openxmlformats.org/drawingml/2006/main" name="16-GRP-Board Strategy Session Template">
  <a:themeElements>
    <a:clrScheme name="Spire Color Theme">
      <a:dk1>
        <a:srgbClr val="666666"/>
      </a:dk1>
      <a:lt1>
        <a:srgbClr val="FFFFFF"/>
      </a:lt1>
      <a:dk2>
        <a:srgbClr val="666666"/>
      </a:dk2>
      <a:lt2>
        <a:srgbClr val="FFFFFF"/>
      </a:lt2>
      <a:accent1>
        <a:srgbClr val="E87322"/>
      </a:accent1>
      <a:accent2>
        <a:srgbClr val="979797"/>
      </a:accent2>
      <a:accent3>
        <a:srgbClr val="4F2D7F"/>
      </a:accent3>
      <a:accent4>
        <a:srgbClr val="666666"/>
      </a:accent4>
      <a:accent5>
        <a:srgbClr val="D7D7D7"/>
      </a:accent5>
      <a:accent6>
        <a:srgbClr val="B5B5B5"/>
      </a:accent6>
      <a:hlink>
        <a:srgbClr val="E87322"/>
      </a:hlink>
      <a:folHlink>
        <a:srgbClr val="4F2D7F"/>
      </a:folHlink>
    </a:clrScheme>
    <a:fontScheme name="Spire font them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400" dirty="0" err="1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9525" cmpd="sng">
          <a:solidFill>
            <a:schemeClr val="accent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4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D5290F5018F84AB6B2C93F7408B6D6" ma:contentTypeVersion="12" ma:contentTypeDescription="Create a new document." ma:contentTypeScope="" ma:versionID="412132810603280f9556b87049757511">
  <xsd:schema xmlns:xsd="http://www.w3.org/2001/XMLSchema" xmlns:xs="http://www.w3.org/2001/XMLSchema" xmlns:p="http://schemas.microsoft.com/office/2006/metadata/properties" xmlns:ns2="206dbfcc-b3ed-4d42-9d03-016cd17052bb" xmlns:ns3="2357b41b-5c63-41c3-aaaa-517a8130a5da" targetNamespace="http://schemas.microsoft.com/office/2006/metadata/properties" ma:root="true" ma:fieldsID="979f1b0092c467a393086a2fc1f67f3a" ns2:_="" ns3:_="">
    <xsd:import namespace="206dbfcc-b3ed-4d42-9d03-016cd17052bb"/>
    <xsd:import namespace="2357b41b-5c63-41c3-aaaa-517a8130a5d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6dbfcc-b3ed-4d42-9d03-016cd17052b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57b41b-5c63-41c3-aaaa-517a8130a5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FDC79DD-5578-4125-B703-F364C6A064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6dbfcc-b3ed-4d42-9d03-016cd17052bb"/>
    <ds:schemaRef ds:uri="2357b41b-5c63-41c3-aaaa-517a8130a5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6A20BFB-4E90-4AB2-972F-4C8AE01DE12B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206dbfcc-b3ed-4d42-9d03-016cd17052bb"/>
    <ds:schemaRef ds:uri="http://schemas.microsoft.com/office/infopath/2007/PartnerControls"/>
    <ds:schemaRef ds:uri="2357b41b-5c63-41c3-aaaa-517a8130a5d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8803D8E-0DFA-4614-B9F0-ABC16AD4A14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139</Words>
  <Application>Microsoft Office PowerPoint</Application>
  <PresentationFormat>On-screen Show (16:9)</PresentationFormat>
  <Paragraphs>46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Georgia</vt:lpstr>
      <vt:lpstr>16-GRP-Board Strategy Session Template</vt:lpstr>
      <vt:lpstr>Spire Missouri PAYS Timeline</vt:lpstr>
      <vt:lpstr>PowerPoint Presentation</vt:lpstr>
      <vt:lpstr>Spire Missouri PAYS</vt:lpstr>
      <vt:lpstr>Questions/Discussion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Spire Missouri PAYS Timeline</dc:title>
  <dc:creator>Dean, Shaylyn</dc:creator>
  <cp:lastModifiedBy>Vaught, Dianna</cp:lastModifiedBy>
  <cp:revision>1</cp:revision>
  <dcterms:created xsi:type="dcterms:W3CDTF">2022-07-19T15:26:39Z</dcterms:created>
  <dcterms:modified xsi:type="dcterms:W3CDTF">2022-08-02T18:23:58Z</dcterms:modified>
</cp:coreProperties>
</file>