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70.xml" ContentType="application/vnd.ms-office.chartcolorstyle+xml"/>
  <Override PartName="/xl/charts/style70.xml" ContentType="application/vnd.ms-office.chartstyle+xml"/>
  <Override PartName="/xl/charts/chart70.xml" ContentType="application/vnd.openxmlformats-officedocument.drawingml.chart+xml"/>
  <Override PartName="/xl/drawings/drawing70.xml" ContentType="application/vnd.openxmlformats-officedocument.drawing+xml"/>
  <Override PartName="/xl/charts/colors69.xml" ContentType="application/vnd.ms-office.chartcolorstyle+xml"/>
  <Override PartName="/xl/charts/style69.xml" ContentType="application/vnd.ms-office.chartstyle+xml"/>
  <Override PartName="/xl/charts/chart69.xml" ContentType="application/vnd.openxmlformats-officedocument.drawingml.chart+xml"/>
  <Override PartName="/xl/drawings/drawing69.xml" ContentType="application/vnd.openxmlformats-officedocument.drawing+xml"/>
  <Override PartName="/xl/drawings/drawing71.xml" ContentType="application/vnd.openxmlformats-officedocument.drawing+xml"/>
  <Override PartName="/xl/charts/chart71.xml" ContentType="application/vnd.openxmlformats-officedocument.drawingml.chart+xml"/>
  <Override PartName="/xl/charts/style71.xml" ContentType="application/vnd.ms-office.chartstyle+xml"/>
  <Override PartName="/xl/charts/chart73.xml" ContentType="application/vnd.openxmlformats-officedocument.drawingml.chart+xml"/>
  <Override PartName="/xl/drawings/drawing73.xml" ContentType="application/vnd.openxmlformats-officedocument.drawing+xml"/>
  <Override PartName="/xl/charts/colors72.xml" ContentType="application/vnd.ms-office.chartcolorstyle+xml"/>
  <Override PartName="/xl/charts/style72.xml" ContentType="application/vnd.ms-office.chartstyle+xml"/>
  <Override PartName="/xl/charts/chart72.xml" ContentType="application/vnd.openxmlformats-officedocument.drawingml.chart+xml"/>
  <Override PartName="/xl/drawings/drawing72.xml" ContentType="application/vnd.openxmlformats-officedocument.drawing+xml"/>
  <Override PartName="/xl/charts/colors71.xml" ContentType="application/vnd.ms-office.chartcolorstyle+xml"/>
  <Override PartName="/xl/charts/colors68.xml" ContentType="application/vnd.ms-office.chartcolorstyle+xml"/>
  <Override PartName="/xl/charts/style68.xml" ContentType="application/vnd.ms-office.chartstyle+xml"/>
  <Override PartName="/xl/charts/chart68.xml" ContentType="application/vnd.openxmlformats-officedocument.drawingml.chart+xml"/>
  <Override PartName="/xl/charts/style65.xml" ContentType="application/vnd.ms-office.chartstyle+xml"/>
  <Override PartName="/xl/charts/chart65.xml" ContentType="application/vnd.openxmlformats-officedocument.drawingml.chart+xml"/>
  <Override PartName="/xl/drawings/drawing65.xml" ContentType="application/vnd.openxmlformats-officedocument.drawing+xml"/>
  <Override PartName="/xl/charts/colors64.xml" ContentType="application/vnd.ms-office.chartcolorstyle+xml"/>
  <Override PartName="/xl/charts/style64.xml" ContentType="application/vnd.ms-office.chartstyle+xml"/>
  <Override PartName="/xl/charts/chart64.xml" ContentType="application/vnd.openxmlformats-officedocument.drawingml.chart+xml"/>
  <Override PartName="/xl/drawings/drawing64.xml" ContentType="application/vnd.openxmlformats-officedocument.drawing+xml"/>
  <Override PartName="/xl/charts/colors63.xml" ContentType="application/vnd.ms-office.chartcolorstyle+xml"/>
  <Override PartName="/xl/charts/colors65.xml" ContentType="application/vnd.ms-office.chartcolorstyle+xml"/>
  <Override PartName="/xl/drawings/drawing66.xml" ContentType="application/vnd.openxmlformats-officedocument.drawing+xml"/>
  <Override PartName="/xl/charts/chart66.xml" ContentType="application/vnd.openxmlformats-officedocument.drawingml.chart+xml"/>
  <Override PartName="/xl/drawings/drawing68.xml" ContentType="application/vnd.openxmlformats-officedocument.drawing+xml"/>
  <Override PartName="/xl/charts/colors67.xml" ContentType="application/vnd.ms-office.chartcolorstyle+xml"/>
  <Override PartName="/xl/charts/style67.xml" ContentType="application/vnd.ms-office.chartstyle+xml"/>
  <Override PartName="/xl/charts/chart67.xml" ContentType="application/vnd.openxmlformats-officedocument.drawingml.chart+xml"/>
  <Override PartName="/xl/drawings/drawing67.xml" ContentType="application/vnd.openxmlformats-officedocument.drawing+xml"/>
  <Override PartName="/xl/charts/colors66.xml" ContentType="application/vnd.ms-office.chartcolorstyle+xml"/>
  <Override PartName="/xl/charts/style66.xml" ContentType="application/vnd.ms-office.chartstyle+xml"/>
  <Override PartName="/xl/charts/style73.xml" ContentType="application/vnd.ms-office.chartstyle+xml"/>
  <Override PartName="/xl/charts/colors73.xml" ContentType="application/vnd.ms-office.chartcolorstyle+xml"/>
  <Override PartName="/xl/drawings/drawing74.xml" ContentType="application/vnd.openxmlformats-officedocument.drawing+xml"/>
  <Override PartName="/xl/charts/chart81.xml" ContentType="application/vnd.openxmlformats-officedocument.drawingml.chart+xml"/>
  <Override PartName="/xl/drawings/drawing81.xml" ContentType="application/vnd.openxmlformats-officedocument.drawing+xml"/>
  <Override PartName="/xl/charts/colors80.xml" ContentType="application/vnd.ms-office.chartcolorstyle+xml"/>
  <Override PartName="/xl/charts/style80.xml" ContentType="application/vnd.ms-office.chartstyle+xml"/>
  <Override PartName="/xl/charts/chart80.xml" ContentType="application/vnd.openxmlformats-officedocument.drawingml.chart+xml"/>
  <Override PartName="/xl/drawings/drawing80.xml" ContentType="application/vnd.openxmlformats-officedocument.drawing+xml"/>
  <Override PartName="/xl/charts/colors79.xml" ContentType="application/vnd.ms-office.chartcolorstyle+xml"/>
  <Override PartName="/xl/charts/style79.xml" ContentType="application/vnd.ms-office.chartstyle+xml"/>
  <Override PartName="/xl/charts/style81.xml" ContentType="application/vnd.ms-office.chartstyle+xml"/>
  <Override PartName="/xl/charts/colors81.xml" ContentType="application/vnd.ms-office.chartcolorstyle+xml"/>
  <Override PartName="/xl/drawings/drawing82.xml" ContentType="application/vnd.openxmlformats-officedocument.drawing+xml"/>
  <Override PartName="/xl/charts/colors83.xml" ContentType="application/vnd.ms-office.chartcolorstyle+xml"/>
  <Override PartName="/xl/charts/style83.xml" ContentType="application/vnd.ms-office.chartstyle+xml"/>
  <Override PartName="/xl/charts/chart83.xml" ContentType="application/vnd.openxmlformats-officedocument.drawingml.chart+xml"/>
  <Override PartName="/xl/drawings/drawing83.xml" ContentType="application/vnd.openxmlformats-officedocument.drawing+xml"/>
  <Override PartName="/xl/charts/colors82.xml" ContentType="application/vnd.ms-office.chartcolorstyle+xml"/>
  <Override PartName="/xl/charts/style82.xml" ContentType="application/vnd.ms-office.chartstyle+xml"/>
  <Override PartName="/xl/charts/chart82.xml" ContentType="application/vnd.openxmlformats-officedocument.drawingml.chart+xml"/>
  <Override PartName="/xl/charts/chart79.xml" ContentType="application/vnd.openxmlformats-officedocument.drawingml.chart+xml"/>
  <Override PartName="/xl/drawings/drawing79.xml" ContentType="application/vnd.openxmlformats-officedocument.drawing+xml"/>
  <Override PartName="/xl/charts/colors78.xml" ContentType="application/vnd.ms-office.chartcolorstyle+xml"/>
  <Override PartName="/xl/drawings/drawing76.xml" ContentType="application/vnd.openxmlformats-officedocument.drawing+xml"/>
  <Override PartName="/xl/charts/colors75.xml" ContentType="application/vnd.ms-office.chartcolorstyle+xml"/>
  <Override PartName="/xl/charts/style75.xml" ContentType="application/vnd.ms-office.chartstyle+xml"/>
  <Override PartName="/xl/charts/chart75.xml" ContentType="application/vnd.openxmlformats-officedocument.drawingml.chart+xml"/>
  <Override PartName="/xl/drawings/drawing75.xml" ContentType="application/vnd.openxmlformats-officedocument.drawing+xml"/>
  <Override PartName="/xl/charts/colors74.xml" ContentType="application/vnd.ms-office.chartcolorstyle+xml"/>
  <Override PartName="/xl/charts/style74.xml" ContentType="application/vnd.ms-office.chartstyle+xml"/>
  <Override PartName="/xl/charts/chart74.xml" ContentType="application/vnd.openxmlformats-officedocument.drawingml.chart+xml"/>
  <Override PartName="/xl/charts/chart76.xml" ContentType="application/vnd.openxmlformats-officedocument.drawingml.chart+xml"/>
  <Override PartName="/xl/charts/style76.xml" ContentType="application/vnd.ms-office.chartstyle+xml"/>
  <Override PartName="/xl/charts/colors76.xml" ContentType="application/vnd.ms-office.chartcolorstyle+xml"/>
  <Override PartName="/xl/charts/style78.xml" ContentType="application/vnd.ms-office.chartstyle+xml"/>
  <Override PartName="/xl/charts/chart78.xml" ContentType="application/vnd.openxmlformats-officedocument.drawingml.chart+xml"/>
  <Override PartName="/xl/drawings/drawing78.xml" ContentType="application/vnd.openxmlformats-officedocument.drawing+xml"/>
  <Override PartName="/xl/charts/colors77.xml" ContentType="application/vnd.ms-office.chartcolorstyle+xml"/>
  <Override PartName="/xl/charts/style77.xml" ContentType="application/vnd.ms-office.chartstyle+xml"/>
  <Override PartName="/xl/charts/chart77.xml" ContentType="application/vnd.openxmlformats-officedocument.drawingml.chart+xml"/>
  <Override PartName="/xl/drawings/drawing77.xml" ContentType="application/vnd.openxmlformats-officedocument.drawing+xml"/>
  <Override PartName="/xl/worksheets/sheet1.xml" ContentType="application/vnd.openxmlformats-officedocument.spreadsheetml.worksheet+xml"/>
  <Override PartName="/xl/charts/style63.xml" ContentType="application/vnd.ms-office.chartstyle+xml"/>
  <Override PartName="/xl/drawings/drawing63.xml" ContentType="application/vnd.openxmlformats-officedocument.drawing+xml"/>
  <Override PartName="/xl/charts/chart8.xml" ContentType="application/vnd.openxmlformats-officedocument.drawingml.chart+xml"/>
  <Override PartName="/xl/drawings/drawing8.xml" ContentType="application/vnd.openxmlformats-officedocument.drawing+xml"/>
  <Override PartName="/xl/charts/colors7.xml" ContentType="application/vnd.ms-office.chartcolorstyle+xml"/>
  <Override PartName="/xl/charts/style7.xml" ContentType="application/vnd.ms-office.chartstyle+xml"/>
  <Override PartName="/xl/charts/chart7.xml" ContentType="application/vnd.openxmlformats-officedocument.drawingml.chart+xml"/>
  <Override PartName="/xl/drawings/drawing7.xml" ContentType="application/vnd.openxmlformats-officedocument.drawing+xml"/>
  <Override PartName="/xl/charts/colors6.xml" ContentType="application/vnd.ms-office.chartcolorstyle+xml"/>
  <Override PartName="/xl/charts/style6.xml" ContentType="application/vnd.ms-office.chartstyle+xml"/>
  <Override PartName="/xl/charts/style8.xml" ContentType="application/vnd.ms-office.chartstyle+xml"/>
  <Override PartName="/xl/charts/colors8.xml" ContentType="application/vnd.ms-office.chartcolorstyle+xml"/>
  <Override PartName="/xl/drawings/drawing9.xml" ContentType="application/vnd.openxmlformats-officedocument.drawing+xml"/>
  <Override PartName="/xl/charts/colors10.xml" ContentType="application/vnd.ms-office.chartcolorstyle+xml"/>
  <Override PartName="/xl/charts/style10.xml" ContentType="application/vnd.ms-office.chartstyle+xml"/>
  <Override PartName="/xl/charts/chart10.xml" ContentType="application/vnd.openxmlformats-officedocument.drawingml.chart+xml"/>
  <Override PartName="/xl/drawings/drawing10.xml" ContentType="application/vnd.openxmlformats-officedocument.drawing+xml"/>
  <Override PartName="/xl/charts/colors9.xml" ContentType="application/vnd.ms-office.chartcolorstyle+xml"/>
  <Override PartName="/xl/charts/style9.xml" ContentType="application/vnd.ms-office.chartstyle+xml"/>
  <Override PartName="/xl/charts/chart9.xml" ContentType="application/vnd.openxmlformats-officedocument.drawingml.chart+xml"/>
  <Override PartName="/xl/charts/chart6.xml" ContentType="application/vnd.openxmlformats-officedocument.drawingml.chart+xml"/>
  <Override PartName="/xl/drawings/drawing6.xml" ContentType="application/vnd.openxmlformats-officedocument.drawing+xml"/>
  <Override PartName="/xl/charts/colors5.xml" ContentType="application/vnd.ms-office.chartcolorstyle+xml"/>
  <Override PartName="/xl/drawings/drawing3.xml" ContentType="application/vnd.openxmlformats-officedocument.drawing+xml"/>
  <Override PartName="/xl/charts/colors2.xml" ContentType="application/vnd.ms-office.chartcolorstyle+xml"/>
  <Override PartName="/xl/charts/style2.xml" ContentType="application/vnd.ms-office.chartstyle+xml"/>
  <Override PartName="/xl/charts/chart2.xml" ContentType="application/vnd.openxmlformats-officedocument.drawingml.chart+xml"/>
  <Override PartName="/xl/drawings/drawing2.xml" ContentType="application/vnd.openxmlformats-officedocument.drawing+xml"/>
  <Override PartName="/xl/theme/themeOverride1.xml" ContentType="application/vnd.openxmlformats-officedocument.themeOverride+xml"/>
  <Override PartName="/xl/charts/colors1.xml" ContentType="application/vnd.ms-office.chartcolorstyle+xml"/>
  <Override PartName="/xl/charts/style1.xml" ContentType="application/vnd.ms-office.chart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style5.xml" ContentType="application/vnd.ms-office.chartstyle+xml"/>
  <Override PartName="/xl/charts/chart5.xml" ContentType="application/vnd.openxmlformats-officedocument.drawingml.chart+xml"/>
  <Override PartName="/xl/drawings/drawing5.xml" ContentType="application/vnd.openxmlformats-officedocument.drawing+xml"/>
  <Override PartName="/xl/charts/colors4.xml" ContentType="application/vnd.ms-office.chartcolorstyle+xml"/>
  <Override PartName="/xl/charts/style4.xml" ContentType="application/vnd.ms-office.chartstyle+xml"/>
  <Override PartName="/xl/charts/chart4.xml" ContentType="application/vnd.openxmlformats-officedocument.drawingml.chart+xml"/>
  <Override PartName="/xl/drawings/drawing4.xml" ContentType="application/vnd.openxmlformats-officedocument.drawing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8.xml" ContentType="application/vnd.ms-office.chartcolorstyle+xml"/>
  <Override PartName="/xl/charts/style18.xml" ContentType="application/vnd.ms-office.chartstyle+xml"/>
  <Override PartName="/xl/charts/chart18.xml" ContentType="application/vnd.openxmlformats-officedocument.drawingml.chart+xml"/>
  <Override PartName="/xl/drawings/drawing18.xml" ContentType="application/vnd.openxmlformats-officedocument.drawing+xml"/>
  <Override PartName="/xl/charts/colors17.xml" ContentType="application/vnd.ms-office.chartcolorstyle+xml"/>
  <Override PartName="/xl/charts/style17.xml" ContentType="application/vnd.ms-office.chartstyle+xml"/>
  <Override PartName="/xl/charts/chart17.xml" ContentType="application/vnd.openxmlformats-officedocument.drawingml.chart+xml"/>
  <Override PartName="/xl/drawings/drawing17.xml" ContentType="application/vnd.openxmlformats-officedocument.drawing+xml"/>
  <Override PartName="/xl/drawings/drawing19.xml" ContentType="application/vnd.openxmlformats-officedocument.drawing+xml"/>
  <Override PartName="/xl/charts/chart19.xml" ContentType="application/vnd.openxmlformats-officedocument.drawingml.chart+xml"/>
  <Override PartName="/xl/charts/style19.xml" ContentType="application/vnd.ms-office.chartstyle+xml"/>
  <Override PartName="/xl/charts/chart21.xml" ContentType="application/vnd.openxmlformats-officedocument.drawingml.chart+xml"/>
  <Override PartName="/xl/drawings/drawing21.xml" ContentType="application/vnd.openxmlformats-officedocument.drawing+xml"/>
  <Override PartName="/xl/charts/colors20.xml" ContentType="application/vnd.ms-office.chartcolorstyle+xml"/>
  <Override PartName="/xl/charts/style20.xml" ContentType="application/vnd.ms-office.chartstyle+xml"/>
  <Override PartName="/xl/charts/chart20.xml" ContentType="application/vnd.openxmlformats-officedocument.drawingml.chart+xml"/>
  <Override PartName="/xl/drawings/drawing20.xml" ContentType="application/vnd.openxmlformats-officedocument.drawing+xml"/>
  <Override PartName="/xl/charts/colors19.xml" ContentType="application/vnd.ms-office.chartcolorstyle+xml"/>
  <Override PartName="/xl/charts/colors16.xml" ContentType="application/vnd.ms-office.chartcolorstyle+xml"/>
  <Override PartName="/xl/charts/style16.xml" ContentType="application/vnd.ms-office.chartstyle+xml"/>
  <Override PartName="/xl/charts/chart16.xml" ContentType="application/vnd.openxmlformats-officedocument.drawingml.chart+xml"/>
  <Override PartName="/xl/charts/style13.xml" ContentType="application/vnd.ms-office.chartstyle+xml"/>
  <Override PartName="/xl/charts/chart13.xml" ContentType="application/vnd.openxmlformats-officedocument.drawingml.chart+xml"/>
  <Override PartName="/xl/drawings/drawing13.xml" ContentType="application/vnd.openxmlformats-officedocument.drawing+xml"/>
  <Override PartName="/xl/charts/colors12.xml" ContentType="application/vnd.ms-office.chartcolorstyle+xml"/>
  <Override PartName="/xl/charts/style12.xml" ContentType="application/vnd.ms-office.chartstyle+xml"/>
  <Override PartName="/xl/charts/chart12.xml" ContentType="application/vnd.openxmlformats-officedocument.drawingml.chart+xml"/>
  <Override PartName="/xl/drawings/drawing12.xml" ContentType="application/vnd.openxmlformats-officedocument.drawing+xml"/>
  <Override PartName="/xl/charts/colors11.xml" ContentType="application/vnd.ms-office.chartcolorstyle+xml"/>
  <Override PartName="/xl/charts/colors13.xml" ContentType="application/vnd.ms-office.chartcolorstyle+xml"/>
  <Override PartName="/xl/drawings/drawing14.xml" ContentType="application/vnd.openxmlformats-officedocument.drawing+xml"/>
  <Override PartName="/xl/charts/chart14.xml" ContentType="application/vnd.openxmlformats-officedocument.drawingml.chart+xml"/>
  <Override PartName="/xl/drawings/drawing16.xml" ContentType="application/vnd.openxmlformats-officedocument.drawing+xml"/>
  <Override PartName="/xl/charts/colors15.xml" ContentType="application/vnd.ms-office.chartcolorstyle+xml"/>
  <Override PartName="/xl/charts/style15.xml" ContentType="application/vnd.ms-office.chartstyle+xml"/>
  <Override PartName="/xl/charts/chart15.xml" ContentType="application/vnd.openxmlformats-officedocument.drawingml.chart+xml"/>
  <Override PartName="/xl/drawings/drawing15.xml" ContentType="application/vnd.openxmlformats-officedocument.drawing+xml"/>
  <Override PartName="/xl/charts/colors14.xml" ContentType="application/vnd.ms-office.chartcolorstyle+xml"/>
  <Override PartName="/xl/charts/style14.xml" ContentType="application/vnd.ms-office.chartstyle+xml"/>
  <Override PartName="/xl/charts/chart1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worksheets/sheet33.xml" ContentType="application/vnd.openxmlformats-officedocument.spreadsheetml.worksheet+xml"/>
  <Override PartName="/xl/worksheets/sheet32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worksheets/sheet27.xml" ContentType="application/vnd.openxmlformats-officedocument.spreadsheetml.worksheet+xml"/>
  <Override PartName="/xl/worksheets/sheet26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43.xml" ContentType="application/vnd.openxmlformats-officedocument.spreadsheetml.worksheet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worksheets/sheet39.xml" ContentType="application/vnd.openxmlformats-officedocument.spreadsheetml.worksheet+xml"/>
  <Override PartName="/xl/worksheets/sheet38.xml" ContentType="application/vnd.openxmlformats-officedocument.spreadsheetml.worksheet+xml"/>
  <Override PartName="/xl/worksheets/sheet37.xml" ContentType="application/vnd.openxmlformats-officedocument.spreadsheetml.worksheet+xml"/>
  <Override PartName="/xl/worksheets/sheet25.xml" ContentType="application/vnd.openxmlformats-officedocument.spreadsheetml.worksheet+xml"/>
  <Override PartName="/xl/worksheets/sheet24.xml" ContentType="application/vnd.openxmlformats-officedocument.spreadsheetml.worksheet+xml"/>
  <Override PartName="/xl/worksheets/sheet23.xml" ContentType="application/vnd.openxmlformats-officedocument.spreadsheetml.worksheet+xml"/>
  <Override PartName="/xl/worksheets/sheet12.xml" ContentType="application/vnd.openxmlformats-officedocument.spreadsheetml.worksheet+xml"/>
  <Override PartName="/xl/worksheets/sheet11.xml" ContentType="application/vnd.openxmlformats-officedocument.spreadsheetml.worksheet+xml"/>
  <Override PartName="/xl/worksheets/sheet10.xml" ContentType="application/vnd.openxmlformats-officedocument.spreadsheetml.worksheet+xml"/>
  <Override PartName="/xl/worksheets/sheet9.xml" ContentType="application/vnd.openxmlformats-officedocument.spreadsheetml.worksheet+xml"/>
  <Override PartName="/xl/worksheets/sheet8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worksheets/sheet5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22.xml" ContentType="application/vnd.openxmlformats-officedocument.spreadsheetml.worksheet+xml"/>
  <Override PartName="/xl/worksheets/sheet21.xml" ContentType="application/vnd.openxmlformats-officedocument.spreadsheetml.worksheet+xml"/>
  <Override PartName="/xl/worksheets/sheet20.xml" ContentType="application/vnd.openxmlformats-officedocument.spreadsheetml.worksheet+xml"/>
  <Override PartName="/xl/worksheets/sheet19.xml" ContentType="application/vnd.openxmlformats-officedocument.spreadsheetml.worksheet+xml"/>
  <Override PartName="/xl/worksheets/sheet18.xml" ContentType="application/vnd.openxmlformats-officedocument.spreadsheetml.worksheet+xml"/>
  <Override PartName="/xl/worksheets/sheet17.xml" ContentType="application/vnd.openxmlformats-officedocument.spreadsheetml.worksheet+xml"/>
  <Override PartName="/xl/worksheets/sheet16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75.xml" ContentType="application/vnd.openxmlformats-officedocument.spreadsheetml.worksheet+xml"/>
  <Override PartName="/xl/worksheets/sheet74.xml" ContentType="application/vnd.openxmlformats-officedocument.spreadsheetml.worksheet+xml"/>
  <Override PartName="/xl/worksheets/sheet73.xml" ContentType="application/vnd.openxmlformats-officedocument.spreadsheetml.worksheet+xml"/>
  <Override PartName="/xl/worksheets/sheet72.xml" ContentType="application/vnd.openxmlformats-officedocument.spreadsheetml.worksheet+xml"/>
  <Override PartName="/xl/worksheets/sheet71.xml" ContentType="application/vnd.openxmlformats-officedocument.spreadsheetml.worksheet+xml"/>
  <Override PartName="/xl/worksheets/sheet70.xml" ContentType="application/vnd.openxmlformats-officedocument.spreadsheetml.worksheet+xml"/>
  <Override PartName="/xl/worksheets/sheet69.xml" ContentType="application/vnd.openxmlformats-officedocument.spreadsheetml.worksheet+xml"/>
  <Override PartName="/xl/worksheets/sheet68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83.xml" ContentType="application/vnd.openxmlformats-officedocument.spreadsheetml.worksheet+xml"/>
  <Override PartName="/xl/worksheets/sheet82.xml" ContentType="application/vnd.openxmlformats-officedocument.spreadsheetml.worksheet+xml"/>
  <Override PartName="/xl/worksheets/sheet81.xml" ContentType="application/vnd.openxmlformats-officedocument.spreadsheetml.worksheet+xml"/>
  <Override PartName="/xl/worksheets/sheet80.xml" ContentType="application/vnd.openxmlformats-officedocument.spreadsheetml.worksheet+xml"/>
  <Override PartName="/xl/worksheets/sheet79.xml" ContentType="application/vnd.openxmlformats-officedocument.spreadsheetml.worksheet+xml"/>
  <Override PartName="/xl/worksheets/sheet67.xml" ContentType="application/vnd.openxmlformats-officedocument.spreadsheetml.worksheet+xml"/>
  <Override PartName="/xl/worksheets/sheet66.xml" ContentType="application/vnd.openxmlformats-officedocument.spreadsheetml.worksheet+xml"/>
  <Override PartName="/xl/worksheets/sheet65.xml" ContentType="application/vnd.openxmlformats-officedocument.spreadsheetml.worksheet+xml"/>
  <Override PartName="/xl/worksheets/sheet54.xml" ContentType="application/vnd.openxmlformats-officedocument.spreadsheetml.worksheet+xml"/>
  <Override PartName="/xl/worksheets/sheet53.xml" ContentType="application/vnd.openxmlformats-officedocument.spreadsheetml.worksheet+xml"/>
  <Override PartName="/xl/worksheets/sheet52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64.xml" ContentType="application/vnd.openxmlformats-officedocument.spreadsheetml.worksheet+xml"/>
  <Override PartName="/xl/worksheets/sheet63.xml" ContentType="application/vnd.openxmlformats-officedocument.spreadsheetml.worksheet+xml"/>
  <Override PartName="/xl/worksheets/sheet62.xml" ContentType="application/vnd.openxmlformats-officedocument.spreadsheetml.worksheet+xml"/>
  <Override PartName="/xl/worksheets/sheet61.xml" ContentType="application/vnd.openxmlformats-officedocument.spreadsheetml.worksheet+xml"/>
  <Override PartName="/xl/worksheets/sheet60.xml" ContentType="application/vnd.openxmlformats-officedocument.spreadsheetml.worksheet+xml"/>
  <Override PartName="/xl/worksheets/sheet59.xml" ContentType="application/vnd.openxmlformats-officedocument.spreadsheetml.worksheet+xml"/>
  <Override PartName="/xl/worksheets/sheet58.xml" ContentType="application/vnd.openxmlformats-officedocument.spreadsheetml.worksheet+xml"/>
  <Override PartName="/xl/charts/style21.xml" ContentType="application/vnd.ms-office.chartstyle+xml"/>
  <Override PartName="/xl/charts/colors21.xml" ContentType="application/vnd.ms-office.chartcolorstyle+xml"/>
  <Override PartName="/xl/drawings/drawing22.xml" ContentType="application/vnd.openxmlformats-officedocument.drawing+xml"/>
  <Override PartName="/xl/drawings/drawing50.xml" ContentType="application/vnd.openxmlformats-officedocument.drawing+xml"/>
  <Override PartName="/xl/charts/colors49.xml" ContentType="application/vnd.ms-office.chartcolorstyle+xml"/>
  <Override PartName="/xl/charts/style49.xml" ContentType="application/vnd.ms-office.chartstyle+xml"/>
  <Override PartName="/xl/charts/chart49.xml" ContentType="application/vnd.openxmlformats-officedocument.drawingml.chart+xml"/>
  <Override PartName="/xl/drawings/drawing49.xml" ContentType="application/vnd.openxmlformats-officedocument.drawing+xml"/>
  <Override PartName="/xl/charts/colors48.xml" ContentType="application/vnd.ms-office.chartcolorstyle+xml"/>
  <Override PartName="/xl/charts/style48.xml" ContentType="application/vnd.ms-office.chartstyle+xml"/>
  <Override PartName="/xl/charts/chart48.xml" ContentType="application/vnd.openxmlformats-officedocument.drawingml.chart+xml"/>
  <Override PartName="/xl/charts/chart50.xml" ContentType="application/vnd.openxmlformats-officedocument.drawingml.chart+xml"/>
  <Override PartName="/xl/charts/style50.xml" ContentType="application/vnd.ms-office.chartstyle+xml"/>
  <Override PartName="/xl/charts/colors50.xml" ContentType="application/vnd.ms-office.chartcolorstyle+xml"/>
  <Override PartName="/xl/charts/style52.xml" ContentType="application/vnd.ms-office.chartstyle+xml"/>
  <Override PartName="/xl/charts/chart52.xml" ContentType="application/vnd.openxmlformats-officedocument.drawingml.chart+xml"/>
  <Override PartName="/xl/drawings/drawing52.xml" ContentType="application/vnd.openxmlformats-officedocument.drawing+xml"/>
  <Override PartName="/xl/charts/colors51.xml" ContentType="application/vnd.ms-office.chartcolorstyle+xml"/>
  <Override PartName="/xl/charts/style51.xml" ContentType="application/vnd.ms-office.chartstyle+xml"/>
  <Override PartName="/xl/charts/chart51.xml" ContentType="application/vnd.openxmlformats-officedocument.drawingml.chart+xml"/>
  <Override PartName="/xl/drawings/drawing51.xml" ContentType="application/vnd.openxmlformats-officedocument.drawing+xml"/>
  <Override PartName="/xl/drawings/drawing48.xml" ContentType="application/vnd.openxmlformats-officedocument.drawing+xml"/>
  <Override PartName="/xl/charts/colors47.xml" ContentType="application/vnd.ms-office.chartcolorstyle+xml"/>
  <Override PartName="/xl/charts/style47.xml" ContentType="application/vnd.ms-office.chartstyle+xml"/>
  <Override PartName="/xl/charts/colors44.xml" ContentType="application/vnd.ms-office.chartcolorstyle+xml"/>
  <Override PartName="/xl/charts/style44.xml" ContentType="application/vnd.ms-office.chartstyle+xml"/>
  <Override PartName="/xl/charts/chart44.xml" ContentType="application/vnd.openxmlformats-officedocument.drawingml.chart+xml"/>
  <Override PartName="/xl/drawings/drawing44.xml" ContentType="application/vnd.openxmlformats-officedocument.drawing+xml"/>
  <Override PartName="/xl/charts/colors43.xml" ContentType="application/vnd.ms-office.chartcolorstyle+xml"/>
  <Override PartName="/xl/charts/style43.xml" ContentType="application/vnd.ms-office.chartstyle+xml"/>
  <Override PartName="/xl/charts/chart43.xml" ContentType="application/vnd.openxmlformats-officedocument.drawingml.chart+xml"/>
  <Override PartName="/xl/drawings/drawing43.xml" ContentType="application/vnd.openxmlformats-officedocument.drawing+xml"/>
  <Override PartName="/xl/drawings/drawing45.xml" ContentType="application/vnd.openxmlformats-officedocument.drawing+xml"/>
  <Override PartName="/xl/charts/chart45.xml" ContentType="application/vnd.openxmlformats-officedocument.drawingml.chart+xml"/>
  <Override PartName="/xl/charts/style45.xml" ContentType="application/vnd.ms-office.chartstyle+xml"/>
  <Override PartName="/xl/charts/chart47.xml" ContentType="application/vnd.openxmlformats-officedocument.drawingml.chart+xml"/>
  <Override PartName="/xl/drawings/drawing47.xml" ContentType="application/vnd.openxmlformats-officedocument.drawing+xml"/>
  <Override PartName="/xl/charts/colors46.xml" ContentType="application/vnd.ms-office.chartcolorstyle+xml"/>
  <Override PartName="/xl/charts/style46.xml" ContentType="application/vnd.ms-office.chartstyle+xml"/>
  <Override PartName="/xl/charts/chart46.xml" ContentType="application/vnd.openxmlformats-officedocument.drawingml.chart+xml"/>
  <Override PartName="/xl/drawings/drawing46.xml" ContentType="application/vnd.openxmlformats-officedocument.drawing+xml"/>
  <Override PartName="/xl/charts/colors45.xml" ContentType="application/vnd.ms-office.chartcolorstyle+xml"/>
  <Override PartName="/xl/charts/colors52.xml" ContentType="application/vnd.ms-office.chartcolorstyle+xml"/>
  <Override PartName="/xl/drawings/drawing53.xml" ContentType="application/vnd.openxmlformats-officedocument.drawing+xml"/>
  <Override PartName="/xl/charts/chart53.xml" ContentType="application/vnd.openxmlformats-officedocument.drawingml.chart+xml"/>
  <Override PartName="/xl/charts/chart60.xml" ContentType="application/vnd.openxmlformats-officedocument.drawingml.chart+xml"/>
  <Override PartName="/xl/drawings/drawing60.xml" ContentType="application/vnd.openxmlformats-officedocument.drawing+xml"/>
  <Override PartName="/xl/charts/colors59.xml" ContentType="application/vnd.ms-office.chartcolorstyle+xml"/>
  <Override PartName="/xl/charts/style59.xml" ContentType="application/vnd.ms-office.chartstyle+xml"/>
  <Override PartName="/xl/charts/chart59.xml" ContentType="application/vnd.openxmlformats-officedocument.drawingml.chart+xml"/>
  <Override PartName="/xl/drawings/drawing59.xml" ContentType="application/vnd.openxmlformats-officedocument.drawing+xml"/>
  <Override PartName="/xl/charts/colors58.xml" ContentType="application/vnd.ms-office.chartcolorstyle+xml"/>
  <Override PartName="/xl/charts/style58.xml" ContentType="application/vnd.ms-office.chartstyle+xml"/>
  <Override PartName="/xl/charts/style60.xml" ContentType="application/vnd.ms-office.chartstyle+xml"/>
  <Override PartName="/xl/charts/colors60.xml" ContentType="application/vnd.ms-office.chartcolorstyle+xml"/>
  <Override PartName="/xl/drawings/drawing61.xml" ContentType="application/vnd.openxmlformats-officedocument.drawing+xml"/>
  <Override PartName="/xl/charts/colors62.xml" ContentType="application/vnd.ms-office.chartcolorstyle+xml"/>
  <Override PartName="/xl/charts/style62.xml" ContentType="application/vnd.ms-office.chartstyle+xml"/>
  <Override PartName="/xl/charts/chart62.xml" ContentType="application/vnd.openxmlformats-officedocument.drawingml.chart+xml"/>
  <Override PartName="/xl/drawings/drawing62.xml" ContentType="application/vnd.openxmlformats-officedocument.drawing+xml"/>
  <Override PartName="/xl/charts/colors61.xml" ContentType="application/vnd.ms-office.chartcolorstyle+xml"/>
  <Override PartName="/xl/charts/style61.xml" ContentType="application/vnd.ms-office.chartstyle+xml"/>
  <Override PartName="/xl/charts/chart61.xml" ContentType="application/vnd.openxmlformats-officedocument.drawingml.chart+xml"/>
  <Override PartName="/xl/charts/chart58.xml" ContentType="application/vnd.openxmlformats-officedocument.drawingml.chart+xml"/>
  <Override PartName="/xl/drawings/drawing58.xml" ContentType="application/vnd.openxmlformats-officedocument.drawing+xml"/>
  <Override PartName="/xl/charts/colors57.xml" ContentType="application/vnd.ms-office.chartcolorstyle+xml"/>
  <Override PartName="/xl/drawings/drawing55.xml" ContentType="application/vnd.openxmlformats-officedocument.drawing+xml"/>
  <Override PartName="/xl/charts/colors54.xml" ContentType="application/vnd.ms-office.chartcolorstyle+xml"/>
  <Override PartName="/xl/charts/style54.xml" ContentType="application/vnd.ms-office.chartstyle+xml"/>
  <Override PartName="/xl/charts/chart54.xml" ContentType="application/vnd.openxmlformats-officedocument.drawingml.chart+xml"/>
  <Override PartName="/xl/drawings/drawing54.xml" ContentType="application/vnd.openxmlformats-officedocument.drawing+xml"/>
  <Override PartName="/xl/charts/colors53.xml" ContentType="application/vnd.ms-office.chartcolorstyle+xml"/>
  <Override PartName="/xl/charts/style53.xml" ContentType="application/vnd.ms-office.chartstyle+xml"/>
  <Override PartName="/xl/charts/chart55.xml" ContentType="application/vnd.openxmlformats-officedocument.drawingml.chart+xml"/>
  <Override PartName="/xl/charts/style55.xml" ContentType="application/vnd.ms-office.chartstyle+xml"/>
  <Override PartName="/xl/charts/colors55.xml" ContentType="application/vnd.ms-office.chartcolorstyle+xml"/>
  <Override PartName="/xl/charts/style57.xml" ContentType="application/vnd.ms-office.chartstyle+xml"/>
  <Override PartName="/xl/charts/chart57.xml" ContentType="application/vnd.openxmlformats-officedocument.drawingml.chart+xml"/>
  <Override PartName="/xl/drawings/drawing57.xml" ContentType="application/vnd.openxmlformats-officedocument.drawing+xml"/>
  <Override PartName="/xl/charts/colors56.xml" ContentType="application/vnd.ms-office.chartcolorstyle+xml"/>
  <Override PartName="/xl/charts/style56.xml" ContentType="application/vnd.ms-office.chartstyle+xml"/>
  <Override PartName="/xl/charts/chart56.xml" ContentType="application/vnd.openxmlformats-officedocument.drawingml.chart+xml"/>
  <Override PartName="/xl/drawings/drawing56.xml" ContentType="application/vnd.openxmlformats-officedocument.drawing+xml"/>
  <Override PartName="/xl/charts/chart63.xml" ContentType="application/vnd.openxmlformats-officedocument.drawingml.chart+xml"/>
  <Override PartName="/xl/charts/colors42.xml" ContentType="application/vnd.ms-office.chartcolorstyle+xml"/>
  <Override PartName="/xl/charts/chart42.xml" ContentType="application/vnd.openxmlformats-officedocument.drawingml.chart+xml"/>
  <Override PartName="/xl/charts/chart29.xml" ContentType="application/vnd.openxmlformats-officedocument.drawingml.chart+xml"/>
  <Override PartName="/xl/drawings/drawing29.xml" ContentType="application/vnd.openxmlformats-officedocument.drawing+xml"/>
  <Override PartName="/xl/charts/colors28.xml" ContentType="application/vnd.ms-office.chartcolorstyle+xml"/>
  <Override PartName="/xl/charts/style28.xml" ContentType="application/vnd.ms-office.chartstyle+xml"/>
  <Override PartName="/xl/charts/chart28.xml" ContentType="application/vnd.openxmlformats-officedocument.drawingml.chart+xml"/>
  <Override PartName="/xl/drawings/drawing28.xml" ContentType="application/vnd.openxmlformats-officedocument.drawing+xml"/>
  <Override PartName="/xl/charts/colors27.xml" ContentType="application/vnd.ms-office.chartcolorstyle+xml"/>
  <Override PartName="/xl/charts/style27.xml" ContentType="application/vnd.ms-office.chartstyle+xml"/>
  <Override PartName="/xl/charts/style29.xml" ContentType="application/vnd.ms-office.chartstyle+xml"/>
  <Override PartName="/xl/charts/colors29.xml" ContentType="application/vnd.ms-office.chartcolorstyle+xml"/>
  <Override PartName="/xl/drawings/drawing30.xml" ContentType="application/vnd.openxmlformats-officedocument.drawing+xml"/>
  <Override PartName="/xl/drawings/drawing32.xml" ContentType="application/vnd.openxmlformats-officedocument.drawing+xml"/>
  <Override PartName="/xl/charts/colors31.xml" ContentType="application/vnd.ms-office.chartcolorstyle+xml"/>
  <Override PartName="/xl/charts/style31.xml" ContentType="application/vnd.ms-office.chartstyle+xml"/>
  <Override PartName="/xl/charts/chart31.xml" ContentType="application/vnd.openxmlformats-officedocument.drawingml.chart+xml"/>
  <Override PartName="/xl/drawings/drawing31.xml" ContentType="application/vnd.openxmlformats-officedocument.drawing+xml"/>
  <Override PartName="/xl/charts/colors30.xml" ContentType="application/vnd.ms-office.chartcolorstyle+xml"/>
  <Override PartName="/xl/charts/style30.xml" ContentType="application/vnd.ms-office.chartstyle+xml"/>
  <Override PartName="/xl/charts/chart30.xml" ContentType="application/vnd.openxmlformats-officedocument.drawingml.chart+xml"/>
  <Override PartName="/xl/charts/chart27.xml" ContentType="application/vnd.openxmlformats-officedocument.drawingml.chart+xml"/>
  <Override PartName="/xl/drawings/drawing27.xml" ContentType="application/vnd.openxmlformats-officedocument.drawing+xml"/>
  <Override PartName="/xl/charts/colors26.xml" ContentType="application/vnd.ms-office.chartcolorstyle+xml"/>
  <Override PartName="/xl/drawings/drawing24.xml" ContentType="application/vnd.openxmlformats-officedocument.drawing+xml"/>
  <Override PartName="/xl/charts/colors23.xml" ContentType="application/vnd.ms-office.chartcolorstyle+xml"/>
  <Override PartName="/xl/charts/style23.xml" ContentType="application/vnd.ms-office.chartstyle+xml"/>
  <Override PartName="/xl/charts/chart23.xml" ContentType="application/vnd.openxmlformats-officedocument.drawingml.chart+xml"/>
  <Override PartName="/xl/drawings/drawing23.xml" ContentType="application/vnd.openxmlformats-officedocument.drawing+xml"/>
  <Override PartName="/xl/charts/colors22.xml" ContentType="application/vnd.ms-office.chartcolorstyle+xml"/>
  <Override PartName="/xl/charts/style22.xml" ContentType="application/vnd.ms-office.chartstyle+xml"/>
  <Override PartName="/xl/charts/chart22.xml" ContentType="application/vnd.openxmlformats-officedocument.drawingml.chart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charts/style26.xml" ContentType="application/vnd.ms-office.chartstyle+xml"/>
  <Override PartName="/xl/charts/chart26.xml" ContentType="application/vnd.openxmlformats-officedocument.drawingml.chart+xml"/>
  <Override PartName="/xl/drawings/drawing26.xml" ContentType="application/vnd.openxmlformats-officedocument.drawing+xml"/>
  <Override PartName="/xl/charts/colors25.xml" ContentType="application/vnd.ms-office.chartcolorstyle+xml"/>
  <Override PartName="/xl/charts/style25.xml" ContentType="application/vnd.ms-office.chartstyle+xml"/>
  <Override PartName="/xl/charts/chart25.xml" ContentType="application/vnd.openxmlformats-officedocument.drawingml.chart+xml"/>
  <Override PartName="/xl/drawings/drawing25.xml" ContentType="application/vnd.openxmlformats-officedocument.drawing+xml"/>
  <Override PartName="/xl/charts/chart32.xml" ContentType="application/vnd.openxmlformats-officedocument.drawingml.chart+xml"/>
  <Override PartName="/xl/charts/style32.xml" ContentType="application/vnd.ms-office.chartstyle+xml"/>
  <Override PartName="/xl/charts/colors32.xml" ContentType="application/vnd.ms-office.chartcolorstyle+xml"/>
  <Override PartName="/xl/charts/style39.xml" ContentType="application/vnd.ms-office.chartstyle+xml"/>
  <Override PartName="/xl/charts/chart39.xml" ContentType="application/vnd.openxmlformats-officedocument.drawingml.chart+xml"/>
  <Override PartName="/xl/drawings/drawing39.xml" ContentType="application/vnd.openxmlformats-officedocument.drawing+xml"/>
  <Override PartName="/xl/charts/colors38.xml" ContentType="application/vnd.ms-office.chartcolorstyle+xml"/>
  <Override PartName="/xl/charts/style38.xml" ContentType="application/vnd.ms-office.chartstyle+xml"/>
  <Override PartName="/xl/charts/chart38.xml" ContentType="application/vnd.openxmlformats-officedocument.drawingml.chart+xml"/>
  <Override PartName="/xl/drawings/drawing38.xml" ContentType="application/vnd.openxmlformats-officedocument.drawing+xml"/>
  <Override PartName="/xl/charts/colors39.xml" ContentType="application/vnd.ms-office.chartcolorstyle+xml"/>
  <Override PartName="/xl/drawings/drawing40.xml" ContentType="application/vnd.openxmlformats-officedocument.drawing+xml"/>
  <Override PartName="/xl/charts/chart40.xml" ContentType="application/vnd.openxmlformats-officedocument.drawingml.chart+xml"/>
  <Override PartName="/xl/drawings/drawing42.xml" ContentType="application/vnd.openxmlformats-officedocument.drawing+xml"/>
  <Override PartName="/xl/charts/colors41.xml" ContentType="application/vnd.ms-office.chartcolorstyle+xml"/>
  <Override PartName="/xl/charts/style41.xml" ContentType="application/vnd.ms-office.chartstyle+xml"/>
  <Override PartName="/xl/charts/chart41.xml" ContentType="application/vnd.openxmlformats-officedocument.drawingml.chart+xml"/>
  <Override PartName="/xl/drawings/drawing41.xml" ContentType="application/vnd.openxmlformats-officedocument.drawing+xml"/>
  <Override PartName="/xl/charts/colors40.xml" ContentType="application/vnd.ms-office.chartcolorstyle+xml"/>
  <Override PartName="/xl/charts/style40.xml" ContentType="application/vnd.ms-office.chartstyle+xml"/>
  <Override PartName="/xl/charts/style42.xml" ContentType="application/vnd.ms-office.chartstyle+xml"/>
  <Override PartName="/xl/charts/colors37.xml" ContentType="application/vnd.ms-office.chartcolorstyle+xml"/>
  <Override PartName="/xl/charts/chart37.xml" ContentType="application/vnd.openxmlformats-officedocument.drawingml.chart+xml"/>
  <Override PartName="/xl/charts/style34.xml" ContentType="application/vnd.ms-office.chartstyle+xml"/>
  <Override PartName="/xl/charts/chart34.xml" ContentType="application/vnd.openxmlformats-officedocument.drawingml.chart+xml"/>
  <Override PartName="/xl/drawings/drawing34.xml" ContentType="application/vnd.openxmlformats-officedocument.drawing+xml"/>
  <Override PartName="/xl/charts/colors33.xml" ContentType="application/vnd.ms-office.chartcolorstyle+xml"/>
  <Override PartName="/xl/charts/style33.xml" ContentType="application/vnd.ms-office.chartstyle+xml"/>
  <Override PartName="/xl/charts/chart33.xml" ContentType="application/vnd.openxmlformats-officedocument.drawingml.chart+xml"/>
  <Override PartName="/xl/drawings/drawing33.xml" ContentType="application/vnd.openxmlformats-officedocument.drawing+xml"/>
  <Override PartName="/xl/charts/style37.xml" ContentType="application/vnd.ms-office.chartstyle+xml"/>
  <Override PartName="/xl/charts/colors34.xml" ContentType="application/vnd.ms-office.chartcolorstyle+xml"/>
  <Override PartName="/xl/charts/chart35.xml" ContentType="application/vnd.openxmlformats-officedocument.drawingml.chart+xml"/>
  <Override PartName="/xl/drawings/drawing37.xml" ContentType="application/vnd.openxmlformats-officedocument.drawing+xml"/>
  <Override PartName="/xl/charts/colors36.xml" ContentType="application/vnd.ms-office.chartcolorstyle+xml"/>
  <Override PartName="/xl/drawings/drawing35.xml" ContentType="application/vnd.openxmlformats-officedocument.drawing+xml"/>
  <Override PartName="/xl/charts/style36.xml" ContentType="application/vnd.ms-office.chartstyle+xml"/>
  <Override PartName="/xl/drawings/drawing36.xml" ContentType="application/vnd.openxmlformats-officedocument.drawing+xml"/>
  <Override PartName="/xl/charts/chart36.xml" ContentType="application/vnd.openxmlformats-officedocument.drawingml.chart+xml"/>
  <Override PartName="/xl/charts/style35.xml" ContentType="application/vnd.ms-office.chartstyle+xml"/>
  <Override PartName="/xl/charts/colors3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 defaultThemeVersion="164011"/>
  <mc:AlternateContent xmlns:mc="http://schemas.openxmlformats.org/markup-compatibility/2006">
    <mc:Choice Requires="x15">
      <x15ac:absPath xmlns:x15ac="http://schemas.microsoft.com/office/spreadsheetml/2010/11/ac" url="Q:\MPSC2021\2021 RC\MFRs\"/>
    </mc:Choice>
  </mc:AlternateContent>
  <bookViews>
    <workbookView xWindow="0" yWindow="0" windowWidth="25200" windowHeight="11250"/>
  </bookViews>
  <sheets>
    <sheet name="Callaway" sheetId="13" r:id="rId1"/>
    <sheet name="Keokuk1" sheetId="15" r:id="rId2"/>
    <sheet name="Keokuk2" sheetId="16" r:id="rId3"/>
    <sheet name="Keokuk3" sheetId="17" r:id="rId4"/>
    <sheet name="Keokuk4" sheetId="18" r:id="rId5"/>
    <sheet name="Keokuk5" sheetId="19" r:id="rId6"/>
    <sheet name="Keokuk6" sheetId="20" r:id="rId7"/>
    <sheet name="Keokuk7" sheetId="21" r:id="rId8"/>
    <sheet name="Keokuk8" sheetId="22" r:id="rId9"/>
    <sheet name="Keokuk9" sheetId="23" r:id="rId10"/>
    <sheet name="Keokuk10" sheetId="24" r:id="rId11"/>
    <sheet name="Keokuk11" sheetId="25" r:id="rId12"/>
    <sheet name="Keokuk12" sheetId="26" r:id="rId13"/>
    <sheet name="Keokuk13" sheetId="27" r:id="rId14"/>
    <sheet name="Keokuk14" sheetId="28" r:id="rId15"/>
    <sheet name="Keokuk15" sheetId="29" r:id="rId16"/>
    <sheet name="Labadie1" sheetId="30" r:id="rId17"/>
    <sheet name="Labadie2" sheetId="31" r:id="rId18"/>
    <sheet name="Labadie3" sheetId="32" r:id="rId19"/>
    <sheet name="Labadie4" sheetId="33" r:id="rId20"/>
    <sheet name="MHREC1" sheetId="34" r:id="rId21"/>
    <sheet name="MHREC2" sheetId="35" r:id="rId22"/>
    <sheet name="MHREC3" sheetId="36" r:id="rId23"/>
    <sheet name="Meramec1" sheetId="37" r:id="rId24"/>
    <sheet name="Meramec2" sheetId="38" r:id="rId25"/>
    <sheet name="Meramec3" sheetId="39" r:id="rId26"/>
    <sheet name="Meramec4" sheetId="40" r:id="rId27"/>
    <sheet name="Osage1" sheetId="41" r:id="rId28"/>
    <sheet name="Osage2" sheetId="42" r:id="rId29"/>
    <sheet name="Osage3" sheetId="43" r:id="rId30"/>
    <sheet name="Osage4" sheetId="44" r:id="rId31"/>
    <sheet name="Osage5" sheetId="45" r:id="rId32"/>
    <sheet name="Osage6" sheetId="46" r:id="rId33"/>
    <sheet name="Osage7" sheetId="47" r:id="rId34"/>
    <sheet name="Osage8" sheetId="48" r:id="rId35"/>
    <sheet name="RushIsland1" sheetId="49" r:id="rId36"/>
    <sheet name="RushIsland2" sheetId="50" r:id="rId37"/>
    <sheet name="Sioux1" sheetId="51" r:id="rId38"/>
    <sheet name="Sioux2" sheetId="52" r:id="rId39"/>
    <sheet name="TaumSauk1" sheetId="53" r:id="rId40"/>
    <sheet name="TaumSauk2" sheetId="54" r:id="rId41"/>
    <sheet name="Audrain1" sheetId="55" r:id="rId42"/>
    <sheet name="Audrain2" sheetId="56" r:id="rId43"/>
    <sheet name="Audrain3" sheetId="57" r:id="rId44"/>
    <sheet name="Audrain4" sheetId="58" r:id="rId45"/>
    <sheet name="Audrain5" sheetId="59" r:id="rId46"/>
    <sheet name="Audrain6" sheetId="60" r:id="rId47"/>
    <sheet name="Audrain7" sheetId="61" r:id="rId48"/>
    <sheet name="Audrain8" sheetId="62" r:id="rId49"/>
    <sheet name="Fairgrounds" sheetId="63" r:id="rId50"/>
    <sheet name="GooseCreek1" sheetId="64" r:id="rId51"/>
    <sheet name="GooseCreek2" sheetId="65" r:id="rId52"/>
    <sheet name="GooseCreek3" sheetId="66" r:id="rId53"/>
    <sheet name="GooseCreek4" sheetId="67" r:id="rId54"/>
    <sheet name="GooseCreek5" sheetId="68" r:id="rId55"/>
    <sheet name="GooseCreek6" sheetId="69" r:id="rId56"/>
    <sheet name="Kinmundy1" sheetId="70" r:id="rId57"/>
    <sheet name="Kinmundy2" sheetId="71" r:id="rId58"/>
    <sheet name="MeramecCTG1" sheetId="72" r:id="rId59"/>
    <sheet name="MeramecCTG2" sheetId="73" r:id="rId60"/>
    <sheet name="Mexico" sheetId="74" r:id="rId61"/>
    <sheet name="Moberly" sheetId="75" r:id="rId62"/>
    <sheet name="Moreau" sheetId="76" r:id="rId63"/>
    <sheet name="PenoCreek1" sheetId="77" r:id="rId64"/>
    <sheet name="PenoCreek2" sheetId="78" r:id="rId65"/>
    <sheet name="PenoCreek3" sheetId="79" r:id="rId66"/>
    <sheet name="PenoCreek4" sheetId="80" r:id="rId67"/>
    <sheet name="Pinckneyville1" sheetId="81" r:id="rId68"/>
    <sheet name="Pinckneyville2" sheetId="82" r:id="rId69"/>
    <sheet name="Pinckneyville3" sheetId="83" r:id="rId70"/>
    <sheet name="Pinckneyville4" sheetId="84" r:id="rId71"/>
    <sheet name="Pinckneyville5" sheetId="85" r:id="rId72"/>
    <sheet name="Pinckneyville6" sheetId="86" r:id="rId73"/>
    <sheet name="Pinckneyville7" sheetId="87" r:id="rId74"/>
    <sheet name="Pinckneyville8" sheetId="88" r:id="rId75"/>
    <sheet name="RaccoonCreek1" sheetId="89" r:id="rId76"/>
    <sheet name="RaccoonCreek2" sheetId="90" r:id="rId77"/>
    <sheet name="RaccoonCreek3" sheetId="91" r:id="rId78"/>
    <sheet name="RaccoonCreek4" sheetId="92" r:id="rId79"/>
    <sheet name="Venice2" sheetId="93" r:id="rId80"/>
    <sheet name="Venice3" sheetId="94" r:id="rId81"/>
    <sheet name="Venice4" sheetId="95" r:id="rId82"/>
    <sheet name="Venice5" sheetId="96" r:id="rId83"/>
  </sheets>
  <calcPr calcId="162913"/>
</workbook>
</file>

<file path=xl/sharedStrings.xml><?xml version="1.0" encoding="utf-8"?>
<sst xmlns="http://schemas.openxmlformats.org/spreadsheetml/2006/main" count="332" uniqueCount="86">
  <si>
    <t>Callaway - Callaway 1</t>
  </si>
  <si>
    <t>DATE</t>
  </si>
  <si>
    <t>FOR</t>
  </si>
  <si>
    <t>EAF</t>
  </si>
  <si>
    <t>Keokuk - Keokuk  1</t>
  </si>
  <si>
    <t>Keokuk - Keokuk  2</t>
  </si>
  <si>
    <t>Keokuk - Keokuk  3</t>
  </si>
  <si>
    <t>Keokuk - Keokuk  4</t>
  </si>
  <si>
    <t>Keokuk - Keokuk  5</t>
  </si>
  <si>
    <t>Keokuk - Keokuk  6</t>
  </si>
  <si>
    <t>Keokuk - Keokuk  7</t>
  </si>
  <si>
    <t>Keokuk - Keokuk  8</t>
  </si>
  <si>
    <t>Keokuk - Keokuk  9</t>
  </si>
  <si>
    <t>Keokuk - Keokuk 10</t>
  </si>
  <si>
    <t>Keokuk - Keokuk 11</t>
  </si>
  <si>
    <t>Keokuk - Keokuk 12</t>
  </si>
  <si>
    <t>Keokuk - Keokuk 13</t>
  </si>
  <si>
    <t>Keokuk - Keokuk 14</t>
  </si>
  <si>
    <t>Keokuk - Keokuk 15</t>
  </si>
  <si>
    <t>Labadie - Labadie 1</t>
  </si>
  <si>
    <t>Labadie - Labadie 2</t>
  </si>
  <si>
    <t>Labadie - Labadie 3</t>
  </si>
  <si>
    <t>Labadie - Labadie 4</t>
  </si>
  <si>
    <t>Maryland Heights Renewable Energy Center - Maryland Heights 1</t>
  </si>
  <si>
    <t>Maryland Heights Renewable Energy Center - Maryland Heights 2</t>
  </si>
  <si>
    <t>Maryland Heights Renewable Energy Center - Maryland Heights 3</t>
  </si>
  <si>
    <t>Meramec - Meramec 1</t>
  </si>
  <si>
    <t>Meramec - Meramec 2</t>
  </si>
  <si>
    <t>Meramec - Meramec 3</t>
  </si>
  <si>
    <t>Meramec - Meramec 4</t>
  </si>
  <si>
    <t>Osage - Osage 1</t>
  </si>
  <si>
    <t>Osage - Osage 2</t>
  </si>
  <si>
    <t>Osage - Osage 3</t>
  </si>
  <si>
    <t>Osage - Osage 4</t>
  </si>
  <si>
    <t>Osage - Osage 5</t>
  </si>
  <si>
    <t>Osage - Osage 6</t>
  </si>
  <si>
    <t>Osage - Osage 7</t>
  </si>
  <si>
    <t>Osage - Osage 8</t>
  </si>
  <si>
    <t>Rush Island - Rush Island 1</t>
  </si>
  <si>
    <t>Rush Island - Rush Island 2</t>
  </si>
  <si>
    <t>Sioux - Sioux 1</t>
  </si>
  <si>
    <t>Sioux - Sioux 2</t>
  </si>
  <si>
    <t>Taum Sauk - Taum Sauk 1</t>
  </si>
  <si>
    <t>Taum Sauk - Taum Sauk 2</t>
  </si>
  <si>
    <t>UE CTGs - Audrain CTG 1</t>
  </si>
  <si>
    <t>UE CTGs - Audrain CTG 2</t>
  </si>
  <si>
    <t>UE CTGs - Audrain CTG 3</t>
  </si>
  <si>
    <t>UE CTGs - Audrain CTG 4</t>
  </si>
  <si>
    <t>UE CTGs - Audrain CTG 5</t>
  </si>
  <si>
    <t>UE CTGs - Audrain CTG 6</t>
  </si>
  <si>
    <t>UE CTGs - Audrain CTG 7</t>
  </si>
  <si>
    <t>UE CTGs - Audrain CTG 8</t>
  </si>
  <si>
    <t>UE CTGs - Fairgrounds CTG 1</t>
  </si>
  <si>
    <t>UE CTGs - Goose Creek CTG 1</t>
  </si>
  <si>
    <t>UE CTGs - Goose Creek CTG 2</t>
  </si>
  <si>
    <t>UE CTGs - Goose Creek CTG 3</t>
  </si>
  <si>
    <t>UE CTGs - Goose Creek CTG 4</t>
  </si>
  <si>
    <t>UE CTGs - Goose Creek CTG 5</t>
  </si>
  <si>
    <t>UE CTGs - Goose Creek CTG 6</t>
  </si>
  <si>
    <t>UE CTGs - Kinmundy CTG 1</t>
  </si>
  <si>
    <t>UE CTGs - Kinmundy CTG 2</t>
  </si>
  <si>
    <t>UE CTGs - Meramec CTG 1</t>
  </si>
  <si>
    <t>UE CTGs - Meramec CTG 2</t>
  </si>
  <si>
    <t>UE CTGs - Mexico CTG 1</t>
  </si>
  <si>
    <t>UE CTGs - Moberly CTG 1</t>
  </si>
  <si>
    <t>UE CTGs - Moreau CTG 1</t>
  </si>
  <si>
    <t>UE CTGs - Peno Creek CTG 1</t>
  </si>
  <si>
    <t>UE CTGs - Peno Creek CTG 2</t>
  </si>
  <si>
    <t>UE CTGs - Peno Creek CTG 3</t>
  </si>
  <si>
    <t>UE CTGs - Peno Creek CTG 4</t>
  </si>
  <si>
    <t>UE CTGs - Pinckneyville CTG 1</t>
  </si>
  <si>
    <t>UE CTGs - Pinckneyville CTG 2</t>
  </si>
  <si>
    <t>UE CTGs - Pinckneyville CTG 3</t>
  </si>
  <si>
    <t>UE CTGs - Pinckneyville CTG 4</t>
  </si>
  <si>
    <t>UE CTGs - Pinckneyville CTG 5</t>
  </si>
  <si>
    <t>UE CTGs - Pinckneyville CTG 6</t>
  </si>
  <si>
    <t>UE CTGs - Pinckneyville CTG 7</t>
  </si>
  <si>
    <t>UE CTGs - Pinckneyville CTG 8</t>
  </si>
  <si>
    <t>UE CTGs - Raccoon Creek CTG 1</t>
  </si>
  <si>
    <t>UE CTGs - Raccoon Creek CTG 2</t>
  </si>
  <si>
    <t>UE CTGs - Raccoon Creek CTG 3</t>
  </si>
  <si>
    <t>UE CTGs - Raccoon Creek CTG 4</t>
  </si>
  <si>
    <t>UE CTGs - Venice CTG 2</t>
  </si>
  <si>
    <t>UE CTGs - Venice CTG 3</t>
  </si>
  <si>
    <t>UE CTGs - Venice CTG 4</t>
  </si>
  <si>
    <t>UE CTGs - Venice CTG 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1">
    <numFmt numFmtId="164" formatCode="mmm\-yyyy"/>
  </numFmts>
  <fonts count="18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2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7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7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7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7" fillId="32" borderId="0" applyNumberFormat="0" applyBorder="0" applyAlignment="0" applyProtection="0"/>
  </cellStyleXfs>
  <cellXfs count="2">
    <xf numFmtId="0" fontId="0" fillId="0" borderId="0" xfId="0"/>
    <xf numFmtId="164" fontId="0" fillId="0" borderId="0" xfId="0" applyNumberFormat="1"/>
  </cellXfs>
  <cellStyles count="42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theme" Target="theme/theme1.xml"/><Relationship Id="rId89" Type="http://schemas.openxmlformats.org/officeDocument/2006/relationships/customXml" Target="../customXml/item3.xml"/><Relationship Id="rId16" Type="http://schemas.openxmlformats.org/officeDocument/2006/relationships/worksheet" Target="worksheets/sheet16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5" Type="http://schemas.openxmlformats.org/officeDocument/2006/relationships/worksheet" Target="worksheets/sheet5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77" Type="http://schemas.openxmlformats.org/officeDocument/2006/relationships/worksheet" Target="worksheets/sheet77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80" Type="http://schemas.openxmlformats.org/officeDocument/2006/relationships/worksheet" Target="worksheets/sheet80.xml"/><Relationship Id="rId85" Type="http://schemas.openxmlformats.org/officeDocument/2006/relationships/styles" Target="styles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worksheet" Target="worksheets/sheet67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83" Type="http://schemas.openxmlformats.org/officeDocument/2006/relationships/worksheet" Target="worksheets/sheet83.xml"/><Relationship Id="rId88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81" Type="http://schemas.openxmlformats.org/officeDocument/2006/relationships/worksheet" Target="worksheets/sheet81.xml"/><Relationship Id="rId86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customXml" Target="../customXml/item1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" Type="http://schemas.openxmlformats.org/officeDocument/2006/relationships/worksheet" Target="worksheets/sheet19.xml"/></Relationships>
</file>

<file path=xl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27.xml.rels><?xml version="1.0" encoding="UTF-8" standalone="yes"?>
<Relationships xmlns="http://schemas.openxmlformats.org/package/2006/relationships"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xl/charts/_rels/chart29.xml.rels><?xml version="1.0" encoding="UTF-8" standalone="yes"?>
<Relationships xmlns="http://schemas.openxmlformats.org/package/2006/relationships"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xl/charts/_rels/chart30.xml.rels><?xml version="1.0" encoding="UTF-8" standalone="yes"?>
<Relationships xmlns="http://schemas.openxmlformats.org/package/2006/relationships"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xl/charts/_rels/chart31.xml.rels><?xml version="1.0" encoding="UTF-8" standalone="yes"?>
<Relationships xmlns="http://schemas.openxmlformats.org/package/2006/relationships"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xl/charts/_rels/chart32.xml.rels><?xml version="1.0" encoding="UTF-8" standalone="yes"?>
<Relationships xmlns="http://schemas.openxmlformats.org/package/2006/relationships"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xl/charts/_rels/chart33.xml.rels><?xml version="1.0" encoding="UTF-8" standalone="yes"?>
<Relationships xmlns="http://schemas.openxmlformats.org/package/2006/relationships"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xl/charts/_rels/chart34.xml.rels><?xml version="1.0" encoding="UTF-8" standalone="yes"?>
<Relationships xmlns="http://schemas.openxmlformats.org/package/2006/relationships"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xl/charts/_rels/chart35.xml.rels><?xml version="1.0" encoding="UTF-8" standalone="yes"?>
<Relationships xmlns="http://schemas.openxmlformats.org/package/2006/relationships"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xl/charts/_rels/chart36.xml.rels><?xml version="1.0" encoding="UTF-8" standalone="yes"?>
<Relationships xmlns="http://schemas.openxmlformats.org/package/2006/relationships"><Relationship Id="rId2" Type="http://schemas.microsoft.com/office/2011/relationships/chartColorStyle" Target="colors36.xml"/><Relationship Id="rId1" Type="http://schemas.microsoft.com/office/2011/relationships/chartStyle" Target="style36.xml"/></Relationships>
</file>

<file path=xl/charts/_rels/chart37.xml.rels><?xml version="1.0" encoding="UTF-8" standalone="yes"?>
<Relationships xmlns="http://schemas.openxmlformats.org/package/2006/relationships"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xl/charts/_rels/chart38.xml.rels><?xml version="1.0" encoding="UTF-8" standalone="yes"?>
<Relationships xmlns="http://schemas.openxmlformats.org/package/2006/relationships"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xl/charts/_rels/chart39.xml.rels><?xml version="1.0" encoding="UTF-8" standalone="yes"?>
<Relationships xmlns="http://schemas.openxmlformats.org/package/2006/relationships"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xl/charts/_rels/chart40.xml.rels><?xml version="1.0" encoding="UTF-8" standalone="yes"?>
<Relationships xmlns="http://schemas.openxmlformats.org/package/2006/relationships"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xl/charts/_rels/chart41.xml.rels><?xml version="1.0" encoding="UTF-8" standalone="yes"?>
<Relationships xmlns="http://schemas.openxmlformats.org/package/2006/relationships"><Relationship Id="rId2" Type="http://schemas.microsoft.com/office/2011/relationships/chartColorStyle" Target="colors41.xml"/><Relationship Id="rId1" Type="http://schemas.microsoft.com/office/2011/relationships/chartStyle" Target="style41.xml"/></Relationships>
</file>

<file path=xl/charts/_rels/chart42.xml.rels><?xml version="1.0" encoding="UTF-8" standalone="yes"?>
<Relationships xmlns="http://schemas.openxmlformats.org/package/2006/relationships"><Relationship Id="rId2" Type="http://schemas.microsoft.com/office/2011/relationships/chartColorStyle" Target="colors42.xml"/><Relationship Id="rId1" Type="http://schemas.microsoft.com/office/2011/relationships/chartStyle" Target="style42.xml"/></Relationships>
</file>

<file path=xl/charts/_rels/chart43.xml.rels><?xml version="1.0" encoding="UTF-8" standalone="yes"?>
<Relationships xmlns="http://schemas.openxmlformats.org/package/2006/relationships"><Relationship Id="rId2" Type="http://schemas.microsoft.com/office/2011/relationships/chartColorStyle" Target="colors43.xml"/><Relationship Id="rId1" Type="http://schemas.microsoft.com/office/2011/relationships/chartStyle" Target="style43.xml"/></Relationships>
</file>

<file path=xl/charts/_rels/chart44.xml.rels><?xml version="1.0" encoding="UTF-8" standalone="yes"?>
<Relationships xmlns="http://schemas.openxmlformats.org/package/2006/relationships"><Relationship Id="rId2" Type="http://schemas.microsoft.com/office/2011/relationships/chartColorStyle" Target="colors44.xml"/><Relationship Id="rId1" Type="http://schemas.microsoft.com/office/2011/relationships/chartStyle" Target="style44.xml"/></Relationships>
</file>

<file path=xl/charts/_rels/chart45.xml.rels><?xml version="1.0" encoding="UTF-8" standalone="yes"?>
<Relationships xmlns="http://schemas.openxmlformats.org/package/2006/relationships"><Relationship Id="rId2" Type="http://schemas.microsoft.com/office/2011/relationships/chartColorStyle" Target="colors45.xml"/><Relationship Id="rId1" Type="http://schemas.microsoft.com/office/2011/relationships/chartStyle" Target="style45.xml"/></Relationships>
</file>

<file path=xl/charts/_rels/chart46.xml.rels><?xml version="1.0" encoding="UTF-8" standalone="yes"?>
<Relationships xmlns="http://schemas.openxmlformats.org/package/2006/relationships"><Relationship Id="rId2" Type="http://schemas.microsoft.com/office/2011/relationships/chartColorStyle" Target="colors46.xml"/><Relationship Id="rId1" Type="http://schemas.microsoft.com/office/2011/relationships/chartStyle" Target="style46.xml"/></Relationships>
</file>

<file path=xl/charts/_rels/chart47.xml.rels><?xml version="1.0" encoding="UTF-8" standalone="yes"?>
<Relationships xmlns="http://schemas.openxmlformats.org/package/2006/relationships"><Relationship Id="rId2" Type="http://schemas.microsoft.com/office/2011/relationships/chartColorStyle" Target="colors47.xml"/><Relationship Id="rId1" Type="http://schemas.microsoft.com/office/2011/relationships/chartStyle" Target="style47.xml"/></Relationships>
</file>

<file path=xl/charts/_rels/chart48.xml.rels><?xml version="1.0" encoding="UTF-8" standalone="yes"?>
<Relationships xmlns="http://schemas.openxmlformats.org/package/2006/relationships"><Relationship Id="rId2" Type="http://schemas.microsoft.com/office/2011/relationships/chartColorStyle" Target="colors48.xml"/><Relationship Id="rId1" Type="http://schemas.microsoft.com/office/2011/relationships/chartStyle" Target="style48.xml"/></Relationships>
</file>

<file path=xl/charts/_rels/chart49.xml.rels><?xml version="1.0" encoding="UTF-8" standalone="yes"?>
<Relationships xmlns="http://schemas.openxmlformats.org/package/2006/relationships"><Relationship Id="rId2" Type="http://schemas.microsoft.com/office/2011/relationships/chartColorStyle" Target="colors49.xml"/><Relationship Id="rId1" Type="http://schemas.microsoft.com/office/2011/relationships/chartStyle" Target="style49.xml"/></Relationships>
</file>

<file path=xl/charts/_rels/chart50.xml.rels><?xml version="1.0" encoding="UTF-8" standalone="yes"?>
<Relationships xmlns="http://schemas.openxmlformats.org/package/2006/relationships"><Relationship Id="rId2" Type="http://schemas.microsoft.com/office/2011/relationships/chartColorStyle" Target="colors50.xml"/><Relationship Id="rId1" Type="http://schemas.microsoft.com/office/2011/relationships/chartStyle" Target="style50.xml"/></Relationships>
</file>

<file path=xl/charts/_rels/chart51.xml.rels><?xml version="1.0" encoding="UTF-8" standalone="yes"?>
<Relationships xmlns="http://schemas.openxmlformats.org/package/2006/relationships"><Relationship Id="rId2" Type="http://schemas.microsoft.com/office/2011/relationships/chartColorStyle" Target="colors51.xml"/><Relationship Id="rId1" Type="http://schemas.microsoft.com/office/2011/relationships/chartStyle" Target="style51.xml"/></Relationships>
</file>

<file path=xl/charts/_rels/chart52.xml.rels><?xml version="1.0" encoding="UTF-8" standalone="yes"?>
<Relationships xmlns="http://schemas.openxmlformats.org/package/2006/relationships"><Relationship Id="rId2" Type="http://schemas.microsoft.com/office/2011/relationships/chartColorStyle" Target="colors52.xml"/><Relationship Id="rId1" Type="http://schemas.microsoft.com/office/2011/relationships/chartStyle" Target="style52.xml"/></Relationships>
</file>

<file path=xl/charts/_rels/chart53.xml.rels><?xml version="1.0" encoding="UTF-8" standalone="yes"?>
<Relationships xmlns="http://schemas.openxmlformats.org/package/2006/relationships"><Relationship Id="rId2" Type="http://schemas.microsoft.com/office/2011/relationships/chartColorStyle" Target="colors53.xml"/><Relationship Id="rId1" Type="http://schemas.microsoft.com/office/2011/relationships/chartStyle" Target="style53.xml"/></Relationships>
</file>

<file path=xl/charts/_rels/chart54.xml.rels><?xml version="1.0" encoding="UTF-8" standalone="yes"?>
<Relationships xmlns="http://schemas.openxmlformats.org/package/2006/relationships"><Relationship Id="rId2" Type="http://schemas.microsoft.com/office/2011/relationships/chartColorStyle" Target="colors54.xml"/><Relationship Id="rId1" Type="http://schemas.microsoft.com/office/2011/relationships/chartStyle" Target="style54.xml"/></Relationships>
</file>

<file path=xl/charts/_rels/chart55.xml.rels><?xml version="1.0" encoding="UTF-8" standalone="yes"?>
<Relationships xmlns="http://schemas.openxmlformats.org/package/2006/relationships"><Relationship Id="rId2" Type="http://schemas.microsoft.com/office/2011/relationships/chartColorStyle" Target="colors55.xml"/><Relationship Id="rId1" Type="http://schemas.microsoft.com/office/2011/relationships/chartStyle" Target="style55.xml"/></Relationships>
</file>

<file path=xl/charts/_rels/chart56.xml.rels><?xml version="1.0" encoding="UTF-8" standalone="yes"?>
<Relationships xmlns="http://schemas.openxmlformats.org/package/2006/relationships"><Relationship Id="rId2" Type="http://schemas.microsoft.com/office/2011/relationships/chartColorStyle" Target="colors56.xml"/><Relationship Id="rId1" Type="http://schemas.microsoft.com/office/2011/relationships/chartStyle" Target="style56.xml"/></Relationships>
</file>

<file path=xl/charts/_rels/chart57.xml.rels><?xml version="1.0" encoding="UTF-8" standalone="yes"?>
<Relationships xmlns="http://schemas.openxmlformats.org/package/2006/relationships"><Relationship Id="rId2" Type="http://schemas.microsoft.com/office/2011/relationships/chartColorStyle" Target="colors57.xml"/><Relationship Id="rId1" Type="http://schemas.microsoft.com/office/2011/relationships/chartStyle" Target="style57.xml"/></Relationships>
</file>

<file path=xl/charts/_rels/chart58.xml.rels><?xml version="1.0" encoding="UTF-8" standalone="yes"?>
<Relationships xmlns="http://schemas.openxmlformats.org/package/2006/relationships"><Relationship Id="rId2" Type="http://schemas.microsoft.com/office/2011/relationships/chartColorStyle" Target="colors58.xml"/><Relationship Id="rId1" Type="http://schemas.microsoft.com/office/2011/relationships/chartStyle" Target="style58.xml"/></Relationships>
</file>

<file path=xl/charts/_rels/chart59.xml.rels><?xml version="1.0" encoding="UTF-8" standalone="yes"?>
<Relationships xmlns="http://schemas.openxmlformats.org/package/2006/relationships"><Relationship Id="rId2" Type="http://schemas.microsoft.com/office/2011/relationships/chartColorStyle" Target="colors59.xml"/><Relationship Id="rId1" Type="http://schemas.microsoft.com/office/2011/relationships/chartStyle" Target="style59.xml"/></Relationships>
</file>

<file path=xl/charts/_rels/chart60.xml.rels><?xml version="1.0" encoding="UTF-8" standalone="yes"?>
<Relationships xmlns="http://schemas.openxmlformats.org/package/2006/relationships"><Relationship Id="rId2" Type="http://schemas.microsoft.com/office/2011/relationships/chartColorStyle" Target="colors60.xml"/><Relationship Id="rId1" Type="http://schemas.microsoft.com/office/2011/relationships/chartStyle" Target="style60.xml"/></Relationships>
</file>

<file path=xl/charts/_rels/chart61.xml.rels><?xml version="1.0" encoding="UTF-8" standalone="yes"?>
<Relationships xmlns="http://schemas.openxmlformats.org/package/2006/relationships"><Relationship Id="rId2" Type="http://schemas.microsoft.com/office/2011/relationships/chartColorStyle" Target="colors61.xml"/><Relationship Id="rId1" Type="http://schemas.microsoft.com/office/2011/relationships/chartStyle" Target="style61.xml"/></Relationships>
</file>

<file path=xl/charts/_rels/chart62.xml.rels><?xml version="1.0" encoding="UTF-8" standalone="yes"?>
<Relationships xmlns="http://schemas.openxmlformats.org/package/2006/relationships"><Relationship Id="rId2" Type="http://schemas.microsoft.com/office/2011/relationships/chartColorStyle" Target="colors62.xml"/><Relationship Id="rId1" Type="http://schemas.microsoft.com/office/2011/relationships/chartStyle" Target="style62.xml"/></Relationships>
</file>

<file path=xl/charts/_rels/chart63.xml.rels><?xml version="1.0" encoding="UTF-8" standalone="yes"?>
<Relationships xmlns="http://schemas.openxmlformats.org/package/2006/relationships"><Relationship Id="rId2" Type="http://schemas.microsoft.com/office/2011/relationships/chartColorStyle" Target="colors63.xml"/><Relationship Id="rId1" Type="http://schemas.microsoft.com/office/2011/relationships/chartStyle" Target="style63.xml"/></Relationships>
</file>

<file path=xl/charts/_rels/chart64.xml.rels><?xml version="1.0" encoding="UTF-8" standalone="yes"?>
<Relationships xmlns="http://schemas.openxmlformats.org/package/2006/relationships"><Relationship Id="rId2" Type="http://schemas.microsoft.com/office/2011/relationships/chartColorStyle" Target="colors64.xml"/><Relationship Id="rId1" Type="http://schemas.microsoft.com/office/2011/relationships/chartStyle" Target="style64.xml"/></Relationships>
</file>

<file path=xl/charts/_rels/chart65.xml.rels><?xml version="1.0" encoding="UTF-8" standalone="yes"?>
<Relationships xmlns="http://schemas.openxmlformats.org/package/2006/relationships"><Relationship Id="rId2" Type="http://schemas.microsoft.com/office/2011/relationships/chartColorStyle" Target="colors65.xml"/><Relationship Id="rId1" Type="http://schemas.microsoft.com/office/2011/relationships/chartStyle" Target="style65.xml"/></Relationships>
</file>

<file path=xl/charts/_rels/chart66.xml.rels><?xml version="1.0" encoding="UTF-8" standalone="yes"?>
<Relationships xmlns="http://schemas.openxmlformats.org/package/2006/relationships"><Relationship Id="rId2" Type="http://schemas.microsoft.com/office/2011/relationships/chartColorStyle" Target="colors66.xml"/><Relationship Id="rId1" Type="http://schemas.microsoft.com/office/2011/relationships/chartStyle" Target="style66.xml"/></Relationships>
</file>

<file path=xl/charts/_rels/chart67.xml.rels><?xml version="1.0" encoding="UTF-8" standalone="yes"?>
<Relationships xmlns="http://schemas.openxmlformats.org/package/2006/relationships"><Relationship Id="rId2" Type="http://schemas.microsoft.com/office/2011/relationships/chartColorStyle" Target="colors67.xml"/><Relationship Id="rId1" Type="http://schemas.microsoft.com/office/2011/relationships/chartStyle" Target="style67.xml"/></Relationships>
</file>

<file path=xl/charts/_rels/chart68.xml.rels><?xml version="1.0" encoding="UTF-8" standalone="yes"?>
<Relationships xmlns="http://schemas.openxmlformats.org/package/2006/relationships"><Relationship Id="rId2" Type="http://schemas.microsoft.com/office/2011/relationships/chartColorStyle" Target="colors68.xml"/><Relationship Id="rId1" Type="http://schemas.microsoft.com/office/2011/relationships/chartStyle" Target="style68.xml"/></Relationships>
</file>

<file path=xl/charts/_rels/chart69.xml.rels><?xml version="1.0" encoding="UTF-8" standalone="yes"?>
<Relationships xmlns="http://schemas.openxmlformats.org/package/2006/relationships"><Relationship Id="rId2" Type="http://schemas.microsoft.com/office/2011/relationships/chartColorStyle" Target="colors69.xml"/><Relationship Id="rId1" Type="http://schemas.microsoft.com/office/2011/relationships/chartStyle" Target="style69.xml"/></Relationships>
</file>

<file path=xl/charts/_rels/chart70.xml.rels><?xml version="1.0" encoding="UTF-8" standalone="yes"?>
<Relationships xmlns="http://schemas.openxmlformats.org/package/2006/relationships"><Relationship Id="rId2" Type="http://schemas.microsoft.com/office/2011/relationships/chartColorStyle" Target="colors70.xml"/><Relationship Id="rId1" Type="http://schemas.microsoft.com/office/2011/relationships/chartStyle" Target="style70.xml"/></Relationships>
</file>

<file path=xl/charts/_rels/chart71.xml.rels><?xml version="1.0" encoding="UTF-8" standalone="yes"?>
<Relationships xmlns="http://schemas.openxmlformats.org/package/2006/relationships"><Relationship Id="rId2" Type="http://schemas.microsoft.com/office/2011/relationships/chartColorStyle" Target="colors71.xml"/><Relationship Id="rId1" Type="http://schemas.microsoft.com/office/2011/relationships/chartStyle" Target="style71.xml"/></Relationships>
</file>

<file path=xl/charts/_rels/chart72.xml.rels><?xml version="1.0" encoding="UTF-8" standalone="yes"?>
<Relationships xmlns="http://schemas.openxmlformats.org/package/2006/relationships"><Relationship Id="rId2" Type="http://schemas.microsoft.com/office/2011/relationships/chartColorStyle" Target="colors72.xml"/><Relationship Id="rId1" Type="http://schemas.microsoft.com/office/2011/relationships/chartStyle" Target="style72.xml"/></Relationships>
</file>

<file path=xl/charts/_rels/chart73.xml.rels><?xml version="1.0" encoding="UTF-8" standalone="yes"?>
<Relationships xmlns="http://schemas.openxmlformats.org/package/2006/relationships"><Relationship Id="rId2" Type="http://schemas.microsoft.com/office/2011/relationships/chartColorStyle" Target="colors73.xml"/><Relationship Id="rId1" Type="http://schemas.microsoft.com/office/2011/relationships/chartStyle" Target="style73.xml"/></Relationships>
</file>

<file path=xl/charts/_rels/chart74.xml.rels><?xml version="1.0" encoding="UTF-8" standalone="yes"?>
<Relationships xmlns="http://schemas.openxmlformats.org/package/2006/relationships"><Relationship Id="rId2" Type="http://schemas.microsoft.com/office/2011/relationships/chartColorStyle" Target="colors74.xml"/><Relationship Id="rId1" Type="http://schemas.microsoft.com/office/2011/relationships/chartStyle" Target="style74.xml"/></Relationships>
</file>

<file path=xl/charts/_rels/chart75.xml.rels><?xml version="1.0" encoding="UTF-8" standalone="yes"?>
<Relationships xmlns="http://schemas.openxmlformats.org/package/2006/relationships"><Relationship Id="rId2" Type="http://schemas.microsoft.com/office/2011/relationships/chartColorStyle" Target="colors75.xml"/><Relationship Id="rId1" Type="http://schemas.microsoft.com/office/2011/relationships/chartStyle" Target="style75.xml"/></Relationships>
</file>

<file path=xl/charts/_rels/chart76.xml.rels><?xml version="1.0" encoding="UTF-8" standalone="yes"?>
<Relationships xmlns="http://schemas.openxmlformats.org/package/2006/relationships"><Relationship Id="rId2" Type="http://schemas.microsoft.com/office/2011/relationships/chartColorStyle" Target="colors76.xml"/><Relationship Id="rId1" Type="http://schemas.microsoft.com/office/2011/relationships/chartStyle" Target="style76.xml"/></Relationships>
</file>

<file path=xl/charts/_rels/chart77.xml.rels><?xml version="1.0" encoding="UTF-8" standalone="yes"?>
<Relationships xmlns="http://schemas.openxmlformats.org/package/2006/relationships"><Relationship Id="rId2" Type="http://schemas.microsoft.com/office/2011/relationships/chartColorStyle" Target="colors77.xml"/><Relationship Id="rId1" Type="http://schemas.microsoft.com/office/2011/relationships/chartStyle" Target="style77.xml"/></Relationships>
</file>

<file path=xl/charts/_rels/chart78.xml.rels><?xml version="1.0" encoding="UTF-8" standalone="yes"?>
<Relationships xmlns="http://schemas.openxmlformats.org/package/2006/relationships"><Relationship Id="rId2" Type="http://schemas.microsoft.com/office/2011/relationships/chartColorStyle" Target="colors78.xml"/><Relationship Id="rId1" Type="http://schemas.microsoft.com/office/2011/relationships/chartStyle" Target="style78.xml"/></Relationships>
</file>

<file path=xl/charts/_rels/chart79.xml.rels><?xml version="1.0" encoding="UTF-8" standalone="yes"?>
<Relationships xmlns="http://schemas.openxmlformats.org/package/2006/relationships"><Relationship Id="rId2" Type="http://schemas.microsoft.com/office/2011/relationships/chartColorStyle" Target="colors79.xml"/><Relationship Id="rId1" Type="http://schemas.microsoft.com/office/2011/relationships/chartStyle" Target="style79.xml"/></Relationships>
</file>

<file path=xl/charts/_rels/chart80.xml.rels><?xml version="1.0" encoding="UTF-8" standalone="yes"?>
<Relationships xmlns="http://schemas.openxmlformats.org/package/2006/relationships"><Relationship Id="rId2" Type="http://schemas.microsoft.com/office/2011/relationships/chartColorStyle" Target="colors80.xml"/><Relationship Id="rId1" Type="http://schemas.microsoft.com/office/2011/relationships/chartStyle" Target="style80.xml"/></Relationships>
</file>

<file path=xl/charts/_rels/chart81.xml.rels><?xml version="1.0" encoding="UTF-8" standalone="yes"?>
<Relationships xmlns="http://schemas.openxmlformats.org/package/2006/relationships"><Relationship Id="rId2" Type="http://schemas.microsoft.com/office/2011/relationships/chartColorStyle" Target="colors81.xml"/><Relationship Id="rId1" Type="http://schemas.microsoft.com/office/2011/relationships/chartStyle" Target="style81.xml"/></Relationships>
</file>

<file path=xl/charts/_rels/chart82.xml.rels><?xml version="1.0" encoding="UTF-8" standalone="yes"?>
<Relationships xmlns="http://schemas.openxmlformats.org/package/2006/relationships"><Relationship Id="rId2" Type="http://schemas.microsoft.com/office/2011/relationships/chartColorStyle" Target="colors82.xml"/><Relationship Id="rId1" Type="http://schemas.microsoft.com/office/2011/relationships/chartStyle" Target="style82.xml"/></Relationships>
</file>

<file path=xl/charts/_rels/chart83.xml.rels><?xml version="1.0" encoding="UTF-8" standalone="yes"?>
<Relationships xmlns="http://schemas.openxmlformats.org/package/2006/relationships"><Relationship Id="rId2" Type="http://schemas.microsoft.com/office/2011/relationships/chartColorStyle" Target="colors83.xml"/><Relationship Id="rId1" Type="http://schemas.microsoft.com/office/2011/relationships/chartStyle" Target="style83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Callaway</a:t>
            </a:r>
          </a:p>
          <a:p>
            <a:pPr>
              <a:defRPr/>
            </a:pPr>
            <a:r>
              <a:rPr lang="en-US"/>
              <a:t>EAF and FOR</a:t>
            </a:r>
          </a:p>
          <a:p>
            <a:pPr>
              <a:defRPr/>
            </a:pPr>
            <a:r>
              <a:rPr lang="en-US"/>
              <a:t>2016-2020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Callaway!$B$2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Callaway!$A$3:$A$62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Callaway!$B$3:$B$62</c:f>
              <c:numCache>
                <c:formatCode>General</c:formatCode>
                <c:ptCount val="60"/>
                <c:pt idx="0">
                  <c:v>99.98</c:v>
                </c:pt>
                <c:pt idx="1">
                  <c:v>100</c:v>
                </c:pt>
                <c:pt idx="2">
                  <c:v>95.22</c:v>
                </c:pt>
                <c:pt idx="3">
                  <c:v>2.9</c:v>
                </c:pt>
                <c:pt idx="4">
                  <c:v>62.32</c:v>
                </c:pt>
                <c:pt idx="5">
                  <c:v>100</c:v>
                </c:pt>
                <c:pt idx="6">
                  <c:v>99.76</c:v>
                </c:pt>
                <c:pt idx="7">
                  <c:v>100</c:v>
                </c:pt>
                <c:pt idx="8">
                  <c:v>97.76</c:v>
                </c:pt>
                <c:pt idx="9">
                  <c:v>99.97</c:v>
                </c:pt>
                <c:pt idx="10">
                  <c:v>99.35</c:v>
                </c:pt>
                <c:pt idx="11">
                  <c:v>100</c:v>
                </c:pt>
                <c:pt idx="12">
                  <c:v>98.28</c:v>
                </c:pt>
                <c:pt idx="13">
                  <c:v>99.9</c:v>
                </c:pt>
                <c:pt idx="14">
                  <c:v>94.93</c:v>
                </c:pt>
                <c:pt idx="15">
                  <c:v>100</c:v>
                </c:pt>
                <c:pt idx="16">
                  <c:v>99.96</c:v>
                </c:pt>
                <c:pt idx="17">
                  <c:v>91.44</c:v>
                </c:pt>
                <c:pt idx="18">
                  <c:v>99.82</c:v>
                </c:pt>
                <c:pt idx="19">
                  <c:v>100</c:v>
                </c:pt>
                <c:pt idx="20">
                  <c:v>99.25</c:v>
                </c:pt>
                <c:pt idx="21">
                  <c:v>17.940000000000001</c:v>
                </c:pt>
                <c:pt idx="22">
                  <c:v>0</c:v>
                </c:pt>
                <c:pt idx="23">
                  <c:v>40.229999999999997</c:v>
                </c:pt>
                <c:pt idx="24">
                  <c:v>99.6</c:v>
                </c:pt>
                <c:pt idx="25">
                  <c:v>99.68</c:v>
                </c:pt>
                <c:pt idx="26">
                  <c:v>98.43</c:v>
                </c:pt>
                <c:pt idx="27">
                  <c:v>99.84</c:v>
                </c:pt>
                <c:pt idx="28">
                  <c:v>99.75</c:v>
                </c:pt>
                <c:pt idx="29">
                  <c:v>99.75</c:v>
                </c:pt>
                <c:pt idx="30">
                  <c:v>99.75</c:v>
                </c:pt>
                <c:pt idx="31">
                  <c:v>99.75</c:v>
                </c:pt>
                <c:pt idx="32">
                  <c:v>99.75</c:v>
                </c:pt>
                <c:pt idx="33">
                  <c:v>99.75</c:v>
                </c:pt>
                <c:pt idx="34">
                  <c:v>99.75</c:v>
                </c:pt>
                <c:pt idx="35">
                  <c:v>99.76</c:v>
                </c:pt>
                <c:pt idx="36">
                  <c:v>99.7</c:v>
                </c:pt>
                <c:pt idx="37">
                  <c:v>97.58</c:v>
                </c:pt>
                <c:pt idx="38">
                  <c:v>99.46</c:v>
                </c:pt>
                <c:pt idx="39">
                  <c:v>0</c:v>
                </c:pt>
                <c:pt idx="40">
                  <c:v>41.38</c:v>
                </c:pt>
                <c:pt idx="41">
                  <c:v>99.83</c:v>
                </c:pt>
                <c:pt idx="42">
                  <c:v>99.42</c:v>
                </c:pt>
                <c:pt idx="43">
                  <c:v>99.83</c:v>
                </c:pt>
                <c:pt idx="44">
                  <c:v>99.83</c:v>
                </c:pt>
                <c:pt idx="45">
                  <c:v>99.97</c:v>
                </c:pt>
                <c:pt idx="46">
                  <c:v>99.84</c:v>
                </c:pt>
                <c:pt idx="47">
                  <c:v>99.26</c:v>
                </c:pt>
                <c:pt idx="48">
                  <c:v>99.8</c:v>
                </c:pt>
                <c:pt idx="49">
                  <c:v>99.84</c:v>
                </c:pt>
                <c:pt idx="50">
                  <c:v>96.91</c:v>
                </c:pt>
                <c:pt idx="51">
                  <c:v>91.24</c:v>
                </c:pt>
                <c:pt idx="52">
                  <c:v>99.84</c:v>
                </c:pt>
                <c:pt idx="53">
                  <c:v>99.83</c:v>
                </c:pt>
                <c:pt idx="54">
                  <c:v>99.77</c:v>
                </c:pt>
                <c:pt idx="55">
                  <c:v>99.83</c:v>
                </c:pt>
                <c:pt idx="56">
                  <c:v>86.75</c:v>
                </c:pt>
                <c:pt idx="57">
                  <c:v>0</c:v>
                </c:pt>
                <c:pt idx="58">
                  <c:v>0</c:v>
                </c:pt>
                <c:pt idx="59">
                  <c:v>6.16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B92-4B26-B16B-63157602E5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16263896"/>
        <c:axId val="716264224"/>
      </c:lineChart>
      <c:lineChart>
        <c:grouping val="standard"/>
        <c:varyColors val="0"/>
        <c:ser>
          <c:idx val="1"/>
          <c:order val="1"/>
          <c:tx>
            <c:strRef>
              <c:f>Callaway!$C$2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Callaway!$A$3:$A$62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Callaway!$C$3:$C$62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51.96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4.22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8.61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13.05</c:v>
                </c:pt>
                <c:pt idx="57">
                  <c:v>100</c:v>
                </c:pt>
                <c:pt idx="58">
                  <c:v>0</c:v>
                </c:pt>
                <c:pt idx="59">
                  <c:v>79.650000000000006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B92-4B26-B16B-63157602E5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5115064"/>
        <c:axId val="495116048"/>
      </c:lineChart>
      <c:dateAx>
        <c:axId val="71626389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6264224"/>
        <c:crosses val="autoZero"/>
        <c:auto val="1"/>
        <c:lblOffset val="100"/>
        <c:baseTimeUnit val="months"/>
      </c:dateAx>
      <c:valAx>
        <c:axId val="71626422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6263896"/>
        <c:crosses val="autoZero"/>
        <c:crossBetween val="between"/>
      </c:valAx>
      <c:valAx>
        <c:axId val="495116048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5115064"/>
        <c:crosses val="max"/>
        <c:crossBetween val="between"/>
      </c:valAx>
      <c:dateAx>
        <c:axId val="495115064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495116048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Keokuk1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Keokuk1!$B$3:$B$62</c:f>
              <c:numCache>
                <c:formatCode>General</c:formatCode>
                <c:ptCount val="60"/>
                <c:pt idx="0">
                  <c:v>100</c:v>
                </c:pt>
                <c:pt idx="1">
                  <c:v>95.04</c:v>
                </c:pt>
                <c:pt idx="2">
                  <c:v>100</c:v>
                </c:pt>
                <c:pt idx="3">
                  <c:v>91.86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89.41</c:v>
                </c:pt>
                <c:pt idx="8">
                  <c:v>94.68</c:v>
                </c:pt>
                <c:pt idx="9">
                  <c:v>1.19</c:v>
                </c:pt>
                <c:pt idx="10">
                  <c:v>100</c:v>
                </c:pt>
                <c:pt idx="11">
                  <c:v>100</c:v>
                </c:pt>
                <c:pt idx="12">
                  <c:v>95.3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77.44</c:v>
                </c:pt>
                <c:pt idx="22">
                  <c:v>92.07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99.38</c:v>
                </c:pt>
                <c:pt idx="30">
                  <c:v>100</c:v>
                </c:pt>
                <c:pt idx="31">
                  <c:v>100</c:v>
                </c:pt>
                <c:pt idx="32">
                  <c:v>77.5</c:v>
                </c:pt>
                <c:pt idx="33">
                  <c:v>39.869999999999997</c:v>
                </c:pt>
                <c:pt idx="34">
                  <c:v>99.95</c:v>
                </c:pt>
                <c:pt idx="35">
                  <c:v>100</c:v>
                </c:pt>
                <c:pt idx="36">
                  <c:v>100</c:v>
                </c:pt>
                <c:pt idx="37">
                  <c:v>60.43</c:v>
                </c:pt>
                <c:pt idx="38">
                  <c:v>98.82</c:v>
                </c:pt>
                <c:pt idx="39">
                  <c:v>100</c:v>
                </c:pt>
                <c:pt idx="40">
                  <c:v>66.790000000000006</c:v>
                </c:pt>
                <c:pt idx="41">
                  <c:v>68.67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54.53</c:v>
                </c:pt>
                <c:pt idx="50">
                  <c:v>100</c:v>
                </c:pt>
                <c:pt idx="51">
                  <c:v>100</c:v>
                </c:pt>
                <c:pt idx="52">
                  <c:v>96.51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71-4321-B3B2-D697F7B1AC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10.59</c:v>
                </c:pt>
                <c:pt idx="8">
                  <c:v>5.32</c:v>
                </c:pt>
                <c:pt idx="9">
                  <c:v>98.81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33.21</c:v>
                </c:pt>
                <c:pt idx="41">
                  <c:v>31.33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571-4321-B3B2-D697F7B1AC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Keokuk2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Keokuk2!$B$3:$B$62</c:f>
              <c:numCache>
                <c:formatCode>General</c:formatCode>
                <c:ptCount val="60"/>
                <c:pt idx="0">
                  <c:v>100</c:v>
                </c:pt>
                <c:pt idx="1">
                  <c:v>95.11</c:v>
                </c:pt>
                <c:pt idx="2">
                  <c:v>100</c:v>
                </c:pt>
                <c:pt idx="3">
                  <c:v>91.86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94.92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17.559999999999999</c:v>
                </c:pt>
                <c:pt idx="23">
                  <c:v>56.18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99.79</c:v>
                </c:pt>
                <c:pt idx="30">
                  <c:v>100</c:v>
                </c:pt>
                <c:pt idx="31">
                  <c:v>100</c:v>
                </c:pt>
                <c:pt idx="32">
                  <c:v>80.8</c:v>
                </c:pt>
                <c:pt idx="33">
                  <c:v>76.62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94.76</c:v>
                </c:pt>
                <c:pt idx="38">
                  <c:v>100</c:v>
                </c:pt>
                <c:pt idx="39">
                  <c:v>100</c:v>
                </c:pt>
                <c:pt idx="40">
                  <c:v>65.09</c:v>
                </c:pt>
                <c:pt idx="41">
                  <c:v>68.64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94.82</c:v>
                </c:pt>
                <c:pt idx="50">
                  <c:v>100</c:v>
                </c:pt>
                <c:pt idx="51">
                  <c:v>100</c:v>
                </c:pt>
                <c:pt idx="52">
                  <c:v>93.41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CFA-48EC-B381-7AD096E52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34.909999999999997</c:v>
                </c:pt>
                <c:pt idx="41">
                  <c:v>31.36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CFA-48EC-B381-7AD096E52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Keokuk3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Keokuk3!$B$3:$B$62</c:f>
              <c:numCache>
                <c:formatCode>General</c:formatCode>
                <c:ptCount val="60"/>
                <c:pt idx="0">
                  <c:v>100</c:v>
                </c:pt>
                <c:pt idx="1">
                  <c:v>95.07</c:v>
                </c:pt>
                <c:pt idx="2">
                  <c:v>100</c:v>
                </c:pt>
                <c:pt idx="3">
                  <c:v>91.86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94.96</c:v>
                </c:pt>
                <c:pt idx="13">
                  <c:v>100</c:v>
                </c:pt>
                <c:pt idx="14">
                  <c:v>100</c:v>
                </c:pt>
                <c:pt idx="15">
                  <c:v>48.68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61.73</c:v>
                </c:pt>
                <c:pt idx="21">
                  <c:v>50.69</c:v>
                </c:pt>
                <c:pt idx="22">
                  <c:v>91.98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99.98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94.72</c:v>
                </c:pt>
                <c:pt idx="38">
                  <c:v>100</c:v>
                </c:pt>
                <c:pt idx="39">
                  <c:v>100</c:v>
                </c:pt>
                <c:pt idx="40">
                  <c:v>92.46</c:v>
                </c:pt>
                <c:pt idx="41">
                  <c:v>68.290000000000006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94.85</c:v>
                </c:pt>
                <c:pt idx="50">
                  <c:v>100</c:v>
                </c:pt>
                <c:pt idx="51">
                  <c:v>100</c:v>
                </c:pt>
                <c:pt idx="52">
                  <c:v>93.82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E56-4BAA-B781-D33FFB2AE0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Keokuk3!$C$3:$C$62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0.02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7.54</c:v>
                </c:pt>
                <c:pt idx="41">
                  <c:v>31.48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E56-4BAA-B781-D33FFB2AE0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Keokuk4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Keokuk4!$B$3:$B$62</c:f>
              <c:numCache>
                <c:formatCode>General</c:formatCode>
                <c:ptCount val="60"/>
                <c:pt idx="0">
                  <c:v>95.4</c:v>
                </c:pt>
                <c:pt idx="1">
                  <c:v>100</c:v>
                </c:pt>
                <c:pt idx="2">
                  <c:v>100</c:v>
                </c:pt>
                <c:pt idx="3">
                  <c:v>87.64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97.76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95.41</c:v>
                </c:pt>
                <c:pt idx="13">
                  <c:v>100</c:v>
                </c:pt>
                <c:pt idx="14">
                  <c:v>100</c:v>
                </c:pt>
                <c:pt idx="15">
                  <c:v>48.68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61.48</c:v>
                </c:pt>
                <c:pt idx="21">
                  <c:v>0</c:v>
                </c:pt>
                <c:pt idx="22">
                  <c:v>71.010000000000005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99.98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94.78</c:v>
                </c:pt>
                <c:pt idx="38">
                  <c:v>100</c:v>
                </c:pt>
                <c:pt idx="39">
                  <c:v>100</c:v>
                </c:pt>
                <c:pt idx="40">
                  <c:v>65.13</c:v>
                </c:pt>
                <c:pt idx="41">
                  <c:v>65.59</c:v>
                </c:pt>
                <c:pt idx="42">
                  <c:v>100</c:v>
                </c:pt>
                <c:pt idx="43">
                  <c:v>99.95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97.6</c:v>
                </c:pt>
                <c:pt idx="49">
                  <c:v>97.27</c:v>
                </c:pt>
                <c:pt idx="50">
                  <c:v>100</c:v>
                </c:pt>
                <c:pt idx="51">
                  <c:v>100</c:v>
                </c:pt>
                <c:pt idx="52">
                  <c:v>93.14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97C-42EC-85BB-3F3AB45290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Keokuk4!$C$3:$C$62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2.2400000000000002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0.02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34.869999999999997</c:v>
                </c:pt>
                <c:pt idx="41">
                  <c:v>34.409999999999997</c:v>
                </c:pt>
                <c:pt idx="42">
                  <c:v>0</c:v>
                </c:pt>
                <c:pt idx="43">
                  <c:v>0.05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97C-42EC-85BB-3F3AB45290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Keokuk5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Keokuk5!$B$2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Keokuk5!$B$3:$B$62</c:f>
              <c:numCache>
                <c:formatCode>General</c:formatCode>
                <c:ptCount val="60"/>
                <c:pt idx="0">
                  <c:v>95.27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98.98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95.42</c:v>
                </c:pt>
                <c:pt idx="13">
                  <c:v>100</c:v>
                </c:pt>
                <c:pt idx="14">
                  <c:v>100</c:v>
                </c:pt>
                <c:pt idx="15">
                  <c:v>94.35</c:v>
                </c:pt>
                <c:pt idx="16">
                  <c:v>100</c:v>
                </c:pt>
                <c:pt idx="17">
                  <c:v>100</c:v>
                </c:pt>
                <c:pt idx="18">
                  <c:v>99.9</c:v>
                </c:pt>
                <c:pt idx="19">
                  <c:v>100</c:v>
                </c:pt>
                <c:pt idx="20">
                  <c:v>100</c:v>
                </c:pt>
                <c:pt idx="21">
                  <c:v>49.15</c:v>
                </c:pt>
                <c:pt idx="22">
                  <c:v>97.59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36.36</c:v>
                </c:pt>
                <c:pt idx="27">
                  <c:v>55.56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99.86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94.6</c:v>
                </c:pt>
                <c:pt idx="38">
                  <c:v>100</c:v>
                </c:pt>
                <c:pt idx="39">
                  <c:v>100</c:v>
                </c:pt>
                <c:pt idx="40">
                  <c:v>65.44</c:v>
                </c:pt>
                <c:pt idx="41">
                  <c:v>67.83</c:v>
                </c:pt>
                <c:pt idx="42">
                  <c:v>99.39</c:v>
                </c:pt>
                <c:pt idx="43">
                  <c:v>100</c:v>
                </c:pt>
                <c:pt idx="44">
                  <c:v>100</c:v>
                </c:pt>
                <c:pt idx="45">
                  <c:v>99.83</c:v>
                </c:pt>
                <c:pt idx="46">
                  <c:v>100</c:v>
                </c:pt>
                <c:pt idx="47">
                  <c:v>100</c:v>
                </c:pt>
                <c:pt idx="48">
                  <c:v>95.17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93.25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67.64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3C-4345-ACF7-3A2ED68425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Keokuk5!$C$2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Keokuk5!$C$3:$C$62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0.83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5.65</c:v>
                </c:pt>
                <c:pt idx="16">
                  <c:v>0</c:v>
                </c:pt>
                <c:pt idx="17">
                  <c:v>0</c:v>
                </c:pt>
                <c:pt idx="18">
                  <c:v>0.1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0.14000000000000001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34.56</c:v>
                </c:pt>
                <c:pt idx="41">
                  <c:v>32.17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0.17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63C-4345-ACF7-3A2ED68425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Keokuk6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Keokuk6!$B$2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Keokuk6!$B$3:$B$62</c:f>
              <c:numCache>
                <c:formatCode>General</c:formatCode>
                <c:ptCount val="60"/>
                <c:pt idx="0">
                  <c:v>95.36</c:v>
                </c:pt>
                <c:pt idx="1">
                  <c:v>100</c:v>
                </c:pt>
                <c:pt idx="2">
                  <c:v>26.77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94.29</c:v>
                </c:pt>
                <c:pt idx="12">
                  <c:v>95.11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99.99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49.09</c:v>
                </c:pt>
                <c:pt idx="22">
                  <c:v>98.07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59.02</c:v>
                </c:pt>
                <c:pt idx="27">
                  <c:v>45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94.79</c:v>
                </c:pt>
                <c:pt idx="38">
                  <c:v>100</c:v>
                </c:pt>
                <c:pt idx="39">
                  <c:v>99.01</c:v>
                </c:pt>
                <c:pt idx="40">
                  <c:v>65.88</c:v>
                </c:pt>
                <c:pt idx="41">
                  <c:v>65.58</c:v>
                </c:pt>
                <c:pt idx="42">
                  <c:v>100</c:v>
                </c:pt>
                <c:pt idx="43">
                  <c:v>100</c:v>
                </c:pt>
                <c:pt idx="44">
                  <c:v>99.65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95.12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98.12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D19-41BA-AFAE-C7BB1E3BD5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Keokuk6!$C$2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Keokuk6!$C$3:$C$62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0.01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34.119999999999997</c:v>
                </c:pt>
                <c:pt idx="41">
                  <c:v>34.42</c:v>
                </c:pt>
                <c:pt idx="42">
                  <c:v>0</c:v>
                </c:pt>
                <c:pt idx="43">
                  <c:v>0</c:v>
                </c:pt>
                <c:pt idx="44">
                  <c:v>0.35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19-41BA-AFAE-C7BB1E3BD5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Keokuk7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Keokuk7!$B$2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Keokuk7!$A$3:$A$62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Keokuk7!$B$3:$B$62</c:f>
              <c:numCache>
                <c:formatCode>General</c:formatCode>
                <c:ptCount val="60"/>
                <c:pt idx="0">
                  <c:v>95.33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99.67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95.36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100</c:v>
                </c:pt>
                <c:pt idx="18">
                  <c:v>99.81</c:v>
                </c:pt>
                <c:pt idx="19">
                  <c:v>100</c:v>
                </c:pt>
                <c:pt idx="20">
                  <c:v>99.58</c:v>
                </c:pt>
                <c:pt idx="21">
                  <c:v>100</c:v>
                </c:pt>
                <c:pt idx="22">
                  <c:v>99.29</c:v>
                </c:pt>
                <c:pt idx="23">
                  <c:v>100</c:v>
                </c:pt>
                <c:pt idx="24">
                  <c:v>4.2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94.89</c:v>
                </c:pt>
                <c:pt idx="37">
                  <c:v>100</c:v>
                </c:pt>
                <c:pt idx="38">
                  <c:v>100</c:v>
                </c:pt>
                <c:pt idx="39">
                  <c:v>99.63</c:v>
                </c:pt>
                <c:pt idx="40">
                  <c:v>69.52</c:v>
                </c:pt>
                <c:pt idx="41">
                  <c:v>65.569999999999993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95.06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98.61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E8-4CDC-90D7-BF3B657315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Keokuk7!$C$2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Keokuk7!$A$3:$A$62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Keokuk7!$C$3:$C$62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0.33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0.19</c:v>
                </c:pt>
                <c:pt idx="19">
                  <c:v>0</c:v>
                </c:pt>
                <c:pt idx="20">
                  <c:v>0.31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30.48</c:v>
                </c:pt>
                <c:pt idx="41">
                  <c:v>34.43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9E8-4CDC-90D7-BF3B657315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Keokuk8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Keokuk8!$B$2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Keokuk8!$A$3:$A$62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Keokuk8!$B$3:$B$62</c:f>
              <c:numCache>
                <c:formatCode>General</c:formatCode>
                <c:ptCount val="60"/>
                <c:pt idx="0">
                  <c:v>95.33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98.85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95.37</c:v>
                </c:pt>
                <c:pt idx="13">
                  <c:v>100</c:v>
                </c:pt>
                <c:pt idx="14">
                  <c:v>100</c:v>
                </c:pt>
                <c:pt idx="15">
                  <c:v>99.31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99.24</c:v>
                </c:pt>
                <c:pt idx="23">
                  <c:v>100</c:v>
                </c:pt>
                <c:pt idx="24">
                  <c:v>23.52</c:v>
                </c:pt>
                <c:pt idx="25">
                  <c:v>80.28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96.04</c:v>
                </c:pt>
                <c:pt idx="35">
                  <c:v>100</c:v>
                </c:pt>
                <c:pt idx="36">
                  <c:v>95.4</c:v>
                </c:pt>
                <c:pt idx="37">
                  <c:v>100</c:v>
                </c:pt>
                <c:pt idx="38">
                  <c:v>100</c:v>
                </c:pt>
                <c:pt idx="39">
                  <c:v>99.61</c:v>
                </c:pt>
                <c:pt idx="40">
                  <c:v>92.19</c:v>
                </c:pt>
                <c:pt idx="41">
                  <c:v>65.56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68.55</c:v>
                </c:pt>
                <c:pt idx="49">
                  <c:v>78.3</c:v>
                </c:pt>
                <c:pt idx="50">
                  <c:v>100</c:v>
                </c:pt>
                <c:pt idx="51">
                  <c:v>100</c:v>
                </c:pt>
                <c:pt idx="52">
                  <c:v>98.25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2D5-48BB-A548-C52153FAC1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Keokuk8!$C$2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Keokuk8!$A$3:$A$62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Keokuk8!$C$3:$C$62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1.1499999999999999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0.69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7.81</c:v>
                </c:pt>
                <c:pt idx="41">
                  <c:v>34.44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2D5-48BB-A548-C52153FAC1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Keokuk9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Keokuk9!$B$2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Keokuk9!$A$3:$A$62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Keokuk9!$B$3:$B$62</c:f>
              <c:numCache>
                <c:formatCode>General</c:formatCode>
                <c:ptCount val="60"/>
                <c:pt idx="0">
                  <c:v>95.36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93.1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99.25</c:v>
                </c:pt>
                <c:pt idx="36">
                  <c:v>89.55</c:v>
                </c:pt>
                <c:pt idx="37">
                  <c:v>100</c:v>
                </c:pt>
                <c:pt idx="38">
                  <c:v>100</c:v>
                </c:pt>
                <c:pt idx="39">
                  <c:v>99.9</c:v>
                </c:pt>
                <c:pt idx="40">
                  <c:v>92.48</c:v>
                </c:pt>
                <c:pt idx="41">
                  <c:v>58.85</c:v>
                </c:pt>
                <c:pt idx="42">
                  <c:v>100</c:v>
                </c:pt>
                <c:pt idx="43">
                  <c:v>100</c:v>
                </c:pt>
                <c:pt idx="44">
                  <c:v>96.29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95.12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6D1-41BA-9888-CE157DFF52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Keokuk9!$C$2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Keokuk9!$A$3:$A$62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Keokuk9!$C$3:$C$62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0.75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0.1</c:v>
                </c:pt>
                <c:pt idx="40">
                  <c:v>7.52</c:v>
                </c:pt>
                <c:pt idx="41">
                  <c:v>41.15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6D1-41BA-9888-CE157DFF52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Keokuk10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Keokuk10!$B$2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Keokuk10!$A$3:$A$62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Keokuk10!$B$3:$B$62</c:f>
              <c:numCache>
                <c:formatCode>General</c:formatCode>
                <c:ptCount val="60"/>
                <c:pt idx="0">
                  <c:v>95.41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95.42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99.99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78.16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96.34</c:v>
                </c:pt>
                <c:pt idx="37">
                  <c:v>100</c:v>
                </c:pt>
                <c:pt idx="38">
                  <c:v>100</c:v>
                </c:pt>
                <c:pt idx="39">
                  <c:v>99.06</c:v>
                </c:pt>
                <c:pt idx="40">
                  <c:v>92.2</c:v>
                </c:pt>
                <c:pt idx="41">
                  <c:v>47.29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95.13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BAA-4BA4-95D3-1877E76E35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Keokuk10!$C$2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Keokuk10!$A$3:$A$62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Keokuk10!$C$3:$C$62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0.01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7.8</c:v>
                </c:pt>
                <c:pt idx="41">
                  <c:v>46.55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BAA-4BA4-95D3-1877E76E35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Keokuk11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Keokuk11!$B$2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Keokuk11!$A$3:$A$62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Keokuk11!$B$3:$B$62</c:f>
              <c:numCache>
                <c:formatCode>General</c:formatCode>
                <c:ptCount val="60"/>
                <c:pt idx="0">
                  <c:v>95.41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98.1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82.93</c:v>
                </c:pt>
                <c:pt idx="12">
                  <c:v>9.68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94.62</c:v>
                </c:pt>
                <c:pt idx="37">
                  <c:v>100</c:v>
                </c:pt>
                <c:pt idx="38">
                  <c:v>88.46</c:v>
                </c:pt>
                <c:pt idx="39">
                  <c:v>95.27</c:v>
                </c:pt>
                <c:pt idx="40">
                  <c:v>92.35</c:v>
                </c:pt>
                <c:pt idx="41">
                  <c:v>58.81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94.7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46F-401F-AECC-AF155F24A9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Keokuk11!$C$2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Keokuk11!$A$3:$A$62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1.9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17.07</c:v>
                </c:pt>
                <c:pt idx="12">
                  <c:v>90.32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7.65</c:v>
                </c:pt>
                <c:pt idx="41">
                  <c:v>41.19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46F-401F-AECC-AF155F24A9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Keokuk12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Keokuk12!$B$2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Keokuk12!$A$3:$A$62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Keokuk12!$B$3:$B$62</c:f>
              <c:numCache>
                <c:formatCode>General</c:formatCode>
                <c:ptCount val="60"/>
                <c:pt idx="0">
                  <c:v>95.09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99.98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99.91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95.28</c:v>
                </c:pt>
                <c:pt idx="37">
                  <c:v>100</c:v>
                </c:pt>
                <c:pt idx="38">
                  <c:v>88.44</c:v>
                </c:pt>
                <c:pt idx="39">
                  <c:v>95.26</c:v>
                </c:pt>
                <c:pt idx="40">
                  <c:v>92.2</c:v>
                </c:pt>
                <c:pt idx="41">
                  <c:v>58.65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95.12</c:v>
                </c:pt>
                <c:pt idx="49">
                  <c:v>100</c:v>
                </c:pt>
                <c:pt idx="50">
                  <c:v>29.25</c:v>
                </c:pt>
                <c:pt idx="51">
                  <c:v>100</c:v>
                </c:pt>
                <c:pt idx="52">
                  <c:v>100</c:v>
                </c:pt>
                <c:pt idx="53">
                  <c:v>98.74</c:v>
                </c:pt>
                <c:pt idx="54">
                  <c:v>59.59</c:v>
                </c:pt>
                <c:pt idx="55">
                  <c:v>100</c:v>
                </c:pt>
                <c:pt idx="56">
                  <c:v>89.11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A6D-4D34-8BE3-CA104AA591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Keokuk12!$C$2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Keokuk12!$A$3:$A$62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0.09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7.8</c:v>
                </c:pt>
                <c:pt idx="41">
                  <c:v>41.35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70.75</c:v>
                </c:pt>
                <c:pt idx="51">
                  <c:v>0</c:v>
                </c:pt>
                <c:pt idx="52">
                  <c:v>0</c:v>
                </c:pt>
                <c:pt idx="53">
                  <c:v>1.26</c:v>
                </c:pt>
                <c:pt idx="54">
                  <c:v>40.409999999999997</c:v>
                </c:pt>
                <c:pt idx="55">
                  <c:v>0</c:v>
                </c:pt>
                <c:pt idx="56">
                  <c:v>10.89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A6D-4D34-8BE3-CA104AA591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Keokuk13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Keokuk13!$B$2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Keokuk13!$A$3:$A$62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Keokuk13!$B$3:$B$62</c:f>
              <c:numCache>
                <c:formatCode>General</c:formatCode>
                <c:ptCount val="60"/>
                <c:pt idx="0">
                  <c:v>95.37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99.97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94.98</c:v>
                </c:pt>
                <c:pt idx="37">
                  <c:v>100</c:v>
                </c:pt>
                <c:pt idx="38">
                  <c:v>88.41</c:v>
                </c:pt>
                <c:pt idx="39">
                  <c:v>95.26</c:v>
                </c:pt>
                <c:pt idx="40">
                  <c:v>72.95</c:v>
                </c:pt>
                <c:pt idx="41">
                  <c:v>58.64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95.17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98.74</c:v>
                </c:pt>
                <c:pt idx="54">
                  <c:v>98.59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BFA-451A-83D3-9F012B71E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Keokuk13!$C$2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Keokuk13!$A$3:$A$62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Keokuk13!$C$3:$C$62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27.05</c:v>
                </c:pt>
                <c:pt idx="41">
                  <c:v>41.36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1.26</c:v>
                </c:pt>
                <c:pt idx="54">
                  <c:v>1.41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BFA-451A-83D3-9F012B71E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Keokuk14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Keokuk14!$B$2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Keokuk14!$A$3:$A$62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Keokuk14!$B$3:$B$62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59.54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99.87</c:v>
                </c:pt>
                <c:pt idx="18">
                  <c:v>99.98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97.43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99.97</c:v>
                </c:pt>
                <c:pt idx="36">
                  <c:v>94.96</c:v>
                </c:pt>
                <c:pt idx="37">
                  <c:v>100</c:v>
                </c:pt>
                <c:pt idx="38">
                  <c:v>88.25</c:v>
                </c:pt>
                <c:pt idx="39">
                  <c:v>95.24</c:v>
                </c:pt>
                <c:pt idx="40">
                  <c:v>65.53</c:v>
                </c:pt>
                <c:pt idx="41">
                  <c:v>58.63</c:v>
                </c:pt>
                <c:pt idx="42">
                  <c:v>100</c:v>
                </c:pt>
                <c:pt idx="43">
                  <c:v>99.72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95.46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98.74</c:v>
                </c:pt>
                <c:pt idx="54">
                  <c:v>98.45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E68-4A3D-A94C-31FD90CC3D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Keokuk14!$C$2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Keokuk14!$A$3:$A$62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Keokuk14!$C$3:$C$62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40.46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0.13</c:v>
                </c:pt>
                <c:pt idx="18">
                  <c:v>0.02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0.03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34.47</c:v>
                </c:pt>
                <c:pt idx="41">
                  <c:v>41.37</c:v>
                </c:pt>
                <c:pt idx="42">
                  <c:v>0</c:v>
                </c:pt>
                <c:pt idx="43">
                  <c:v>0.28000000000000003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1.26</c:v>
                </c:pt>
                <c:pt idx="54">
                  <c:v>1.55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E68-4A3D-A94C-31FD90CC3D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Keokuk15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Keokuk15!$B$2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Keokuk15!$A$3:$A$62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Keokuk15!$B$3:$B$62</c:f>
              <c:numCache>
                <c:formatCode>General</c:formatCode>
                <c:ptCount val="60"/>
                <c:pt idx="0">
                  <c:v>95.39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99.81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100</c:v>
                </c:pt>
                <c:pt idx="17">
                  <c:v>99.86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95.14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65.459999999999994</c:v>
                </c:pt>
                <c:pt idx="41">
                  <c:v>58.61</c:v>
                </c:pt>
                <c:pt idx="42">
                  <c:v>99.48</c:v>
                </c:pt>
                <c:pt idx="43">
                  <c:v>100</c:v>
                </c:pt>
                <c:pt idx="44">
                  <c:v>99.81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95.17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98.74</c:v>
                </c:pt>
                <c:pt idx="54">
                  <c:v>98.32</c:v>
                </c:pt>
                <c:pt idx="55">
                  <c:v>100</c:v>
                </c:pt>
                <c:pt idx="56">
                  <c:v>100</c:v>
                </c:pt>
                <c:pt idx="57">
                  <c:v>59.01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2CA-4B6F-AED2-76F54629F5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Keokuk15!$C$2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Keokuk15!$A$3:$A$62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Keokuk15!$C$3:$C$62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0.14000000000000001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34.54</c:v>
                </c:pt>
                <c:pt idx="41">
                  <c:v>41.39</c:v>
                </c:pt>
                <c:pt idx="42">
                  <c:v>0.52</c:v>
                </c:pt>
                <c:pt idx="43">
                  <c:v>0</c:v>
                </c:pt>
                <c:pt idx="44">
                  <c:v>0.2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1.26</c:v>
                </c:pt>
                <c:pt idx="54">
                  <c:v>1.68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2CA-4B6F-AED2-76F54629F5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Labadie1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Labadie1!$B$2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Labadie1!$A$3:$A$62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Labadie1!$B$3:$B$62</c:f>
              <c:numCache>
                <c:formatCode>General</c:formatCode>
                <c:ptCount val="60"/>
                <c:pt idx="0">
                  <c:v>98.07</c:v>
                </c:pt>
                <c:pt idx="1">
                  <c:v>97.42</c:v>
                </c:pt>
                <c:pt idx="2">
                  <c:v>87.33</c:v>
                </c:pt>
                <c:pt idx="3">
                  <c:v>97.89</c:v>
                </c:pt>
                <c:pt idx="4">
                  <c:v>77.2</c:v>
                </c:pt>
                <c:pt idx="5">
                  <c:v>99.52</c:v>
                </c:pt>
                <c:pt idx="6">
                  <c:v>89.13</c:v>
                </c:pt>
                <c:pt idx="7">
                  <c:v>93.32</c:v>
                </c:pt>
                <c:pt idx="8">
                  <c:v>41.41</c:v>
                </c:pt>
                <c:pt idx="9">
                  <c:v>58.2</c:v>
                </c:pt>
                <c:pt idx="10">
                  <c:v>91.71</c:v>
                </c:pt>
                <c:pt idx="11">
                  <c:v>96.21</c:v>
                </c:pt>
                <c:pt idx="12">
                  <c:v>91.68</c:v>
                </c:pt>
                <c:pt idx="13">
                  <c:v>97.96</c:v>
                </c:pt>
                <c:pt idx="14">
                  <c:v>85.27</c:v>
                </c:pt>
                <c:pt idx="15">
                  <c:v>99.84</c:v>
                </c:pt>
                <c:pt idx="16">
                  <c:v>95.74</c:v>
                </c:pt>
                <c:pt idx="17">
                  <c:v>94.89</c:v>
                </c:pt>
                <c:pt idx="18">
                  <c:v>89.52</c:v>
                </c:pt>
                <c:pt idx="19">
                  <c:v>83.06</c:v>
                </c:pt>
                <c:pt idx="20">
                  <c:v>57.62</c:v>
                </c:pt>
                <c:pt idx="21">
                  <c:v>87.7</c:v>
                </c:pt>
                <c:pt idx="22">
                  <c:v>99.15</c:v>
                </c:pt>
                <c:pt idx="23">
                  <c:v>87</c:v>
                </c:pt>
                <c:pt idx="24">
                  <c:v>93.53</c:v>
                </c:pt>
                <c:pt idx="25">
                  <c:v>95.09</c:v>
                </c:pt>
                <c:pt idx="26">
                  <c:v>96.37</c:v>
                </c:pt>
                <c:pt idx="27">
                  <c:v>85.19</c:v>
                </c:pt>
                <c:pt idx="28">
                  <c:v>64.56</c:v>
                </c:pt>
                <c:pt idx="29">
                  <c:v>83.21</c:v>
                </c:pt>
                <c:pt idx="30">
                  <c:v>100</c:v>
                </c:pt>
                <c:pt idx="31">
                  <c:v>99.65</c:v>
                </c:pt>
                <c:pt idx="32">
                  <c:v>98.85</c:v>
                </c:pt>
                <c:pt idx="33">
                  <c:v>92.9</c:v>
                </c:pt>
                <c:pt idx="34">
                  <c:v>89.37</c:v>
                </c:pt>
                <c:pt idx="35">
                  <c:v>96.5</c:v>
                </c:pt>
                <c:pt idx="36">
                  <c:v>93.8</c:v>
                </c:pt>
                <c:pt idx="37">
                  <c:v>78.23</c:v>
                </c:pt>
                <c:pt idx="38">
                  <c:v>0</c:v>
                </c:pt>
                <c:pt idx="39">
                  <c:v>0</c:v>
                </c:pt>
                <c:pt idx="40">
                  <c:v>4.1399999999999997</c:v>
                </c:pt>
                <c:pt idx="41">
                  <c:v>81.599999999999994</c:v>
                </c:pt>
                <c:pt idx="42">
                  <c:v>99.26</c:v>
                </c:pt>
                <c:pt idx="43">
                  <c:v>99.81</c:v>
                </c:pt>
                <c:pt idx="44">
                  <c:v>96.73</c:v>
                </c:pt>
                <c:pt idx="45">
                  <c:v>100</c:v>
                </c:pt>
                <c:pt idx="46">
                  <c:v>99.83</c:v>
                </c:pt>
                <c:pt idx="47">
                  <c:v>99.76</c:v>
                </c:pt>
                <c:pt idx="48">
                  <c:v>99.29</c:v>
                </c:pt>
                <c:pt idx="49">
                  <c:v>95.44</c:v>
                </c:pt>
                <c:pt idx="50">
                  <c:v>95.2</c:v>
                </c:pt>
                <c:pt idx="51">
                  <c:v>95.82</c:v>
                </c:pt>
                <c:pt idx="52">
                  <c:v>97.36</c:v>
                </c:pt>
                <c:pt idx="53">
                  <c:v>91.59</c:v>
                </c:pt>
                <c:pt idx="54">
                  <c:v>83.32</c:v>
                </c:pt>
                <c:pt idx="55">
                  <c:v>100</c:v>
                </c:pt>
                <c:pt idx="56">
                  <c:v>87.07</c:v>
                </c:pt>
                <c:pt idx="57">
                  <c:v>97.12</c:v>
                </c:pt>
                <c:pt idx="58">
                  <c:v>91.57</c:v>
                </c:pt>
                <c:pt idx="59">
                  <c:v>89.01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67-48EE-BD7B-6C88C3A66C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Labadie1!$C$2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Labadie1!$A$3:$A$62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Labadie1!$C$3:$C$62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10.62</c:v>
                </c:pt>
                <c:pt idx="3">
                  <c:v>0</c:v>
                </c:pt>
                <c:pt idx="4">
                  <c:v>21.86</c:v>
                </c:pt>
                <c:pt idx="5">
                  <c:v>0</c:v>
                </c:pt>
                <c:pt idx="6">
                  <c:v>2.76</c:v>
                </c:pt>
                <c:pt idx="7">
                  <c:v>6.37</c:v>
                </c:pt>
                <c:pt idx="8">
                  <c:v>45.64</c:v>
                </c:pt>
                <c:pt idx="9">
                  <c:v>36.770000000000003</c:v>
                </c:pt>
                <c:pt idx="10">
                  <c:v>0</c:v>
                </c:pt>
                <c:pt idx="11">
                  <c:v>0</c:v>
                </c:pt>
                <c:pt idx="12">
                  <c:v>7.22</c:v>
                </c:pt>
                <c:pt idx="13">
                  <c:v>0</c:v>
                </c:pt>
                <c:pt idx="14">
                  <c:v>0.87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32.61</c:v>
                </c:pt>
                <c:pt idx="21">
                  <c:v>0</c:v>
                </c:pt>
                <c:pt idx="22">
                  <c:v>0</c:v>
                </c:pt>
                <c:pt idx="23">
                  <c:v>11</c:v>
                </c:pt>
                <c:pt idx="24">
                  <c:v>0</c:v>
                </c:pt>
                <c:pt idx="25">
                  <c:v>1.02</c:v>
                </c:pt>
                <c:pt idx="26">
                  <c:v>0</c:v>
                </c:pt>
                <c:pt idx="27">
                  <c:v>7.57</c:v>
                </c:pt>
                <c:pt idx="28">
                  <c:v>7.15</c:v>
                </c:pt>
                <c:pt idx="29">
                  <c:v>15.07</c:v>
                </c:pt>
                <c:pt idx="30">
                  <c:v>0</c:v>
                </c:pt>
                <c:pt idx="31">
                  <c:v>0.35</c:v>
                </c:pt>
                <c:pt idx="32">
                  <c:v>0</c:v>
                </c:pt>
                <c:pt idx="33">
                  <c:v>0</c:v>
                </c:pt>
                <c:pt idx="34">
                  <c:v>9.82</c:v>
                </c:pt>
                <c:pt idx="35">
                  <c:v>2.4900000000000002</c:v>
                </c:pt>
                <c:pt idx="36">
                  <c:v>3.83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1.95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8.1</c:v>
                </c:pt>
                <c:pt idx="54">
                  <c:v>16.38</c:v>
                </c:pt>
                <c:pt idx="55">
                  <c:v>0</c:v>
                </c:pt>
                <c:pt idx="56">
                  <c:v>5.97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667-48EE-BD7B-6C88C3A66C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Labadie2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Labadie2!$B$2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Labadie2!$A$3:$A$62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Labadie2!$B$3:$B$62</c:f>
              <c:numCache>
                <c:formatCode>General</c:formatCode>
                <c:ptCount val="60"/>
                <c:pt idx="0">
                  <c:v>88.7</c:v>
                </c:pt>
                <c:pt idx="1">
                  <c:v>85.9</c:v>
                </c:pt>
                <c:pt idx="2">
                  <c:v>94.81</c:v>
                </c:pt>
                <c:pt idx="3">
                  <c:v>83.02</c:v>
                </c:pt>
                <c:pt idx="4">
                  <c:v>18.86</c:v>
                </c:pt>
                <c:pt idx="5">
                  <c:v>76.98</c:v>
                </c:pt>
                <c:pt idx="6">
                  <c:v>99.96</c:v>
                </c:pt>
                <c:pt idx="7">
                  <c:v>97.44</c:v>
                </c:pt>
                <c:pt idx="8">
                  <c:v>90.4</c:v>
                </c:pt>
                <c:pt idx="9">
                  <c:v>84.84</c:v>
                </c:pt>
                <c:pt idx="10">
                  <c:v>95.32</c:v>
                </c:pt>
                <c:pt idx="11">
                  <c:v>83.78</c:v>
                </c:pt>
                <c:pt idx="12">
                  <c:v>97.8</c:v>
                </c:pt>
                <c:pt idx="13">
                  <c:v>81.040000000000006</c:v>
                </c:pt>
                <c:pt idx="14">
                  <c:v>72.02</c:v>
                </c:pt>
                <c:pt idx="15">
                  <c:v>99.26</c:v>
                </c:pt>
                <c:pt idx="16">
                  <c:v>94.35</c:v>
                </c:pt>
                <c:pt idx="17">
                  <c:v>62.51</c:v>
                </c:pt>
                <c:pt idx="18">
                  <c:v>99.79</c:v>
                </c:pt>
                <c:pt idx="19">
                  <c:v>99.91</c:v>
                </c:pt>
                <c:pt idx="20">
                  <c:v>89.81</c:v>
                </c:pt>
                <c:pt idx="21">
                  <c:v>92.58</c:v>
                </c:pt>
                <c:pt idx="22">
                  <c:v>81.11</c:v>
                </c:pt>
                <c:pt idx="23">
                  <c:v>99.32</c:v>
                </c:pt>
                <c:pt idx="24">
                  <c:v>99.18</c:v>
                </c:pt>
                <c:pt idx="25">
                  <c:v>97.15</c:v>
                </c:pt>
                <c:pt idx="26">
                  <c:v>67.52</c:v>
                </c:pt>
                <c:pt idx="27">
                  <c:v>98.89</c:v>
                </c:pt>
                <c:pt idx="28">
                  <c:v>99.9</c:v>
                </c:pt>
                <c:pt idx="29">
                  <c:v>89.38</c:v>
                </c:pt>
                <c:pt idx="30">
                  <c:v>80.33</c:v>
                </c:pt>
                <c:pt idx="31">
                  <c:v>77.45</c:v>
                </c:pt>
                <c:pt idx="32">
                  <c:v>93.45</c:v>
                </c:pt>
                <c:pt idx="33">
                  <c:v>97.74</c:v>
                </c:pt>
                <c:pt idx="34">
                  <c:v>93.44</c:v>
                </c:pt>
                <c:pt idx="35">
                  <c:v>87.83</c:v>
                </c:pt>
                <c:pt idx="36">
                  <c:v>90.34</c:v>
                </c:pt>
                <c:pt idx="37">
                  <c:v>100</c:v>
                </c:pt>
                <c:pt idx="38">
                  <c:v>87.82</c:v>
                </c:pt>
                <c:pt idx="39">
                  <c:v>87.44</c:v>
                </c:pt>
                <c:pt idx="40">
                  <c:v>79.42</c:v>
                </c:pt>
                <c:pt idx="41">
                  <c:v>74.709999999999994</c:v>
                </c:pt>
                <c:pt idx="42">
                  <c:v>71.27</c:v>
                </c:pt>
                <c:pt idx="43">
                  <c:v>92.71</c:v>
                </c:pt>
                <c:pt idx="44">
                  <c:v>13.19</c:v>
                </c:pt>
                <c:pt idx="45">
                  <c:v>0</c:v>
                </c:pt>
                <c:pt idx="46">
                  <c:v>0</c:v>
                </c:pt>
                <c:pt idx="47">
                  <c:v>88.38</c:v>
                </c:pt>
                <c:pt idx="48">
                  <c:v>87.07</c:v>
                </c:pt>
                <c:pt idx="49">
                  <c:v>99.75</c:v>
                </c:pt>
                <c:pt idx="50">
                  <c:v>99.43</c:v>
                </c:pt>
                <c:pt idx="51">
                  <c:v>85.58</c:v>
                </c:pt>
                <c:pt idx="52">
                  <c:v>99.71</c:v>
                </c:pt>
                <c:pt idx="53">
                  <c:v>86.06</c:v>
                </c:pt>
                <c:pt idx="54">
                  <c:v>99.42</c:v>
                </c:pt>
                <c:pt idx="55">
                  <c:v>92.11</c:v>
                </c:pt>
                <c:pt idx="56">
                  <c:v>99.21</c:v>
                </c:pt>
                <c:pt idx="57">
                  <c:v>98.36</c:v>
                </c:pt>
                <c:pt idx="58">
                  <c:v>98.6</c:v>
                </c:pt>
                <c:pt idx="59">
                  <c:v>99.88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D2D-4728-990F-802971073B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Labadie2!$C$2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Labadie2!$A$3:$A$62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Labadie2!$C$3:$C$62</c:f>
              <c:numCache>
                <c:formatCode>General</c:formatCode>
                <c:ptCount val="60"/>
                <c:pt idx="0">
                  <c:v>0.43</c:v>
                </c:pt>
                <c:pt idx="1">
                  <c:v>12.66</c:v>
                </c:pt>
                <c:pt idx="2">
                  <c:v>0.59</c:v>
                </c:pt>
                <c:pt idx="3">
                  <c:v>0</c:v>
                </c:pt>
                <c:pt idx="4">
                  <c:v>1.37</c:v>
                </c:pt>
                <c:pt idx="5">
                  <c:v>0</c:v>
                </c:pt>
                <c:pt idx="6">
                  <c:v>0</c:v>
                </c:pt>
                <c:pt idx="7">
                  <c:v>2.42</c:v>
                </c:pt>
                <c:pt idx="8">
                  <c:v>9</c:v>
                </c:pt>
                <c:pt idx="9">
                  <c:v>8.99</c:v>
                </c:pt>
                <c:pt idx="10">
                  <c:v>4.24</c:v>
                </c:pt>
                <c:pt idx="11">
                  <c:v>4.07</c:v>
                </c:pt>
                <c:pt idx="12">
                  <c:v>0</c:v>
                </c:pt>
                <c:pt idx="13">
                  <c:v>18.73</c:v>
                </c:pt>
                <c:pt idx="14">
                  <c:v>26.9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12.45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4.62</c:v>
                </c:pt>
                <c:pt idx="30">
                  <c:v>9.0299999999999994</c:v>
                </c:pt>
                <c:pt idx="31">
                  <c:v>20.22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7.08</c:v>
                </c:pt>
                <c:pt idx="37">
                  <c:v>0</c:v>
                </c:pt>
                <c:pt idx="38">
                  <c:v>0</c:v>
                </c:pt>
                <c:pt idx="39">
                  <c:v>8.3000000000000007</c:v>
                </c:pt>
                <c:pt idx="40">
                  <c:v>0</c:v>
                </c:pt>
                <c:pt idx="41">
                  <c:v>4.3</c:v>
                </c:pt>
                <c:pt idx="42">
                  <c:v>0</c:v>
                </c:pt>
                <c:pt idx="43">
                  <c:v>7.17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2.4300000000000002</c:v>
                </c:pt>
                <c:pt idx="48">
                  <c:v>12.12</c:v>
                </c:pt>
                <c:pt idx="49">
                  <c:v>0</c:v>
                </c:pt>
                <c:pt idx="50">
                  <c:v>0</c:v>
                </c:pt>
                <c:pt idx="51">
                  <c:v>13.68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6.91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D2D-4728-990F-802971073B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Labadie3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Labadie3!$B$2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Labadie3!$A$3:$A$62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Labadie3!$B$3:$B$62</c:f>
              <c:numCache>
                <c:formatCode>General</c:formatCode>
                <c:ptCount val="60"/>
                <c:pt idx="0">
                  <c:v>89.6</c:v>
                </c:pt>
                <c:pt idx="1">
                  <c:v>99.56</c:v>
                </c:pt>
                <c:pt idx="2">
                  <c:v>82.28</c:v>
                </c:pt>
                <c:pt idx="3">
                  <c:v>91.07</c:v>
                </c:pt>
                <c:pt idx="4">
                  <c:v>94.81</c:v>
                </c:pt>
                <c:pt idx="5">
                  <c:v>60.87</c:v>
                </c:pt>
                <c:pt idx="6">
                  <c:v>72.02</c:v>
                </c:pt>
                <c:pt idx="7">
                  <c:v>92</c:v>
                </c:pt>
                <c:pt idx="8">
                  <c:v>87.09</c:v>
                </c:pt>
                <c:pt idx="9">
                  <c:v>80.66</c:v>
                </c:pt>
                <c:pt idx="10">
                  <c:v>72.88</c:v>
                </c:pt>
                <c:pt idx="11">
                  <c:v>72.39</c:v>
                </c:pt>
                <c:pt idx="12">
                  <c:v>73.86</c:v>
                </c:pt>
                <c:pt idx="13">
                  <c:v>89.17</c:v>
                </c:pt>
                <c:pt idx="14">
                  <c:v>31.78</c:v>
                </c:pt>
                <c:pt idx="15">
                  <c:v>2.33</c:v>
                </c:pt>
                <c:pt idx="16">
                  <c:v>88.33</c:v>
                </c:pt>
                <c:pt idx="17">
                  <c:v>97.84</c:v>
                </c:pt>
                <c:pt idx="18">
                  <c:v>99.86</c:v>
                </c:pt>
                <c:pt idx="19">
                  <c:v>81.63</c:v>
                </c:pt>
                <c:pt idx="20">
                  <c:v>90.17</c:v>
                </c:pt>
                <c:pt idx="21">
                  <c:v>88.5</c:v>
                </c:pt>
                <c:pt idx="22">
                  <c:v>100</c:v>
                </c:pt>
                <c:pt idx="23">
                  <c:v>89</c:v>
                </c:pt>
                <c:pt idx="24">
                  <c:v>91.44</c:v>
                </c:pt>
                <c:pt idx="25">
                  <c:v>88.36</c:v>
                </c:pt>
                <c:pt idx="26">
                  <c:v>92.01</c:v>
                </c:pt>
                <c:pt idx="27">
                  <c:v>94.05</c:v>
                </c:pt>
                <c:pt idx="28">
                  <c:v>80.67</c:v>
                </c:pt>
                <c:pt idx="29">
                  <c:v>89.48</c:v>
                </c:pt>
                <c:pt idx="30">
                  <c:v>99.26</c:v>
                </c:pt>
                <c:pt idx="31">
                  <c:v>87.86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7.6</c:v>
                </c:pt>
                <c:pt idx="36">
                  <c:v>86.81</c:v>
                </c:pt>
                <c:pt idx="37">
                  <c:v>87.05</c:v>
                </c:pt>
                <c:pt idx="38">
                  <c:v>91.9</c:v>
                </c:pt>
                <c:pt idx="39">
                  <c:v>73.62</c:v>
                </c:pt>
                <c:pt idx="40">
                  <c:v>97.39</c:v>
                </c:pt>
                <c:pt idx="41">
                  <c:v>98.69</c:v>
                </c:pt>
                <c:pt idx="42">
                  <c:v>98.09</c:v>
                </c:pt>
                <c:pt idx="43">
                  <c:v>99.09</c:v>
                </c:pt>
                <c:pt idx="44">
                  <c:v>99.69</c:v>
                </c:pt>
                <c:pt idx="45">
                  <c:v>94.51</c:v>
                </c:pt>
                <c:pt idx="46">
                  <c:v>97.37</c:v>
                </c:pt>
                <c:pt idx="47">
                  <c:v>99.76</c:v>
                </c:pt>
                <c:pt idx="48">
                  <c:v>98.2</c:v>
                </c:pt>
                <c:pt idx="49">
                  <c:v>100</c:v>
                </c:pt>
                <c:pt idx="50">
                  <c:v>91.46</c:v>
                </c:pt>
                <c:pt idx="51">
                  <c:v>98.95</c:v>
                </c:pt>
                <c:pt idx="52">
                  <c:v>98.94</c:v>
                </c:pt>
                <c:pt idx="53">
                  <c:v>60.08</c:v>
                </c:pt>
                <c:pt idx="54">
                  <c:v>89.27</c:v>
                </c:pt>
                <c:pt idx="55">
                  <c:v>99.89</c:v>
                </c:pt>
                <c:pt idx="56">
                  <c:v>83.14</c:v>
                </c:pt>
                <c:pt idx="57">
                  <c:v>87.73</c:v>
                </c:pt>
                <c:pt idx="58">
                  <c:v>89.29</c:v>
                </c:pt>
                <c:pt idx="59">
                  <c:v>86.89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A8-4900-A7DC-3FEACA268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Labadie3!$C$2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Labadie3!$A$3:$A$62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Labadie3!$C$3:$C$62</c:f>
              <c:numCache>
                <c:formatCode>General</c:formatCode>
                <c:ptCount val="60"/>
                <c:pt idx="0">
                  <c:v>7.65</c:v>
                </c:pt>
                <c:pt idx="1">
                  <c:v>0</c:v>
                </c:pt>
                <c:pt idx="2">
                  <c:v>12.73</c:v>
                </c:pt>
                <c:pt idx="3">
                  <c:v>7.53</c:v>
                </c:pt>
                <c:pt idx="4">
                  <c:v>0.72</c:v>
                </c:pt>
                <c:pt idx="5">
                  <c:v>37.729999999999997</c:v>
                </c:pt>
                <c:pt idx="6">
                  <c:v>26.56</c:v>
                </c:pt>
                <c:pt idx="7">
                  <c:v>7.57</c:v>
                </c:pt>
                <c:pt idx="8">
                  <c:v>3.48</c:v>
                </c:pt>
                <c:pt idx="9">
                  <c:v>16.07</c:v>
                </c:pt>
                <c:pt idx="10">
                  <c:v>19.920000000000002</c:v>
                </c:pt>
                <c:pt idx="11">
                  <c:v>11.96</c:v>
                </c:pt>
                <c:pt idx="12">
                  <c:v>7.54</c:v>
                </c:pt>
                <c:pt idx="13">
                  <c:v>9.94</c:v>
                </c:pt>
                <c:pt idx="14">
                  <c:v>0</c:v>
                </c:pt>
                <c:pt idx="15">
                  <c:v>0</c:v>
                </c:pt>
                <c:pt idx="16">
                  <c:v>7.66</c:v>
                </c:pt>
                <c:pt idx="17">
                  <c:v>1.87</c:v>
                </c:pt>
                <c:pt idx="18">
                  <c:v>0</c:v>
                </c:pt>
                <c:pt idx="19">
                  <c:v>14.06</c:v>
                </c:pt>
                <c:pt idx="20">
                  <c:v>9.83</c:v>
                </c:pt>
                <c:pt idx="21">
                  <c:v>0</c:v>
                </c:pt>
                <c:pt idx="22">
                  <c:v>0</c:v>
                </c:pt>
                <c:pt idx="23">
                  <c:v>9.06</c:v>
                </c:pt>
                <c:pt idx="24">
                  <c:v>7.46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10.83</c:v>
                </c:pt>
                <c:pt idx="29">
                  <c:v>1.0900000000000001</c:v>
                </c:pt>
                <c:pt idx="30">
                  <c:v>0</c:v>
                </c:pt>
                <c:pt idx="31">
                  <c:v>1.63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54.73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13.63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24.36</c:v>
                </c:pt>
                <c:pt idx="54">
                  <c:v>7.72</c:v>
                </c:pt>
                <c:pt idx="55">
                  <c:v>0</c:v>
                </c:pt>
                <c:pt idx="56">
                  <c:v>12.95</c:v>
                </c:pt>
                <c:pt idx="57">
                  <c:v>0</c:v>
                </c:pt>
                <c:pt idx="58">
                  <c:v>0</c:v>
                </c:pt>
                <c:pt idx="59">
                  <c:v>11.63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8A8-4900-A7DC-3FEACA268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Labadie4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Labadie4!$B$2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Labadie4!$A$3:$A$62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Labadie4!$B$3:$B$62</c:f>
              <c:numCache>
                <c:formatCode>General</c:formatCode>
                <c:ptCount val="60"/>
                <c:pt idx="0">
                  <c:v>79.599999999999994</c:v>
                </c:pt>
                <c:pt idx="1">
                  <c:v>79.86</c:v>
                </c:pt>
                <c:pt idx="2">
                  <c:v>10.82</c:v>
                </c:pt>
                <c:pt idx="3">
                  <c:v>0</c:v>
                </c:pt>
                <c:pt idx="4">
                  <c:v>19.57</c:v>
                </c:pt>
                <c:pt idx="5">
                  <c:v>98.53</c:v>
                </c:pt>
                <c:pt idx="6">
                  <c:v>99.82</c:v>
                </c:pt>
                <c:pt idx="7">
                  <c:v>99.63</c:v>
                </c:pt>
                <c:pt idx="8">
                  <c:v>98.5</c:v>
                </c:pt>
                <c:pt idx="9">
                  <c:v>100</c:v>
                </c:pt>
                <c:pt idx="10">
                  <c:v>100</c:v>
                </c:pt>
                <c:pt idx="11">
                  <c:v>87.12</c:v>
                </c:pt>
                <c:pt idx="12">
                  <c:v>98.95</c:v>
                </c:pt>
                <c:pt idx="13">
                  <c:v>99.93</c:v>
                </c:pt>
                <c:pt idx="14">
                  <c:v>81.3</c:v>
                </c:pt>
                <c:pt idx="15">
                  <c:v>100</c:v>
                </c:pt>
                <c:pt idx="16">
                  <c:v>78.069999999999993</c:v>
                </c:pt>
                <c:pt idx="17">
                  <c:v>100</c:v>
                </c:pt>
                <c:pt idx="18">
                  <c:v>92.9</c:v>
                </c:pt>
                <c:pt idx="19">
                  <c:v>100</c:v>
                </c:pt>
                <c:pt idx="20">
                  <c:v>99.87</c:v>
                </c:pt>
                <c:pt idx="21">
                  <c:v>97.45</c:v>
                </c:pt>
                <c:pt idx="22">
                  <c:v>84.98</c:v>
                </c:pt>
                <c:pt idx="23">
                  <c:v>77.510000000000005</c:v>
                </c:pt>
                <c:pt idx="24">
                  <c:v>98.12</c:v>
                </c:pt>
                <c:pt idx="25">
                  <c:v>99.19</c:v>
                </c:pt>
                <c:pt idx="26">
                  <c:v>94.38</c:v>
                </c:pt>
                <c:pt idx="27">
                  <c:v>70.56</c:v>
                </c:pt>
                <c:pt idx="28">
                  <c:v>95.76</c:v>
                </c:pt>
                <c:pt idx="29">
                  <c:v>74.14</c:v>
                </c:pt>
                <c:pt idx="30">
                  <c:v>96.85</c:v>
                </c:pt>
                <c:pt idx="31">
                  <c:v>100</c:v>
                </c:pt>
                <c:pt idx="32">
                  <c:v>87.82</c:v>
                </c:pt>
                <c:pt idx="33">
                  <c:v>94.43</c:v>
                </c:pt>
                <c:pt idx="34">
                  <c:v>97.6</c:v>
                </c:pt>
                <c:pt idx="35">
                  <c:v>83.58</c:v>
                </c:pt>
                <c:pt idx="36">
                  <c:v>97.16</c:v>
                </c:pt>
                <c:pt idx="37">
                  <c:v>96.64</c:v>
                </c:pt>
                <c:pt idx="38">
                  <c:v>79.709999999999994</c:v>
                </c:pt>
                <c:pt idx="39">
                  <c:v>89.11</c:v>
                </c:pt>
                <c:pt idx="40">
                  <c:v>75.8</c:v>
                </c:pt>
                <c:pt idx="41">
                  <c:v>97.37</c:v>
                </c:pt>
                <c:pt idx="42">
                  <c:v>97.37</c:v>
                </c:pt>
                <c:pt idx="43">
                  <c:v>85.41</c:v>
                </c:pt>
                <c:pt idx="44">
                  <c:v>90.69</c:v>
                </c:pt>
                <c:pt idx="45">
                  <c:v>80.790000000000006</c:v>
                </c:pt>
                <c:pt idx="46">
                  <c:v>46.82</c:v>
                </c:pt>
                <c:pt idx="47">
                  <c:v>97.36</c:v>
                </c:pt>
                <c:pt idx="48">
                  <c:v>96.11</c:v>
                </c:pt>
                <c:pt idx="49">
                  <c:v>95.79</c:v>
                </c:pt>
                <c:pt idx="50">
                  <c:v>92.54</c:v>
                </c:pt>
                <c:pt idx="51">
                  <c:v>93.06</c:v>
                </c:pt>
                <c:pt idx="52">
                  <c:v>39.85</c:v>
                </c:pt>
                <c:pt idx="53">
                  <c:v>75.400000000000006</c:v>
                </c:pt>
                <c:pt idx="54">
                  <c:v>89.76</c:v>
                </c:pt>
                <c:pt idx="55">
                  <c:v>86.31</c:v>
                </c:pt>
                <c:pt idx="56">
                  <c:v>99.27</c:v>
                </c:pt>
                <c:pt idx="57">
                  <c:v>98.83</c:v>
                </c:pt>
                <c:pt idx="58">
                  <c:v>97.72</c:v>
                </c:pt>
                <c:pt idx="59">
                  <c:v>68.44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98-4B89-A264-C17C2AF3AE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Labadie4!$C$2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Labadie4!$A$3:$A$62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Labadie4!$C$3:$C$62</c:f>
              <c:numCache>
                <c:formatCode>General</c:formatCode>
                <c:ptCount val="60"/>
                <c:pt idx="0">
                  <c:v>6.9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22.45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1.1499999999999999</c:v>
                </c:pt>
                <c:pt idx="9">
                  <c:v>0</c:v>
                </c:pt>
                <c:pt idx="10">
                  <c:v>0</c:v>
                </c:pt>
                <c:pt idx="11">
                  <c:v>3.13</c:v>
                </c:pt>
                <c:pt idx="12">
                  <c:v>0</c:v>
                </c:pt>
                <c:pt idx="13">
                  <c:v>0</c:v>
                </c:pt>
                <c:pt idx="14">
                  <c:v>13.29</c:v>
                </c:pt>
                <c:pt idx="15">
                  <c:v>0</c:v>
                </c:pt>
                <c:pt idx="16">
                  <c:v>4.28</c:v>
                </c:pt>
                <c:pt idx="17">
                  <c:v>0</c:v>
                </c:pt>
                <c:pt idx="18">
                  <c:v>7.01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1.62</c:v>
                </c:pt>
                <c:pt idx="23">
                  <c:v>22.49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18.02</c:v>
                </c:pt>
                <c:pt idx="28">
                  <c:v>0</c:v>
                </c:pt>
                <c:pt idx="29">
                  <c:v>5.38</c:v>
                </c:pt>
                <c:pt idx="30">
                  <c:v>0</c:v>
                </c:pt>
                <c:pt idx="31">
                  <c:v>0</c:v>
                </c:pt>
                <c:pt idx="32">
                  <c:v>12.18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9.4</c:v>
                </c:pt>
                <c:pt idx="41">
                  <c:v>0</c:v>
                </c:pt>
                <c:pt idx="42">
                  <c:v>0</c:v>
                </c:pt>
                <c:pt idx="43">
                  <c:v>7.27</c:v>
                </c:pt>
                <c:pt idx="44">
                  <c:v>0</c:v>
                </c:pt>
                <c:pt idx="45">
                  <c:v>12.18</c:v>
                </c:pt>
                <c:pt idx="46">
                  <c:v>40.85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57.19</c:v>
                </c:pt>
                <c:pt idx="53">
                  <c:v>23.66</c:v>
                </c:pt>
                <c:pt idx="54">
                  <c:v>8.8800000000000008</c:v>
                </c:pt>
                <c:pt idx="55">
                  <c:v>13.11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11.93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98-4B89-A264-C17C2AF3AE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MHREC1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MHREC1!$B$2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MHREC1!$A$3:$A$62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MHREC1!$B$3:$B$62</c:f>
              <c:numCache>
                <c:formatCode>General</c:formatCode>
                <c:ptCount val="60"/>
                <c:pt idx="0">
                  <c:v>88.24</c:v>
                </c:pt>
                <c:pt idx="1">
                  <c:v>54.27</c:v>
                </c:pt>
                <c:pt idx="2">
                  <c:v>93.14</c:v>
                </c:pt>
                <c:pt idx="3">
                  <c:v>79.47</c:v>
                </c:pt>
                <c:pt idx="4">
                  <c:v>59.6</c:v>
                </c:pt>
                <c:pt idx="5">
                  <c:v>84.47</c:v>
                </c:pt>
                <c:pt idx="6">
                  <c:v>43.71</c:v>
                </c:pt>
                <c:pt idx="7">
                  <c:v>47.87</c:v>
                </c:pt>
                <c:pt idx="8">
                  <c:v>73.510000000000005</c:v>
                </c:pt>
                <c:pt idx="9">
                  <c:v>79.8</c:v>
                </c:pt>
                <c:pt idx="10">
                  <c:v>60.97</c:v>
                </c:pt>
                <c:pt idx="11">
                  <c:v>98.66</c:v>
                </c:pt>
                <c:pt idx="12">
                  <c:v>89.12</c:v>
                </c:pt>
                <c:pt idx="13">
                  <c:v>90.79</c:v>
                </c:pt>
                <c:pt idx="14">
                  <c:v>91.83</c:v>
                </c:pt>
                <c:pt idx="15">
                  <c:v>92.38</c:v>
                </c:pt>
                <c:pt idx="16">
                  <c:v>64.25</c:v>
                </c:pt>
                <c:pt idx="17">
                  <c:v>88.35</c:v>
                </c:pt>
                <c:pt idx="18">
                  <c:v>92.46</c:v>
                </c:pt>
                <c:pt idx="19">
                  <c:v>13.91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29.54</c:v>
                </c:pt>
                <c:pt idx="24">
                  <c:v>63.4</c:v>
                </c:pt>
                <c:pt idx="25">
                  <c:v>97.32</c:v>
                </c:pt>
                <c:pt idx="26">
                  <c:v>66.709999999999994</c:v>
                </c:pt>
                <c:pt idx="27">
                  <c:v>50.01</c:v>
                </c:pt>
                <c:pt idx="28">
                  <c:v>89.52</c:v>
                </c:pt>
                <c:pt idx="29">
                  <c:v>71.099999999999994</c:v>
                </c:pt>
                <c:pt idx="30">
                  <c:v>85.05</c:v>
                </c:pt>
                <c:pt idx="31">
                  <c:v>1.74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59.02</c:v>
                </c:pt>
                <c:pt idx="38">
                  <c:v>87.38</c:v>
                </c:pt>
                <c:pt idx="39">
                  <c:v>81.86</c:v>
                </c:pt>
                <c:pt idx="40">
                  <c:v>73.39</c:v>
                </c:pt>
                <c:pt idx="41">
                  <c:v>46.94</c:v>
                </c:pt>
                <c:pt idx="42">
                  <c:v>0</c:v>
                </c:pt>
                <c:pt idx="43">
                  <c:v>0</c:v>
                </c:pt>
                <c:pt idx="44">
                  <c:v>82.46</c:v>
                </c:pt>
                <c:pt idx="45">
                  <c:v>93.49</c:v>
                </c:pt>
                <c:pt idx="46">
                  <c:v>95.65</c:v>
                </c:pt>
                <c:pt idx="47">
                  <c:v>68.040000000000006</c:v>
                </c:pt>
                <c:pt idx="48">
                  <c:v>91.36</c:v>
                </c:pt>
                <c:pt idx="49">
                  <c:v>92.01</c:v>
                </c:pt>
                <c:pt idx="50">
                  <c:v>80.930000000000007</c:v>
                </c:pt>
                <c:pt idx="51">
                  <c:v>86.93</c:v>
                </c:pt>
                <c:pt idx="52">
                  <c:v>97.91</c:v>
                </c:pt>
                <c:pt idx="53">
                  <c:v>72.540000000000006</c:v>
                </c:pt>
                <c:pt idx="54">
                  <c:v>53.73</c:v>
                </c:pt>
                <c:pt idx="55">
                  <c:v>14.06</c:v>
                </c:pt>
                <c:pt idx="56">
                  <c:v>52.33</c:v>
                </c:pt>
                <c:pt idx="57">
                  <c:v>59.41</c:v>
                </c:pt>
                <c:pt idx="58">
                  <c:v>85.25</c:v>
                </c:pt>
                <c:pt idx="59">
                  <c:v>96.32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48-4406-94EB-69C96F58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MHREC1!$C$2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MHREC1!$A$3:$A$62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MHREC1!$C$3:$C$62</c:f>
              <c:numCache>
                <c:formatCode>General</c:formatCode>
                <c:ptCount val="60"/>
                <c:pt idx="0">
                  <c:v>11.76</c:v>
                </c:pt>
                <c:pt idx="1">
                  <c:v>22.61</c:v>
                </c:pt>
                <c:pt idx="2">
                  <c:v>6.86</c:v>
                </c:pt>
                <c:pt idx="3">
                  <c:v>20.53</c:v>
                </c:pt>
                <c:pt idx="4">
                  <c:v>12.16</c:v>
                </c:pt>
                <c:pt idx="5">
                  <c:v>14.42</c:v>
                </c:pt>
                <c:pt idx="6">
                  <c:v>56.29</c:v>
                </c:pt>
                <c:pt idx="7">
                  <c:v>48.24</c:v>
                </c:pt>
                <c:pt idx="8">
                  <c:v>26.49</c:v>
                </c:pt>
                <c:pt idx="9">
                  <c:v>20.2</c:v>
                </c:pt>
                <c:pt idx="10">
                  <c:v>39.03</c:v>
                </c:pt>
                <c:pt idx="11">
                  <c:v>0</c:v>
                </c:pt>
                <c:pt idx="12">
                  <c:v>10.88</c:v>
                </c:pt>
                <c:pt idx="13">
                  <c:v>9.2100000000000009</c:v>
                </c:pt>
                <c:pt idx="14">
                  <c:v>3.78</c:v>
                </c:pt>
                <c:pt idx="15">
                  <c:v>6.9</c:v>
                </c:pt>
                <c:pt idx="16">
                  <c:v>27.7</c:v>
                </c:pt>
                <c:pt idx="17">
                  <c:v>0.76</c:v>
                </c:pt>
                <c:pt idx="18">
                  <c:v>7.54</c:v>
                </c:pt>
                <c:pt idx="19">
                  <c:v>80.13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70.459999999999994</c:v>
                </c:pt>
                <c:pt idx="24">
                  <c:v>36.6</c:v>
                </c:pt>
                <c:pt idx="25">
                  <c:v>2.68</c:v>
                </c:pt>
                <c:pt idx="26">
                  <c:v>33.29</c:v>
                </c:pt>
                <c:pt idx="27">
                  <c:v>24.03</c:v>
                </c:pt>
                <c:pt idx="28">
                  <c:v>10.48</c:v>
                </c:pt>
                <c:pt idx="29">
                  <c:v>28.9</c:v>
                </c:pt>
                <c:pt idx="30">
                  <c:v>13.22</c:v>
                </c:pt>
                <c:pt idx="31">
                  <c:v>98.26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40.98</c:v>
                </c:pt>
                <c:pt idx="38">
                  <c:v>6.01</c:v>
                </c:pt>
                <c:pt idx="39">
                  <c:v>18.14</c:v>
                </c:pt>
                <c:pt idx="40">
                  <c:v>26.61</c:v>
                </c:pt>
                <c:pt idx="41">
                  <c:v>31.62</c:v>
                </c:pt>
                <c:pt idx="42">
                  <c:v>0</c:v>
                </c:pt>
                <c:pt idx="43">
                  <c:v>0</c:v>
                </c:pt>
                <c:pt idx="44">
                  <c:v>2.4500000000000002</c:v>
                </c:pt>
                <c:pt idx="45">
                  <c:v>6.51</c:v>
                </c:pt>
                <c:pt idx="46">
                  <c:v>0.65</c:v>
                </c:pt>
                <c:pt idx="47">
                  <c:v>0</c:v>
                </c:pt>
                <c:pt idx="48">
                  <c:v>8.64</c:v>
                </c:pt>
                <c:pt idx="49">
                  <c:v>7.99</c:v>
                </c:pt>
                <c:pt idx="50">
                  <c:v>18.91</c:v>
                </c:pt>
                <c:pt idx="51">
                  <c:v>13.07</c:v>
                </c:pt>
                <c:pt idx="52">
                  <c:v>1.07</c:v>
                </c:pt>
                <c:pt idx="53">
                  <c:v>5.16</c:v>
                </c:pt>
                <c:pt idx="54">
                  <c:v>16.21</c:v>
                </c:pt>
                <c:pt idx="55">
                  <c:v>0</c:v>
                </c:pt>
                <c:pt idx="56">
                  <c:v>9.85</c:v>
                </c:pt>
                <c:pt idx="57">
                  <c:v>0</c:v>
                </c:pt>
                <c:pt idx="58">
                  <c:v>2.35</c:v>
                </c:pt>
                <c:pt idx="59">
                  <c:v>2.06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448-4406-94EB-69C96F58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MHREC2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MHREC2!$B$2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MHREC2!$A$3:$A$62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MHREC2!$B$3:$B$62</c:f>
              <c:numCache>
                <c:formatCode>General</c:formatCode>
                <c:ptCount val="60"/>
                <c:pt idx="0">
                  <c:v>81.05</c:v>
                </c:pt>
                <c:pt idx="1">
                  <c:v>54.24</c:v>
                </c:pt>
                <c:pt idx="2">
                  <c:v>90.83</c:v>
                </c:pt>
                <c:pt idx="3">
                  <c:v>79.41</c:v>
                </c:pt>
                <c:pt idx="4">
                  <c:v>59.61</c:v>
                </c:pt>
                <c:pt idx="5">
                  <c:v>71.95</c:v>
                </c:pt>
                <c:pt idx="6">
                  <c:v>81.08</c:v>
                </c:pt>
                <c:pt idx="7">
                  <c:v>52.42</c:v>
                </c:pt>
                <c:pt idx="8">
                  <c:v>72.77</c:v>
                </c:pt>
                <c:pt idx="9">
                  <c:v>71.48</c:v>
                </c:pt>
                <c:pt idx="10">
                  <c:v>57.33</c:v>
                </c:pt>
                <c:pt idx="11">
                  <c:v>96.72</c:v>
                </c:pt>
                <c:pt idx="12">
                  <c:v>86.45</c:v>
                </c:pt>
                <c:pt idx="13">
                  <c:v>98.28</c:v>
                </c:pt>
                <c:pt idx="14">
                  <c:v>92.36</c:v>
                </c:pt>
                <c:pt idx="15">
                  <c:v>72.36</c:v>
                </c:pt>
                <c:pt idx="16">
                  <c:v>46.76</c:v>
                </c:pt>
                <c:pt idx="17">
                  <c:v>73.92</c:v>
                </c:pt>
                <c:pt idx="18">
                  <c:v>54.55</c:v>
                </c:pt>
                <c:pt idx="19">
                  <c:v>11.96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20.399999999999999</c:v>
                </c:pt>
                <c:pt idx="24">
                  <c:v>57.55</c:v>
                </c:pt>
                <c:pt idx="25">
                  <c:v>50.36</c:v>
                </c:pt>
                <c:pt idx="26">
                  <c:v>39.450000000000003</c:v>
                </c:pt>
                <c:pt idx="27">
                  <c:v>49.31</c:v>
                </c:pt>
                <c:pt idx="28">
                  <c:v>80.930000000000007</c:v>
                </c:pt>
                <c:pt idx="29">
                  <c:v>95.34</c:v>
                </c:pt>
                <c:pt idx="30">
                  <c:v>83.37</c:v>
                </c:pt>
                <c:pt idx="31">
                  <c:v>1.74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1.87</c:v>
                </c:pt>
                <c:pt idx="37">
                  <c:v>85.04</c:v>
                </c:pt>
                <c:pt idx="38">
                  <c:v>73.7</c:v>
                </c:pt>
                <c:pt idx="39">
                  <c:v>79.599999999999994</c:v>
                </c:pt>
                <c:pt idx="40">
                  <c:v>81.19</c:v>
                </c:pt>
                <c:pt idx="41">
                  <c:v>62.42</c:v>
                </c:pt>
                <c:pt idx="42">
                  <c:v>0</c:v>
                </c:pt>
                <c:pt idx="43">
                  <c:v>0</c:v>
                </c:pt>
                <c:pt idx="44">
                  <c:v>78.91</c:v>
                </c:pt>
                <c:pt idx="45">
                  <c:v>77.47</c:v>
                </c:pt>
                <c:pt idx="46">
                  <c:v>53.1</c:v>
                </c:pt>
                <c:pt idx="47">
                  <c:v>95.43</c:v>
                </c:pt>
                <c:pt idx="48">
                  <c:v>90.8</c:v>
                </c:pt>
                <c:pt idx="49">
                  <c:v>29.21</c:v>
                </c:pt>
                <c:pt idx="50">
                  <c:v>65.900000000000006</c:v>
                </c:pt>
                <c:pt idx="51">
                  <c:v>86.94</c:v>
                </c:pt>
                <c:pt idx="52">
                  <c:v>93.37</c:v>
                </c:pt>
                <c:pt idx="53">
                  <c:v>99.05</c:v>
                </c:pt>
                <c:pt idx="54">
                  <c:v>53.73</c:v>
                </c:pt>
                <c:pt idx="55">
                  <c:v>14.52</c:v>
                </c:pt>
                <c:pt idx="56">
                  <c:v>42.84</c:v>
                </c:pt>
                <c:pt idx="57">
                  <c:v>59.32</c:v>
                </c:pt>
                <c:pt idx="58">
                  <c:v>84.45</c:v>
                </c:pt>
                <c:pt idx="59">
                  <c:v>97.77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226-4A10-AFD4-D8B4DB8D32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MHREC2!$C$2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MHREC2!$A$3:$A$62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MHREC2!$C$3:$C$62</c:f>
              <c:numCache>
                <c:formatCode>General</c:formatCode>
                <c:ptCount val="60"/>
                <c:pt idx="0">
                  <c:v>18.95</c:v>
                </c:pt>
                <c:pt idx="1">
                  <c:v>22.64</c:v>
                </c:pt>
                <c:pt idx="2">
                  <c:v>9.17</c:v>
                </c:pt>
                <c:pt idx="3">
                  <c:v>20.59</c:v>
                </c:pt>
                <c:pt idx="4">
                  <c:v>12.19</c:v>
                </c:pt>
                <c:pt idx="5">
                  <c:v>16.57</c:v>
                </c:pt>
                <c:pt idx="6">
                  <c:v>18.920000000000002</c:v>
                </c:pt>
                <c:pt idx="7">
                  <c:v>47.58</c:v>
                </c:pt>
                <c:pt idx="8">
                  <c:v>27.23</c:v>
                </c:pt>
                <c:pt idx="9">
                  <c:v>28.52</c:v>
                </c:pt>
                <c:pt idx="10">
                  <c:v>42.67</c:v>
                </c:pt>
                <c:pt idx="11">
                  <c:v>0</c:v>
                </c:pt>
                <c:pt idx="12">
                  <c:v>11.66</c:v>
                </c:pt>
                <c:pt idx="13">
                  <c:v>1.72</c:v>
                </c:pt>
                <c:pt idx="14">
                  <c:v>3.75</c:v>
                </c:pt>
                <c:pt idx="15">
                  <c:v>25.18</c:v>
                </c:pt>
                <c:pt idx="16">
                  <c:v>53.24</c:v>
                </c:pt>
                <c:pt idx="17">
                  <c:v>18.350000000000001</c:v>
                </c:pt>
                <c:pt idx="18">
                  <c:v>45.45</c:v>
                </c:pt>
                <c:pt idx="19">
                  <c:v>88.04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79.599999999999994</c:v>
                </c:pt>
                <c:pt idx="24">
                  <c:v>42.45</c:v>
                </c:pt>
                <c:pt idx="25">
                  <c:v>49.64</c:v>
                </c:pt>
                <c:pt idx="26">
                  <c:v>60.55</c:v>
                </c:pt>
                <c:pt idx="27">
                  <c:v>25.09</c:v>
                </c:pt>
                <c:pt idx="28">
                  <c:v>19.07</c:v>
                </c:pt>
                <c:pt idx="29">
                  <c:v>4.66</c:v>
                </c:pt>
                <c:pt idx="30">
                  <c:v>6.26</c:v>
                </c:pt>
                <c:pt idx="31">
                  <c:v>98.26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98.13</c:v>
                </c:pt>
                <c:pt idx="37">
                  <c:v>11.41</c:v>
                </c:pt>
                <c:pt idx="38">
                  <c:v>22.07</c:v>
                </c:pt>
                <c:pt idx="39">
                  <c:v>20.399999999999999</c:v>
                </c:pt>
                <c:pt idx="40">
                  <c:v>18.809999999999999</c:v>
                </c:pt>
                <c:pt idx="41">
                  <c:v>9.07</c:v>
                </c:pt>
                <c:pt idx="42">
                  <c:v>0</c:v>
                </c:pt>
                <c:pt idx="43">
                  <c:v>0</c:v>
                </c:pt>
                <c:pt idx="44">
                  <c:v>2.65</c:v>
                </c:pt>
                <c:pt idx="45">
                  <c:v>22.53</c:v>
                </c:pt>
                <c:pt idx="46">
                  <c:v>8.68</c:v>
                </c:pt>
                <c:pt idx="47">
                  <c:v>0</c:v>
                </c:pt>
                <c:pt idx="48">
                  <c:v>9.1999999999999993</c:v>
                </c:pt>
                <c:pt idx="49">
                  <c:v>70.790000000000006</c:v>
                </c:pt>
                <c:pt idx="50">
                  <c:v>33.99</c:v>
                </c:pt>
                <c:pt idx="51">
                  <c:v>13.06</c:v>
                </c:pt>
                <c:pt idx="52">
                  <c:v>1.1200000000000001</c:v>
                </c:pt>
                <c:pt idx="53">
                  <c:v>0.95</c:v>
                </c:pt>
                <c:pt idx="54">
                  <c:v>16.27</c:v>
                </c:pt>
                <c:pt idx="55">
                  <c:v>12.79</c:v>
                </c:pt>
                <c:pt idx="56">
                  <c:v>15.78</c:v>
                </c:pt>
                <c:pt idx="57">
                  <c:v>0</c:v>
                </c:pt>
                <c:pt idx="58">
                  <c:v>2.4300000000000002</c:v>
                </c:pt>
                <c:pt idx="59">
                  <c:v>1.24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226-4A10-AFD4-D8B4DB8D32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MHREC3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MHREC3!$B$2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MHREC3!$A$3:$A$62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MHREC3!$B$3:$B$62</c:f>
              <c:numCache>
                <c:formatCode>General</c:formatCode>
                <c:ptCount val="60"/>
                <c:pt idx="0">
                  <c:v>88.64</c:v>
                </c:pt>
                <c:pt idx="1">
                  <c:v>54.22</c:v>
                </c:pt>
                <c:pt idx="2">
                  <c:v>93.23</c:v>
                </c:pt>
                <c:pt idx="3">
                  <c:v>79.510000000000005</c:v>
                </c:pt>
                <c:pt idx="4">
                  <c:v>65.510000000000005</c:v>
                </c:pt>
                <c:pt idx="5">
                  <c:v>63.78</c:v>
                </c:pt>
                <c:pt idx="6">
                  <c:v>72.33</c:v>
                </c:pt>
                <c:pt idx="7">
                  <c:v>43.41</c:v>
                </c:pt>
                <c:pt idx="8">
                  <c:v>73.48</c:v>
                </c:pt>
                <c:pt idx="9">
                  <c:v>71.5</c:v>
                </c:pt>
                <c:pt idx="10">
                  <c:v>56.94</c:v>
                </c:pt>
                <c:pt idx="11">
                  <c:v>92.46</c:v>
                </c:pt>
                <c:pt idx="12">
                  <c:v>92.11</c:v>
                </c:pt>
                <c:pt idx="13">
                  <c:v>95.1</c:v>
                </c:pt>
                <c:pt idx="14">
                  <c:v>92.08</c:v>
                </c:pt>
                <c:pt idx="15">
                  <c:v>90.57</c:v>
                </c:pt>
                <c:pt idx="16">
                  <c:v>64.13</c:v>
                </c:pt>
                <c:pt idx="17">
                  <c:v>75.19</c:v>
                </c:pt>
                <c:pt idx="18">
                  <c:v>85.33</c:v>
                </c:pt>
                <c:pt idx="19">
                  <c:v>5.57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22.89</c:v>
                </c:pt>
                <c:pt idx="24">
                  <c:v>48.64</c:v>
                </c:pt>
                <c:pt idx="25">
                  <c:v>93.7</c:v>
                </c:pt>
                <c:pt idx="26">
                  <c:v>68.83</c:v>
                </c:pt>
                <c:pt idx="27">
                  <c:v>34.81</c:v>
                </c:pt>
                <c:pt idx="28">
                  <c:v>98.38</c:v>
                </c:pt>
                <c:pt idx="29">
                  <c:v>86.28</c:v>
                </c:pt>
                <c:pt idx="30">
                  <c:v>66.53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1.06</c:v>
                </c:pt>
                <c:pt idx="37">
                  <c:v>87.81</c:v>
                </c:pt>
                <c:pt idx="38">
                  <c:v>82.56</c:v>
                </c:pt>
                <c:pt idx="39">
                  <c:v>76.94</c:v>
                </c:pt>
                <c:pt idx="40">
                  <c:v>83.99</c:v>
                </c:pt>
                <c:pt idx="41">
                  <c:v>62.4</c:v>
                </c:pt>
                <c:pt idx="42">
                  <c:v>0</c:v>
                </c:pt>
                <c:pt idx="43">
                  <c:v>0</c:v>
                </c:pt>
                <c:pt idx="44">
                  <c:v>45.62</c:v>
                </c:pt>
                <c:pt idx="45">
                  <c:v>97.39</c:v>
                </c:pt>
                <c:pt idx="46">
                  <c:v>89.5</c:v>
                </c:pt>
                <c:pt idx="47">
                  <c:v>100</c:v>
                </c:pt>
                <c:pt idx="48">
                  <c:v>93.56</c:v>
                </c:pt>
                <c:pt idx="49">
                  <c:v>92.71</c:v>
                </c:pt>
                <c:pt idx="50">
                  <c:v>81.25</c:v>
                </c:pt>
                <c:pt idx="51">
                  <c:v>86.47</c:v>
                </c:pt>
                <c:pt idx="52">
                  <c:v>98.2</c:v>
                </c:pt>
                <c:pt idx="53">
                  <c:v>99.17</c:v>
                </c:pt>
                <c:pt idx="54">
                  <c:v>19.63</c:v>
                </c:pt>
                <c:pt idx="55">
                  <c:v>6.49</c:v>
                </c:pt>
                <c:pt idx="56">
                  <c:v>43.38</c:v>
                </c:pt>
                <c:pt idx="57">
                  <c:v>53.36</c:v>
                </c:pt>
                <c:pt idx="58">
                  <c:v>84.44</c:v>
                </c:pt>
                <c:pt idx="59">
                  <c:v>97.32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F11-42D0-BAB6-3AC8CD986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MHREC3!$C$2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MHREC3!$A$3:$A$62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MHREC3!$C$3:$C$62</c:f>
              <c:numCache>
                <c:formatCode>General</c:formatCode>
                <c:ptCount val="60"/>
                <c:pt idx="0">
                  <c:v>11.36</c:v>
                </c:pt>
                <c:pt idx="1">
                  <c:v>22.67</c:v>
                </c:pt>
                <c:pt idx="2">
                  <c:v>6.77</c:v>
                </c:pt>
                <c:pt idx="3">
                  <c:v>20.49</c:v>
                </c:pt>
                <c:pt idx="4">
                  <c:v>3.5</c:v>
                </c:pt>
                <c:pt idx="5">
                  <c:v>34.94</c:v>
                </c:pt>
                <c:pt idx="6">
                  <c:v>21.03</c:v>
                </c:pt>
                <c:pt idx="7">
                  <c:v>56.6</c:v>
                </c:pt>
                <c:pt idx="8">
                  <c:v>26.52</c:v>
                </c:pt>
                <c:pt idx="9">
                  <c:v>28.5</c:v>
                </c:pt>
                <c:pt idx="10">
                  <c:v>43.06</c:v>
                </c:pt>
                <c:pt idx="11">
                  <c:v>6.28</c:v>
                </c:pt>
                <c:pt idx="12">
                  <c:v>7.89</c:v>
                </c:pt>
                <c:pt idx="13">
                  <c:v>4.9000000000000004</c:v>
                </c:pt>
                <c:pt idx="14">
                  <c:v>3.75</c:v>
                </c:pt>
                <c:pt idx="15">
                  <c:v>8.77</c:v>
                </c:pt>
                <c:pt idx="16">
                  <c:v>27.74</c:v>
                </c:pt>
                <c:pt idx="17">
                  <c:v>12.47</c:v>
                </c:pt>
                <c:pt idx="18">
                  <c:v>14.67</c:v>
                </c:pt>
                <c:pt idx="19">
                  <c:v>91.82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77.11</c:v>
                </c:pt>
                <c:pt idx="24">
                  <c:v>51.36</c:v>
                </c:pt>
                <c:pt idx="25">
                  <c:v>6.3</c:v>
                </c:pt>
                <c:pt idx="26">
                  <c:v>31.17</c:v>
                </c:pt>
                <c:pt idx="27">
                  <c:v>43.11</c:v>
                </c:pt>
                <c:pt idx="28">
                  <c:v>1.62</c:v>
                </c:pt>
                <c:pt idx="29">
                  <c:v>5.32</c:v>
                </c:pt>
                <c:pt idx="30">
                  <c:v>0.43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98.94</c:v>
                </c:pt>
                <c:pt idx="37">
                  <c:v>12.19</c:v>
                </c:pt>
                <c:pt idx="38">
                  <c:v>12.7</c:v>
                </c:pt>
                <c:pt idx="39">
                  <c:v>23.06</c:v>
                </c:pt>
                <c:pt idx="40">
                  <c:v>16.010000000000002</c:v>
                </c:pt>
                <c:pt idx="41">
                  <c:v>9.1</c:v>
                </c:pt>
                <c:pt idx="42">
                  <c:v>0</c:v>
                </c:pt>
                <c:pt idx="43">
                  <c:v>0</c:v>
                </c:pt>
                <c:pt idx="44">
                  <c:v>41.67</c:v>
                </c:pt>
                <c:pt idx="45">
                  <c:v>2.61</c:v>
                </c:pt>
                <c:pt idx="46">
                  <c:v>0.65</c:v>
                </c:pt>
                <c:pt idx="47">
                  <c:v>0</c:v>
                </c:pt>
                <c:pt idx="48">
                  <c:v>6.44</c:v>
                </c:pt>
                <c:pt idx="49">
                  <c:v>7.29</c:v>
                </c:pt>
                <c:pt idx="50">
                  <c:v>18.55</c:v>
                </c:pt>
                <c:pt idx="51">
                  <c:v>12.9</c:v>
                </c:pt>
                <c:pt idx="52">
                  <c:v>1.08</c:v>
                </c:pt>
                <c:pt idx="53">
                  <c:v>0.83</c:v>
                </c:pt>
                <c:pt idx="54">
                  <c:v>69.37</c:v>
                </c:pt>
                <c:pt idx="55">
                  <c:v>0</c:v>
                </c:pt>
                <c:pt idx="56">
                  <c:v>11.33</c:v>
                </c:pt>
                <c:pt idx="57">
                  <c:v>9.64</c:v>
                </c:pt>
                <c:pt idx="58">
                  <c:v>2.5</c:v>
                </c:pt>
                <c:pt idx="59">
                  <c:v>2.15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F11-42D0-BAB6-3AC8CD986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Meramec1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Meramec1!$B$2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Meramec1!$A$3:$A$62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Meramec1!$B$3:$B$62</c:f>
              <c:numCache>
                <c:formatCode>General</c:formatCode>
                <c:ptCount val="60"/>
                <c:pt idx="0">
                  <c:v>86.16</c:v>
                </c:pt>
                <c:pt idx="1">
                  <c:v>100</c:v>
                </c:pt>
                <c:pt idx="2">
                  <c:v>77.12</c:v>
                </c:pt>
                <c:pt idx="3">
                  <c:v>46.05</c:v>
                </c:pt>
                <c:pt idx="4">
                  <c:v>100</c:v>
                </c:pt>
                <c:pt idx="5">
                  <c:v>100</c:v>
                </c:pt>
                <c:pt idx="6">
                  <c:v>61.86</c:v>
                </c:pt>
                <c:pt idx="7">
                  <c:v>99.62</c:v>
                </c:pt>
                <c:pt idx="8">
                  <c:v>99.6</c:v>
                </c:pt>
                <c:pt idx="9">
                  <c:v>78.489999999999995</c:v>
                </c:pt>
                <c:pt idx="10">
                  <c:v>100</c:v>
                </c:pt>
                <c:pt idx="11">
                  <c:v>97.24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80.650000000000006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75.27</c:v>
                </c:pt>
                <c:pt idx="25">
                  <c:v>92.71</c:v>
                </c:pt>
                <c:pt idx="26">
                  <c:v>89.4</c:v>
                </c:pt>
                <c:pt idx="27">
                  <c:v>92.43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94.88</c:v>
                </c:pt>
                <c:pt idx="33">
                  <c:v>100</c:v>
                </c:pt>
                <c:pt idx="34">
                  <c:v>69.75</c:v>
                </c:pt>
                <c:pt idx="35">
                  <c:v>100</c:v>
                </c:pt>
                <c:pt idx="36">
                  <c:v>100</c:v>
                </c:pt>
                <c:pt idx="37">
                  <c:v>58.45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64.489999999999995</c:v>
                </c:pt>
                <c:pt idx="42">
                  <c:v>99.33</c:v>
                </c:pt>
                <c:pt idx="43">
                  <c:v>73.05</c:v>
                </c:pt>
                <c:pt idx="44">
                  <c:v>100</c:v>
                </c:pt>
                <c:pt idx="45">
                  <c:v>100</c:v>
                </c:pt>
                <c:pt idx="46">
                  <c:v>78.78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74.16</c:v>
                </c:pt>
                <c:pt idx="51">
                  <c:v>80</c:v>
                </c:pt>
                <c:pt idx="52">
                  <c:v>100</c:v>
                </c:pt>
                <c:pt idx="53">
                  <c:v>100</c:v>
                </c:pt>
                <c:pt idx="54">
                  <c:v>98.79</c:v>
                </c:pt>
                <c:pt idx="55">
                  <c:v>99.16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2F-4C75-82BF-8C528E2DAE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Meramec1!$C$2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Meramec1!$A$3:$A$62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Meramec1!$C$3:$C$62</c:f>
              <c:numCache>
                <c:formatCode>General</c:formatCode>
                <c:ptCount val="60"/>
                <c:pt idx="0">
                  <c:v>40.659999999999997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2.86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100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34.58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97.63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100</c:v>
                </c:pt>
                <c:pt idx="42">
                  <c:v>5.4</c:v>
                </c:pt>
                <c:pt idx="43">
                  <c:v>46.25</c:v>
                </c:pt>
                <c:pt idx="44">
                  <c:v>0</c:v>
                </c:pt>
                <c:pt idx="45">
                  <c:v>0</c:v>
                </c:pt>
                <c:pt idx="46">
                  <c:v>100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3.89</c:v>
                </c:pt>
                <c:pt idx="55">
                  <c:v>4.1900000000000004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62F-4C75-82BF-8C528E2DAE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Meramec2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Meramec2!$B$2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Meramec2!$A$3:$A$62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Meramec2!$B$3:$B$62</c:f>
              <c:numCache>
                <c:formatCode>General</c:formatCode>
                <c:ptCount val="60"/>
                <c:pt idx="0">
                  <c:v>81.99</c:v>
                </c:pt>
                <c:pt idx="1">
                  <c:v>100</c:v>
                </c:pt>
                <c:pt idx="2">
                  <c:v>77.12</c:v>
                </c:pt>
                <c:pt idx="3">
                  <c:v>47.29</c:v>
                </c:pt>
                <c:pt idx="4">
                  <c:v>100</c:v>
                </c:pt>
                <c:pt idx="5">
                  <c:v>100</c:v>
                </c:pt>
                <c:pt idx="6">
                  <c:v>49.27</c:v>
                </c:pt>
                <c:pt idx="7">
                  <c:v>98.78</c:v>
                </c:pt>
                <c:pt idx="8">
                  <c:v>100</c:v>
                </c:pt>
                <c:pt idx="9">
                  <c:v>78.489999999999995</c:v>
                </c:pt>
                <c:pt idx="10">
                  <c:v>100</c:v>
                </c:pt>
                <c:pt idx="11">
                  <c:v>97.24</c:v>
                </c:pt>
                <c:pt idx="12">
                  <c:v>100</c:v>
                </c:pt>
                <c:pt idx="13">
                  <c:v>60.71</c:v>
                </c:pt>
                <c:pt idx="14">
                  <c:v>83.92</c:v>
                </c:pt>
                <c:pt idx="15">
                  <c:v>100</c:v>
                </c:pt>
                <c:pt idx="16">
                  <c:v>80.650000000000006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75.27</c:v>
                </c:pt>
                <c:pt idx="25">
                  <c:v>100</c:v>
                </c:pt>
                <c:pt idx="26">
                  <c:v>90.35</c:v>
                </c:pt>
                <c:pt idx="27">
                  <c:v>100</c:v>
                </c:pt>
                <c:pt idx="28">
                  <c:v>98.43</c:v>
                </c:pt>
                <c:pt idx="29">
                  <c:v>80.989999999999995</c:v>
                </c:pt>
                <c:pt idx="30">
                  <c:v>90.91</c:v>
                </c:pt>
                <c:pt idx="31">
                  <c:v>49.69</c:v>
                </c:pt>
                <c:pt idx="32">
                  <c:v>53.92</c:v>
                </c:pt>
                <c:pt idx="33">
                  <c:v>71.37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76.489999999999995</c:v>
                </c:pt>
                <c:pt idx="38">
                  <c:v>100</c:v>
                </c:pt>
                <c:pt idx="39">
                  <c:v>100</c:v>
                </c:pt>
                <c:pt idx="40">
                  <c:v>75.17</c:v>
                </c:pt>
                <c:pt idx="41">
                  <c:v>42.08</c:v>
                </c:pt>
                <c:pt idx="42">
                  <c:v>99.33</c:v>
                </c:pt>
                <c:pt idx="43">
                  <c:v>67.760000000000005</c:v>
                </c:pt>
                <c:pt idx="44">
                  <c:v>100</c:v>
                </c:pt>
                <c:pt idx="45">
                  <c:v>80.77</c:v>
                </c:pt>
                <c:pt idx="46">
                  <c:v>80.489999999999995</c:v>
                </c:pt>
                <c:pt idx="47">
                  <c:v>80.650000000000006</c:v>
                </c:pt>
                <c:pt idx="48">
                  <c:v>74.06</c:v>
                </c:pt>
                <c:pt idx="49">
                  <c:v>79.17</c:v>
                </c:pt>
                <c:pt idx="50">
                  <c:v>74.16</c:v>
                </c:pt>
                <c:pt idx="51">
                  <c:v>80</c:v>
                </c:pt>
                <c:pt idx="52">
                  <c:v>100</c:v>
                </c:pt>
                <c:pt idx="53">
                  <c:v>100</c:v>
                </c:pt>
                <c:pt idx="54">
                  <c:v>86.76</c:v>
                </c:pt>
                <c:pt idx="55">
                  <c:v>85.71</c:v>
                </c:pt>
                <c:pt idx="56">
                  <c:v>92.34</c:v>
                </c:pt>
                <c:pt idx="57">
                  <c:v>89.78</c:v>
                </c:pt>
                <c:pt idx="58">
                  <c:v>93.98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1AE-4BD4-A5CB-F97D7E32E3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Meramec2!$C$2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Meramec2!$A$3:$A$62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Meramec2!$C$3:$C$62</c:f>
              <c:numCache>
                <c:formatCode>General</c:formatCode>
                <c:ptCount val="60"/>
                <c:pt idx="0">
                  <c:v>44.71</c:v>
                </c:pt>
                <c:pt idx="1">
                  <c:v>0</c:v>
                </c:pt>
                <c:pt idx="2">
                  <c:v>0</c:v>
                </c:pt>
                <c:pt idx="3">
                  <c:v>0.42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2.13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100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71.38</c:v>
                </c:pt>
                <c:pt idx="32">
                  <c:v>83.01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95.34</c:v>
                </c:pt>
                <c:pt idx="38">
                  <c:v>0</c:v>
                </c:pt>
                <c:pt idx="39">
                  <c:v>0</c:v>
                </c:pt>
                <c:pt idx="40">
                  <c:v>100</c:v>
                </c:pt>
                <c:pt idx="41">
                  <c:v>100</c:v>
                </c:pt>
                <c:pt idx="42">
                  <c:v>8.6300000000000008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39.520000000000003</c:v>
                </c:pt>
                <c:pt idx="56">
                  <c:v>100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1AE-4BD4-A5CB-F97D7E32E3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Meramec3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Meramec3!$B$2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Meramec3!$A$3:$A$62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Meramec3!$B$3:$B$62</c:f>
              <c:numCache>
                <c:formatCode>General</c:formatCode>
                <c:ptCount val="60"/>
                <c:pt idx="0">
                  <c:v>82.15</c:v>
                </c:pt>
                <c:pt idx="1">
                  <c:v>95.02</c:v>
                </c:pt>
                <c:pt idx="2">
                  <c:v>79.849999999999994</c:v>
                </c:pt>
                <c:pt idx="3">
                  <c:v>95.53</c:v>
                </c:pt>
                <c:pt idx="4">
                  <c:v>92.98</c:v>
                </c:pt>
                <c:pt idx="5">
                  <c:v>88.96</c:v>
                </c:pt>
                <c:pt idx="6">
                  <c:v>76.23</c:v>
                </c:pt>
                <c:pt idx="7">
                  <c:v>58.83</c:v>
                </c:pt>
                <c:pt idx="8">
                  <c:v>79.760000000000005</c:v>
                </c:pt>
                <c:pt idx="9">
                  <c:v>78.489999999999995</c:v>
                </c:pt>
                <c:pt idx="10">
                  <c:v>100</c:v>
                </c:pt>
                <c:pt idx="11">
                  <c:v>74.55</c:v>
                </c:pt>
                <c:pt idx="12">
                  <c:v>100</c:v>
                </c:pt>
                <c:pt idx="13">
                  <c:v>71.430000000000007</c:v>
                </c:pt>
                <c:pt idx="14">
                  <c:v>66.66</c:v>
                </c:pt>
                <c:pt idx="15">
                  <c:v>90.22</c:v>
                </c:pt>
                <c:pt idx="16">
                  <c:v>80.650000000000006</c:v>
                </c:pt>
                <c:pt idx="17">
                  <c:v>100</c:v>
                </c:pt>
                <c:pt idx="18">
                  <c:v>66.540000000000006</c:v>
                </c:pt>
                <c:pt idx="19">
                  <c:v>73.13</c:v>
                </c:pt>
                <c:pt idx="20">
                  <c:v>71.260000000000005</c:v>
                </c:pt>
                <c:pt idx="21">
                  <c:v>99.78</c:v>
                </c:pt>
                <c:pt idx="22">
                  <c:v>100</c:v>
                </c:pt>
                <c:pt idx="23">
                  <c:v>94.59</c:v>
                </c:pt>
                <c:pt idx="24">
                  <c:v>61.16</c:v>
                </c:pt>
                <c:pt idx="25">
                  <c:v>93.01</c:v>
                </c:pt>
                <c:pt idx="26">
                  <c:v>100</c:v>
                </c:pt>
                <c:pt idx="27">
                  <c:v>76.959999999999994</c:v>
                </c:pt>
                <c:pt idx="28">
                  <c:v>47.63</c:v>
                </c:pt>
                <c:pt idx="29">
                  <c:v>93.18</c:v>
                </c:pt>
                <c:pt idx="30">
                  <c:v>76.989999999999995</c:v>
                </c:pt>
                <c:pt idx="31">
                  <c:v>26.8</c:v>
                </c:pt>
                <c:pt idx="32">
                  <c:v>67.48</c:v>
                </c:pt>
                <c:pt idx="33">
                  <c:v>31.44</c:v>
                </c:pt>
                <c:pt idx="34">
                  <c:v>56.66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8.75</c:v>
                </c:pt>
                <c:pt idx="39">
                  <c:v>82.44</c:v>
                </c:pt>
                <c:pt idx="40">
                  <c:v>83.71</c:v>
                </c:pt>
                <c:pt idx="41">
                  <c:v>54.61</c:v>
                </c:pt>
                <c:pt idx="42">
                  <c:v>27.18</c:v>
                </c:pt>
                <c:pt idx="43">
                  <c:v>3.72</c:v>
                </c:pt>
                <c:pt idx="44">
                  <c:v>48.3</c:v>
                </c:pt>
                <c:pt idx="45">
                  <c:v>29.41</c:v>
                </c:pt>
                <c:pt idx="46">
                  <c:v>30.54</c:v>
                </c:pt>
                <c:pt idx="47">
                  <c:v>72.05</c:v>
                </c:pt>
                <c:pt idx="48">
                  <c:v>50.42</c:v>
                </c:pt>
                <c:pt idx="49">
                  <c:v>83.69</c:v>
                </c:pt>
                <c:pt idx="50">
                  <c:v>48.82</c:v>
                </c:pt>
                <c:pt idx="51">
                  <c:v>73.45</c:v>
                </c:pt>
                <c:pt idx="52">
                  <c:v>72.069999999999993</c:v>
                </c:pt>
                <c:pt idx="53">
                  <c:v>18.66</c:v>
                </c:pt>
                <c:pt idx="54">
                  <c:v>52.69</c:v>
                </c:pt>
                <c:pt idx="55">
                  <c:v>36.380000000000003</c:v>
                </c:pt>
                <c:pt idx="56">
                  <c:v>91.82</c:v>
                </c:pt>
                <c:pt idx="57">
                  <c:v>84.17</c:v>
                </c:pt>
                <c:pt idx="58">
                  <c:v>81.25</c:v>
                </c:pt>
                <c:pt idx="59">
                  <c:v>76.930000000000007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360-4CEF-94BF-8665D40F32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Meramec3!$C$2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Meramec3!$A$3:$A$62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Meramec3!$C$3:$C$62</c:f>
              <c:numCache>
                <c:formatCode>General</c:formatCode>
                <c:ptCount val="60"/>
                <c:pt idx="0">
                  <c:v>41.94</c:v>
                </c:pt>
                <c:pt idx="1">
                  <c:v>18.829999999999998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1.99</c:v>
                </c:pt>
                <c:pt idx="6">
                  <c:v>23.45</c:v>
                </c:pt>
                <c:pt idx="7">
                  <c:v>42.95</c:v>
                </c:pt>
                <c:pt idx="8">
                  <c:v>23.08</c:v>
                </c:pt>
                <c:pt idx="9">
                  <c:v>0</c:v>
                </c:pt>
                <c:pt idx="10">
                  <c:v>0</c:v>
                </c:pt>
                <c:pt idx="11">
                  <c:v>35.54</c:v>
                </c:pt>
                <c:pt idx="12">
                  <c:v>0</c:v>
                </c:pt>
                <c:pt idx="13">
                  <c:v>0</c:v>
                </c:pt>
                <c:pt idx="14">
                  <c:v>8.49</c:v>
                </c:pt>
                <c:pt idx="15">
                  <c:v>1.08</c:v>
                </c:pt>
                <c:pt idx="16">
                  <c:v>51.4</c:v>
                </c:pt>
                <c:pt idx="17">
                  <c:v>0</c:v>
                </c:pt>
                <c:pt idx="18">
                  <c:v>45.27</c:v>
                </c:pt>
                <c:pt idx="19">
                  <c:v>0</c:v>
                </c:pt>
                <c:pt idx="20">
                  <c:v>9.2899999999999991</c:v>
                </c:pt>
                <c:pt idx="21">
                  <c:v>1.03</c:v>
                </c:pt>
                <c:pt idx="22">
                  <c:v>0</c:v>
                </c:pt>
                <c:pt idx="23">
                  <c:v>66.75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76.33</c:v>
                </c:pt>
                <c:pt idx="28">
                  <c:v>0</c:v>
                </c:pt>
                <c:pt idx="29">
                  <c:v>1.01</c:v>
                </c:pt>
                <c:pt idx="30">
                  <c:v>26.89</c:v>
                </c:pt>
                <c:pt idx="31">
                  <c:v>72.040000000000006</c:v>
                </c:pt>
                <c:pt idx="32">
                  <c:v>46.73</c:v>
                </c:pt>
                <c:pt idx="33">
                  <c:v>68.91</c:v>
                </c:pt>
                <c:pt idx="34">
                  <c:v>36.549999999999997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79.55</c:v>
                </c:pt>
                <c:pt idx="42">
                  <c:v>69.069999999999993</c:v>
                </c:pt>
                <c:pt idx="43">
                  <c:v>95.6</c:v>
                </c:pt>
                <c:pt idx="44">
                  <c:v>98.13</c:v>
                </c:pt>
                <c:pt idx="45">
                  <c:v>98.02</c:v>
                </c:pt>
                <c:pt idx="46">
                  <c:v>100</c:v>
                </c:pt>
                <c:pt idx="47">
                  <c:v>100</c:v>
                </c:pt>
                <c:pt idx="48">
                  <c:v>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64.19</c:v>
                </c:pt>
                <c:pt idx="55">
                  <c:v>85.08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360-4CEF-94BF-8665D40F32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Meramec4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Meramec4!$B$2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Meramec4!$A$3:$A$62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Meramec4!$B$3:$B$62</c:f>
              <c:numCache>
                <c:formatCode>General</c:formatCode>
                <c:ptCount val="60"/>
                <c:pt idx="0">
                  <c:v>55.43</c:v>
                </c:pt>
                <c:pt idx="1">
                  <c:v>74.239999999999995</c:v>
                </c:pt>
                <c:pt idx="2">
                  <c:v>39.86</c:v>
                </c:pt>
                <c:pt idx="3">
                  <c:v>80.72</c:v>
                </c:pt>
                <c:pt idx="4">
                  <c:v>86.98</c:v>
                </c:pt>
                <c:pt idx="5">
                  <c:v>26.51</c:v>
                </c:pt>
                <c:pt idx="6">
                  <c:v>88.24</c:v>
                </c:pt>
                <c:pt idx="7">
                  <c:v>74.31</c:v>
                </c:pt>
                <c:pt idx="8">
                  <c:v>82.69</c:v>
                </c:pt>
                <c:pt idx="9">
                  <c:v>73.790000000000006</c:v>
                </c:pt>
                <c:pt idx="10">
                  <c:v>65.98</c:v>
                </c:pt>
                <c:pt idx="11">
                  <c:v>49.2</c:v>
                </c:pt>
                <c:pt idx="12">
                  <c:v>57.24</c:v>
                </c:pt>
                <c:pt idx="13">
                  <c:v>88.1</c:v>
                </c:pt>
                <c:pt idx="14">
                  <c:v>74.209999999999994</c:v>
                </c:pt>
                <c:pt idx="15">
                  <c:v>35.69</c:v>
                </c:pt>
                <c:pt idx="16">
                  <c:v>0</c:v>
                </c:pt>
                <c:pt idx="17">
                  <c:v>52.56</c:v>
                </c:pt>
                <c:pt idx="18">
                  <c:v>62.63</c:v>
                </c:pt>
                <c:pt idx="19">
                  <c:v>79.84</c:v>
                </c:pt>
                <c:pt idx="20">
                  <c:v>69.97</c:v>
                </c:pt>
                <c:pt idx="21">
                  <c:v>83.75</c:v>
                </c:pt>
                <c:pt idx="22">
                  <c:v>55.55</c:v>
                </c:pt>
                <c:pt idx="23">
                  <c:v>45.51</c:v>
                </c:pt>
                <c:pt idx="24">
                  <c:v>87.08</c:v>
                </c:pt>
                <c:pt idx="25">
                  <c:v>61.32</c:v>
                </c:pt>
                <c:pt idx="26">
                  <c:v>67.150000000000006</c:v>
                </c:pt>
                <c:pt idx="27">
                  <c:v>80.83</c:v>
                </c:pt>
                <c:pt idx="28">
                  <c:v>73.88</c:v>
                </c:pt>
                <c:pt idx="29">
                  <c:v>69.77</c:v>
                </c:pt>
                <c:pt idx="30">
                  <c:v>62.17</c:v>
                </c:pt>
                <c:pt idx="31">
                  <c:v>88.66</c:v>
                </c:pt>
                <c:pt idx="32">
                  <c:v>48.7</c:v>
                </c:pt>
                <c:pt idx="33">
                  <c:v>0</c:v>
                </c:pt>
                <c:pt idx="34">
                  <c:v>0</c:v>
                </c:pt>
                <c:pt idx="35">
                  <c:v>28.47</c:v>
                </c:pt>
                <c:pt idx="36">
                  <c:v>71.36</c:v>
                </c:pt>
                <c:pt idx="37">
                  <c:v>89.49</c:v>
                </c:pt>
                <c:pt idx="38">
                  <c:v>50.17</c:v>
                </c:pt>
                <c:pt idx="39">
                  <c:v>91.04</c:v>
                </c:pt>
                <c:pt idx="40">
                  <c:v>90.78</c:v>
                </c:pt>
                <c:pt idx="41">
                  <c:v>42</c:v>
                </c:pt>
                <c:pt idx="42">
                  <c:v>65.59</c:v>
                </c:pt>
                <c:pt idx="43">
                  <c:v>57.37</c:v>
                </c:pt>
                <c:pt idx="44">
                  <c:v>40.07</c:v>
                </c:pt>
                <c:pt idx="45">
                  <c:v>42.46</c:v>
                </c:pt>
                <c:pt idx="46">
                  <c:v>72.489999999999995</c:v>
                </c:pt>
                <c:pt idx="47">
                  <c:v>72.81</c:v>
                </c:pt>
                <c:pt idx="48">
                  <c:v>61.55</c:v>
                </c:pt>
                <c:pt idx="49">
                  <c:v>84.28</c:v>
                </c:pt>
                <c:pt idx="50">
                  <c:v>18.95</c:v>
                </c:pt>
                <c:pt idx="51">
                  <c:v>70.599999999999994</c:v>
                </c:pt>
                <c:pt idx="52">
                  <c:v>89.06</c:v>
                </c:pt>
                <c:pt idx="53">
                  <c:v>86.41</c:v>
                </c:pt>
                <c:pt idx="54">
                  <c:v>45.05</c:v>
                </c:pt>
                <c:pt idx="55">
                  <c:v>74.709999999999994</c:v>
                </c:pt>
                <c:pt idx="56">
                  <c:v>90.43</c:v>
                </c:pt>
                <c:pt idx="57">
                  <c:v>88.52</c:v>
                </c:pt>
                <c:pt idx="58">
                  <c:v>87.46</c:v>
                </c:pt>
                <c:pt idx="59">
                  <c:v>86.43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25-44B5-AF4A-E11FF683D5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Meramec4!$C$2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Meramec4!$A$3:$A$62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Meramec4!$C$3:$C$62</c:f>
              <c:numCache>
                <c:formatCode>General</c:formatCode>
                <c:ptCount val="60"/>
                <c:pt idx="0">
                  <c:v>61.57</c:v>
                </c:pt>
                <c:pt idx="1">
                  <c:v>39.47</c:v>
                </c:pt>
                <c:pt idx="2">
                  <c:v>84.02</c:v>
                </c:pt>
                <c:pt idx="3">
                  <c:v>20.78</c:v>
                </c:pt>
                <c:pt idx="4">
                  <c:v>1.02</c:v>
                </c:pt>
                <c:pt idx="5">
                  <c:v>67.86</c:v>
                </c:pt>
                <c:pt idx="6">
                  <c:v>9.31</c:v>
                </c:pt>
                <c:pt idx="7">
                  <c:v>1.81</c:v>
                </c:pt>
                <c:pt idx="8">
                  <c:v>16.21</c:v>
                </c:pt>
                <c:pt idx="9">
                  <c:v>0</c:v>
                </c:pt>
                <c:pt idx="10">
                  <c:v>37.4</c:v>
                </c:pt>
                <c:pt idx="11">
                  <c:v>50.05</c:v>
                </c:pt>
                <c:pt idx="12">
                  <c:v>34.659999999999997</c:v>
                </c:pt>
                <c:pt idx="13">
                  <c:v>0</c:v>
                </c:pt>
                <c:pt idx="14">
                  <c:v>29.32</c:v>
                </c:pt>
                <c:pt idx="15">
                  <c:v>47.75</c:v>
                </c:pt>
                <c:pt idx="16">
                  <c:v>0</c:v>
                </c:pt>
                <c:pt idx="17">
                  <c:v>40.770000000000003</c:v>
                </c:pt>
                <c:pt idx="18">
                  <c:v>34.630000000000003</c:v>
                </c:pt>
                <c:pt idx="19">
                  <c:v>16.66</c:v>
                </c:pt>
                <c:pt idx="20">
                  <c:v>41.39</c:v>
                </c:pt>
                <c:pt idx="21">
                  <c:v>0.5</c:v>
                </c:pt>
                <c:pt idx="22">
                  <c:v>1.71</c:v>
                </c:pt>
                <c:pt idx="23">
                  <c:v>0</c:v>
                </c:pt>
                <c:pt idx="24">
                  <c:v>11.58</c:v>
                </c:pt>
                <c:pt idx="25">
                  <c:v>100</c:v>
                </c:pt>
                <c:pt idx="26">
                  <c:v>14.18</c:v>
                </c:pt>
                <c:pt idx="27">
                  <c:v>4.62</c:v>
                </c:pt>
                <c:pt idx="28">
                  <c:v>0.4</c:v>
                </c:pt>
                <c:pt idx="29">
                  <c:v>2.81</c:v>
                </c:pt>
                <c:pt idx="30">
                  <c:v>33.83</c:v>
                </c:pt>
                <c:pt idx="31">
                  <c:v>0</c:v>
                </c:pt>
                <c:pt idx="32">
                  <c:v>44.75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71.099999999999994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59.5</c:v>
                </c:pt>
                <c:pt idx="42">
                  <c:v>0.38</c:v>
                </c:pt>
                <c:pt idx="43">
                  <c:v>3.76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84.21</c:v>
                </c:pt>
                <c:pt idx="54">
                  <c:v>51.78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25-44B5-AF4A-E11FF683D5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Osage1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Osage1!$B$2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Osage1!$A$3:$A$62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Osage1!$B$3:$B$62</c:f>
              <c:numCache>
                <c:formatCode>General</c:formatCode>
                <c:ptCount val="60"/>
                <c:pt idx="0">
                  <c:v>100</c:v>
                </c:pt>
                <c:pt idx="1">
                  <c:v>96.81</c:v>
                </c:pt>
                <c:pt idx="2">
                  <c:v>99.89</c:v>
                </c:pt>
                <c:pt idx="3">
                  <c:v>67.86</c:v>
                </c:pt>
                <c:pt idx="4">
                  <c:v>97.92</c:v>
                </c:pt>
                <c:pt idx="5">
                  <c:v>100</c:v>
                </c:pt>
                <c:pt idx="6">
                  <c:v>95.6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94.18</c:v>
                </c:pt>
                <c:pt idx="14">
                  <c:v>86.47</c:v>
                </c:pt>
                <c:pt idx="15">
                  <c:v>100</c:v>
                </c:pt>
                <c:pt idx="16">
                  <c:v>99.31</c:v>
                </c:pt>
                <c:pt idx="17">
                  <c:v>98.57</c:v>
                </c:pt>
                <c:pt idx="18">
                  <c:v>100</c:v>
                </c:pt>
                <c:pt idx="19">
                  <c:v>99.46</c:v>
                </c:pt>
                <c:pt idx="20">
                  <c:v>98.13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99.58</c:v>
                </c:pt>
                <c:pt idx="28">
                  <c:v>99.6</c:v>
                </c:pt>
                <c:pt idx="29">
                  <c:v>100</c:v>
                </c:pt>
                <c:pt idx="30">
                  <c:v>98.86</c:v>
                </c:pt>
                <c:pt idx="31">
                  <c:v>100</c:v>
                </c:pt>
                <c:pt idx="32">
                  <c:v>100</c:v>
                </c:pt>
                <c:pt idx="33">
                  <c:v>95.09</c:v>
                </c:pt>
                <c:pt idx="34">
                  <c:v>97.69</c:v>
                </c:pt>
                <c:pt idx="35">
                  <c:v>99.19</c:v>
                </c:pt>
                <c:pt idx="36">
                  <c:v>98.39</c:v>
                </c:pt>
                <c:pt idx="37">
                  <c:v>95.23</c:v>
                </c:pt>
                <c:pt idx="38">
                  <c:v>19.920000000000002</c:v>
                </c:pt>
                <c:pt idx="39">
                  <c:v>99.08</c:v>
                </c:pt>
                <c:pt idx="40">
                  <c:v>99.73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91.69</c:v>
                </c:pt>
                <c:pt idx="45">
                  <c:v>87.65</c:v>
                </c:pt>
                <c:pt idx="46">
                  <c:v>97.78</c:v>
                </c:pt>
                <c:pt idx="47">
                  <c:v>99.62</c:v>
                </c:pt>
                <c:pt idx="48">
                  <c:v>66.680000000000007</c:v>
                </c:pt>
                <c:pt idx="49">
                  <c:v>91.59</c:v>
                </c:pt>
                <c:pt idx="50">
                  <c:v>98.72</c:v>
                </c:pt>
                <c:pt idx="51">
                  <c:v>98.29</c:v>
                </c:pt>
                <c:pt idx="52">
                  <c:v>98.89</c:v>
                </c:pt>
                <c:pt idx="53">
                  <c:v>100</c:v>
                </c:pt>
                <c:pt idx="54">
                  <c:v>100</c:v>
                </c:pt>
                <c:pt idx="55">
                  <c:v>98.3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95.63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59-4329-A0EB-074907D47E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Osage1!$C$2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Osage1!$A$3:$A$62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0.82</c:v>
                </c:pt>
                <c:pt idx="36">
                  <c:v>0.06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0.27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0.42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1.72</c:v>
                </c:pt>
                <c:pt idx="52">
                  <c:v>1.1499999999999999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859-4329-A0EB-074907D47E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Osage2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Osage2!$B$2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Osage2!$A$3:$A$62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99.41</c:v>
                </c:pt>
                <c:pt idx="3">
                  <c:v>99.39</c:v>
                </c:pt>
                <c:pt idx="4">
                  <c:v>95.1</c:v>
                </c:pt>
                <c:pt idx="5">
                  <c:v>100</c:v>
                </c:pt>
                <c:pt idx="6">
                  <c:v>96.58</c:v>
                </c:pt>
                <c:pt idx="7">
                  <c:v>100</c:v>
                </c:pt>
                <c:pt idx="8">
                  <c:v>99.58</c:v>
                </c:pt>
                <c:pt idx="9">
                  <c:v>100</c:v>
                </c:pt>
                <c:pt idx="10">
                  <c:v>97.23</c:v>
                </c:pt>
                <c:pt idx="11">
                  <c:v>98.61</c:v>
                </c:pt>
                <c:pt idx="12">
                  <c:v>100</c:v>
                </c:pt>
                <c:pt idx="13">
                  <c:v>100</c:v>
                </c:pt>
                <c:pt idx="14">
                  <c:v>99.6</c:v>
                </c:pt>
                <c:pt idx="15">
                  <c:v>100</c:v>
                </c:pt>
                <c:pt idx="16">
                  <c:v>99.31</c:v>
                </c:pt>
                <c:pt idx="17">
                  <c:v>100</c:v>
                </c:pt>
                <c:pt idx="18">
                  <c:v>100</c:v>
                </c:pt>
                <c:pt idx="19">
                  <c:v>99.46</c:v>
                </c:pt>
                <c:pt idx="20">
                  <c:v>98.23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99.58</c:v>
                </c:pt>
                <c:pt idx="28">
                  <c:v>99.43</c:v>
                </c:pt>
                <c:pt idx="29">
                  <c:v>95.83</c:v>
                </c:pt>
                <c:pt idx="30">
                  <c:v>97.52</c:v>
                </c:pt>
                <c:pt idx="31">
                  <c:v>100</c:v>
                </c:pt>
                <c:pt idx="32">
                  <c:v>100</c:v>
                </c:pt>
                <c:pt idx="33">
                  <c:v>95.09</c:v>
                </c:pt>
                <c:pt idx="34">
                  <c:v>100</c:v>
                </c:pt>
                <c:pt idx="35">
                  <c:v>99.46</c:v>
                </c:pt>
                <c:pt idx="36">
                  <c:v>100</c:v>
                </c:pt>
                <c:pt idx="37">
                  <c:v>95.23</c:v>
                </c:pt>
                <c:pt idx="38">
                  <c:v>99.14</c:v>
                </c:pt>
                <c:pt idx="39">
                  <c:v>99.08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97.4</c:v>
                </c:pt>
                <c:pt idx="45">
                  <c:v>83.47</c:v>
                </c:pt>
                <c:pt idx="46">
                  <c:v>97.78</c:v>
                </c:pt>
                <c:pt idx="47">
                  <c:v>99.73</c:v>
                </c:pt>
                <c:pt idx="48">
                  <c:v>100</c:v>
                </c:pt>
                <c:pt idx="49">
                  <c:v>32.04</c:v>
                </c:pt>
                <c:pt idx="50">
                  <c:v>89.73</c:v>
                </c:pt>
                <c:pt idx="51">
                  <c:v>100</c:v>
                </c:pt>
                <c:pt idx="52">
                  <c:v>95.91</c:v>
                </c:pt>
                <c:pt idx="53">
                  <c:v>100</c:v>
                </c:pt>
                <c:pt idx="54">
                  <c:v>100</c:v>
                </c:pt>
                <c:pt idx="55">
                  <c:v>98.41</c:v>
                </c:pt>
                <c:pt idx="56">
                  <c:v>100</c:v>
                </c:pt>
                <c:pt idx="57">
                  <c:v>98.95</c:v>
                </c:pt>
                <c:pt idx="58">
                  <c:v>100</c:v>
                </c:pt>
                <c:pt idx="59">
                  <c:v>95.63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A3-4DDA-A983-BB3041A9C2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Osage2!$C$2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Osage2!$A$3:$A$62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0.18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0.62</c:v>
                </c:pt>
                <c:pt idx="36">
                  <c:v>0</c:v>
                </c:pt>
                <c:pt idx="37">
                  <c:v>0</c:v>
                </c:pt>
                <c:pt idx="38">
                  <c:v>0.37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2.54</c:v>
                </c:pt>
                <c:pt idx="45">
                  <c:v>0</c:v>
                </c:pt>
                <c:pt idx="46">
                  <c:v>0</c:v>
                </c:pt>
                <c:pt idx="47">
                  <c:v>0.28999999999999998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6A3-4DDA-A983-BB3041A9C2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Osage3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Osage3!$B$2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Osage3!$A$3:$A$62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Osage3!$B$3:$B$62</c:f>
              <c:numCache>
                <c:formatCode>General</c:formatCode>
                <c:ptCount val="60"/>
                <c:pt idx="0">
                  <c:v>100</c:v>
                </c:pt>
                <c:pt idx="1">
                  <c:v>99.93</c:v>
                </c:pt>
                <c:pt idx="2">
                  <c:v>100</c:v>
                </c:pt>
                <c:pt idx="3">
                  <c:v>100</c:v>
                </c:pt>
                <c:pt idx="4">
                  <c:v>99.19</c:v>
                </c:pt>
                <c:pt idx="5">
                  <c:v>98</c:v>
                </c:pt>
                <c:pt idx="6">
                  <c:v>100</c:v>
                </c:pt>
                <c:pt idx="7">
                  <c:v>99.18</c:v>
                </c:pt>
                <c:pt idx="8">
                  <c:v>100</c:v>
                </c:pt>
                <c:pt idx="9">
                  <c:v>100</c:v>
                </c:pt>
                <c:pt idx="10">
                  <c:v>96.72</c:v>
                </c:pt>
                <c:pt idx="11">
                  <c:v>98.74</c:v>
                </c:pt>
                <c:pt idx="12">
                  <c:v>100</c:v>
                </c:pt>
                <c:pt idx="13">
                  <c:v>100</c:v>
                </c:pt>
                <c:pt idx="14">
                  <c:v>84.07</c:v>
                </c:pt>
                <c:pt idx="15">
                  <c:v>7.92</c:v>
                </c:pt>
                <c:pt idx="16">
                  <c:v>98.45</c:v>
                </c:pt>
                <c:pt idx="17">
                  <c:v>98.01</c:v>
                </c:pt>
                <c:pt idx="18">
                  <c:v>100</c:v>
                </c:pt>
                <c:pt idx="19">
                  <c:v>99.46</c:v>
                </c:pt>
                <c:pt idx="20">
                  <c:v>100</c:v>
                </c:pt>
                <c:pt idx="21">
                  <c:v>100</c:v>
                </c:pt>
                <c:pt idx="22">
                  <c:v>75.45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98.89</c:v>
                </c:pt>
                <c:pt idx="28">
                  <c:v>99.66</c:v>
                </c:pt>
                <c:pt idx="29">
                  <c:v>100</c:v>
                </c:pt>
                <c:pt idx="30">
                  <c:v>100</c:v>
                </c:pt>
                <c:pt idx="31">
                  <c:v>99.09</c:v>
                </c:pt>
                <c:pt idx="32">
                  <c:v>100</c:v>
                </c:pt>
                <c:pt idx="33">
                  <c:v>99.65</c:v>
                </c:pt>
                <c:pt idx="34">
                  <c:v>76.489999999999995</c:v>
                </c:pt>
                <c:pt idx="35">
                  <c:v>100</c:v>
                </c:pt>
                <c:pt idx="36">
                  <c:v>100</c:v>
                </c:pt>
                <c:pt idx="37">
                  <c:v>99.26</c:v>
                </c:pt>
                <c:pt idx="38">
                  <c:v>99.39</c:v>
                </c:pt>
                <c:pt idx="39">
                  <c:v>97.15</c:v>
                </c:pt>
                <c:pt idx="40">
                  <c:v>98.68</c:v>
                </c:pt>
                <c:pt idx="41">
                  <c:v>100</c:v>
                </c:pt>
                <c:pt idx="42">
                  <c:v>100</c:v>
                </c:pt>
                <c:pt idx="43">
                  <c:v>99.6</c:v>
                </c:pt>
                <c:pt idx="44">
                  <c:v>98.2</c:v>
                </c:pt>
                <c:pt idx="45">
                  <c:v>99.4</c:v>
                </c:pt>
                <c:pt idx="46">
                  <c:v>99.45</c:v>
                </c:pt>
                <c:pt idx="47">
                  <c:v>100</c:v>
                </c:pt>
                <c:pt idx="48">
                  <c:v>100</c:v>
                </c:pt>
                <c:pt idx="49">
                  <c:v>59.34</c:v>
                </c:pt>
                <c:pt idx="50">
                  <c:v>98.1</c:v>
                </c:pt>
                <c:pt idx="51">
                  <c:v>100</c:v>
                </c:pt>
                <c:pt idx="52">
                  <c:v>100</c:v>
                </c:pt>
                <c:pt idx="53">
                  <c:v>94.25</c:v>
                </c:pt>
                <c:pt idx="54">
                  <c:v>96.59</c:v>
                </c:pt>
                <c:pt idx="55">
                  <c:v>98.61</c:v>
                </c:pt>
                <c:pt idx="56">
                  <c:v>95.82</c:v>
                </c:pt>
                <c:pt idx="57">
                  <c:v>100</c:v>
                </c:pt>
                <c:pt idx="58">
                  <c:v>99.61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F02-4420-8D88-220954D703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Osage3!$C$2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Osage3!$A$3:$A$62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Osage3!$C$3:$C$62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25.04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0.4</c:v>
                </c:pt>
                <c:pt idx="44">
                  <c:v>1.8</c:v>
                </c:pt>
                <c:pt idx="45">
                  <c:v>0.65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1.78</c:v>
                </c:pt>
                <c:pt idx="51">
                  <c:v>0</c:v>
                </c:pt>
                <c:pt idx="52">
                  <c:v>0</c:v>
                </c:pt>
                <c:pt idx="53">
                  <c:v>1.53</c:v>
                </c:pt>
                <c:pt idx="54">
                  <c:v>0</c:v>
                </c:pt>
                <c:pt idx="55">
                  <c:v>0.09</c:v>
                </c:pt>
                <c:pt idx="56">
                  <c:v>4.32</c:v>
                </c:pt>
                <c:pt idx="57">
                  <c:v>0</c:v>
                </c:pt>
                <c:pt idx="58">
                  <c:v>0.61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F02-4420-8D88-220954D703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Osage4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Osage4!$B$2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Osage4!$A$3:$A$62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Osage4!$B$3:$B$62</c:f>
              <c:numCache>
                <c:formatCode>General</c:formatCode>
                <c:ptCount val="60"/>
                <c:pt idx="0">
                  <c:v>100</c:v>
                </c:pt>
                <c:pt idx="1">
                  <c:v>99.5</c:v>
                </c:pt>
                <c:pt idx="2">
                  <c:v>100</c:v>
                </c:pt>
                <c:pt idx="3">
                  <c:v>100</c:v>
                </c:pt>
                <c:pt idx="4">
                  <c:v>98.69</c:v>
                </c:pt>
                <c:pt idx="5">
                  <c:v>98</c:v>
                </c:pt>
                <c:pt idx="6">
                  <c:v>100</c:v>
                </c:pt>
                <c:pt idx="7">
                  <c:v>99.4</c:v>
                </c:pt>
                <c:pt idx="8">
                  <c:v>100</c:v>
                </c:pt>
                <c:pt idx="9">
                  <c:v>100</c:v>
                </c:pt>
                <c:pt idx="10">
                  <c:v>99.25</c:v>
                </c:pt>
                <c:pt idx="11">
                  <c:v>99.07</c:v>
                </c:pt>
                <c:pt idx="12">
                  <c:v>99.6</c:v>
                </c:pt>
                <c:pt idx="13">
                  <c:v>100</c:v>
                </c:pt>
                <c:pt idx="14">
                  <c:v>99.48</c:v>
                </c:pt>
                <c:pt idx="15">
                  <c:v>0</c:v>
                </c:pt>
                <c:pt idx="16">
                  <c:v>98.45</c:v>
                </c:pt>
                <c:pt idx="17">
                  <c:v>98.01</c:v>
                </c:pt>
                <c:pt idx="18">
                  <c:v>99.46</c:v>
                </c:pt>
                <c:pt idx="19">
                  <c:v>96.92</c:v>
                </c:pt>
                <c:pt idx="20">
                  <c:v>100</c:v>
                </c:pt>
                <c:pt idx="21">
                  <c:v>98.99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97.57</c:v>
                </c:pt>
                <c:pt idx="28">
                  <c:v>99.66</c:v>
                </c:pt>
                <c:pt idx="29">
                  <c:v>100</c:v>
                </c:pt>
                <c:pt idx="30">
                  <c:v>100</c:v>
                </c:pt>
                <c:pt idx="31">
                  <c:v>92.47</c:v>
                </c:pt>
                <c:pt idx="32">
                  <c:v>100</c:v>
                </c:pt>
                <c:pt idx="33">
                  <c:v>100</c:v>
                </c:pt>
                <c:pt idx="34">
                  <c:v>99.31</c:v>
                </c:pt>
                <c:pt idx="35">
                  <c:v>100</c:v>
                </c:pt>
                <c:pt idx="36">
                  <c:v>100</c:v>
                </c:pt>
                <c:pt idx="37">
                  <c:v>99.26</c:v>
                </c:pt>
                <c:pt idx="38">
                  <c:v>99.63</c:v>
                </c:pt>
                <c:pt idx="39">
                  <c:v>97.15</c:v>
                </c:pt>
                <c:pt idx="40">
                  <c:v>98.68</c:v>
                </c:pt>
                <c:pt idx="41">
                  <c:v>100</c:v>
                </c:pt>
                <c:pt idx="42">
                  <c:v>100</c:v>
                </c:pt>
                <c:pt idx="43">
                  <c:v>99.77</c:v>
                </c:pt>
                <c:pt idx="44">
                  <c:v>99.09</c:v>
                </c:pt>
                <c:pt idx="45">
                  <c:v>99.46</c:v>
                </c:pt>
                <c:pt idx="46">
                  <c:v>99.42</c:v>
                </c:pt>
                <c:pt idx="47">
                  <c:v>98.79</c:v>
                </c:pt>
                <c:pt idx="48">
                  <c:v>98.75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87.78</c:v>
                </c:pt>
                <c:pt idx="54">
                  <c:v>99.56</c:v>
                </c:pt>
                <c:pt idx="55">
                  <c:v>98.69</c:v>
                </c:pt>
                <c:pt idx="56">
                  <c:v>97.44</c:v>
                </c:pt>
                <c:pt idx="57">
                  <c:v>100</c:v>
                </c:pt>
                <c:pt idx="58">
                  <c:v>100</c:v>
                </c:pt>
                <c:pt idx="59">
                  <c:v>99.51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EA-44ED-9087-A8219FBB09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Osage4!$C$2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Osage4!$A$3:$A$62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Osage4!$C$3:$C$62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0.73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0.23</c:v>
                </c:pt>
                <c:pt idx="44">
                  <c:v>0.93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1.26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3.8</c:v>
                </c:pt>
                <c:pt idx="54">
                  <c:v>0.53</c:v>
                </c:pt>
                <c:pt idx="55">
                  <c:v>0</c:v>
                </c:pt>
                <c:pt idx="56">
                  <c:v>2.73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8EA-44ED-9087-A8219FBB09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Osage5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Osage5!$B$2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Osage5!$A$3:$A$62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Osage5!$B$3:$B$62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93.16</c:v>
                </c:pt>
                <c:pt idx="4">
                  <c:v>83.29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51.16</c:v>
                </c:pt>
                <c:pt idx="9">
                  <c:v>100</c:v>
                </c:pt>
                <c:pt idx="10">
                  <c:v>31.06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92.82</c:v>
                </c:pt>
                <c:pt idx="15">
                  <c:v>100</c:v>
                </c:pt>
                <c:pt idx="16">
                  <c:v>99.19</c:v>
                </c:pt>
                <c:pt idx="17">
                  <c:v>100</c:v>
                </c:pt>
                <c:pt idx="18">
                  <c:v>100</c:v>
                </c:pt>
                <c:pt idx="19">
                  <c:v>99.06</c:v>
                </c:pt>
                <c:pt idx="20">
                  <c:v>14.86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95.83</c:v>
                </c:pt>
                <c:pt idx="30">
                  <c:v>36.92</c:v>
                </c:pt>
                <c:pt idx="31">
                  <c:v>100</c:v>
                </c:pt>
                <c:pt idx="32">
                  <c:v>100</c:v>
                </c:pt>
                <c:pt idx="33">
                  <c:v>98.79</c:v>
                </c:pt>
                <c:pt idx="34">
                  <c:v>98.82</c:v>
                </c:pt>
                <c:pt idx="35">
                  <c:v>100</c:v>
                </c:pt>
                <c:pt idx="36">
                  <c:v>100</c:v>
                </c:pt>
                <c:pt idx="37">
                  <c:v>96.69</c:v>
                </c:pt>
                <c:pt idx="38">
                  <c:v>99.46</c:v>
                </c:pt>
                <c:pt idx="39">
                  <c:v>99.11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99.33</c:v>
                </c:pt>
                <c:pt idx="45">
                  <c:v>98.79</c:v>
                </c:pt>
                <c:pt idx="46">
                  <c:v>100</c:v>
                </c:pt>
                <c:pt idx="47">
                  <c:v>83.37</c:v>
                </c:pt>
                <c:pt idx="48">
                  <c:v>100</c:v>
                </c:pt>
                <c:pt idx="49">
                  <c:v>100</c:v>
                </c:pt>
                <c:pt idx="50">
                  <c:v>85.97</c:v>
                </c:pt>
                <c:pt idx="51">
                  <c:v>98.47</c:v>
                </c:pt>
                <c:pt idx="52">
                  <c:v>98.86</c:v>
                </c:pt>
                <c:pt idx="53">
                  <c:v>95.04</c:v>
                </c:pt>
                <c:pt idx="54">
                  <c:v>100</c:v>
                </c:pt>
                <c:pt idx="55">
                  <c:v>100</c:v>
                </c:pt>
                <c:pt idx="56">
                  <c:v>99.69</c:v>
                </c:pt>
                <c:pt idx="57">
                  <c:v>92.02</c:v>
                </c:pt>
                <c:pt idx="58">
                  <c:v>100</c:v>
                </c:pt>
                <c:pt idx="59">
                  <c:v>99.48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17A-467D-B1C1-379F99221F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Osage5!$C$2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Osage5!$A$3:$A$62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Osage5!$C$3:$C$62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4.41</c:v>
                </c:pt>
                <c:pt idx="30">
                  <c:v>64.12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1.31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0.9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0.68</c:v>
                </c:pt>
                <c:pt idx="45">
                  <c:v>1.4</c:v>
                </c:pt>
                <c:pt idx="46">
                  <c:v>0</c:v>
                </c:pt>
                <c:pt idx="47">
                  <c:v>16.72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17A-467D-B1C1-379F99221F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Osage6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Osage6!$B$2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Osage6!$A$3:$A$62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Osage6!$B$3:$B$62</c:f>
              <c:numCache>
                <c:formatCode>General</c:formatCode>
                <c:ptCount val="60"/>
                <c:pt idx="0">
                  <c:v>100</c:v>
                </c:pt>
                <c:pt idx="1">
                  <c:v>94.13</c:v>
                </c:pt>
                <c:pt idx="2">
                  <c:v>79.02</c:v>
                </c:pt>
                <c:pt idx="3">
                  <c:v>93.16</c:v>
                </c:pt>
                <c:pt idx="4">
                  <c:v>80.739999999999995</c:v>
                </c:pt>
                <c:pt idx="5">
                  <c:v>100</c:v>
                </c:pt>
                <c:pt idx="6">
                  <c:v>100</c:v>
                </c:pt>
                <c:pt idx="7">
                  <c:v>99.43</c:v>
                </c:pt>
                <c:pt idx="8">
                  <c:v>51.16</c:v>
                </c:pt>
                <c:pt idx="9">
                  <c:v>100</c:v>
                </c:pt>
                <c:pt idx="10">
                  <c:v>99.12</c:v>
                </c:pt>
                <c:pt idx="11">
                  <c:v>100</c:v>
                </c:pt>
                <c:pt idx="12">
                  <c:v>99.17</c:v>
                </c:pt>
                <c:pt idx="13">
                  <c:v>100</c:v>
                </c:pt>
                <c:pt idx="14">
                  <c:v>99.96</c:v>
                </c:pt>
                <c:pt idx="15">
                  <c:v>99.58</c:v>
                </c:pt>
                <c:pt idx="16">
                  <c:v>99.19</c:v>
                </c:pt>
                <c:pt idx="17">
                  <c:v>100</c:v>
                </c:pt>
                <c:pt idx="18">
                  <c:v>97.51</c:v>
                </c:pt>
                <c:pt idx="19">
                  <c:v>99.06</c:v>
                </c:pt>
                <c:pt idx="20">
                  <c:v>16.53</c:v>
                </c:pt>
                <c:pt idx="21">
                  <c:v>98.52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98.37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98.79</c:v>
                </c:pt>
                <c:pt idx="34">
                  <c:v>100</c:v>
                </c:pt>
                <c:pt idx="35">
                  <c:v>99.62</c:v>
                </c:pt>
                <c:pt idx="36">
                  <c:v>98.62</c:v>
                </c:pt>
                <c:pt idx="37">
                  <c:v>99.37</c:v>
                </c:pt>
                <c:pt idx="38">
                  <c:v>99.53</c:v>
                </c:pt>
                <c:pt idx="39">
                  <c:v>99.31</c:v>
                </c:pt>
                <c:pt idx="40">
                  <c:v>99.33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99.46</c:v>
                </c:pt>
                <c:pt idx="46">
                  <c:v>100</c:v>
                </c:pt>
                <c:pt idx="47">
                  <c:v>98.79</c:v>
                </c:pt>
                <c:pt idx="48">
                  <c:v>85.38</c:v>
                </c:pt>
                <c:pt idx="49">
                  <c:v>100</c:v>
                </c:pt>
                <c:pt idx="50">
                  <c:v>85.97</c:v>
                </c:pt>
                <c:pt idx="51">
                  <c:v>99.08</c:v>
                </c:pt>
                <c:pt idx="52">
                  <c:v>99.44</c:v>
                </c:pt>
                <c:pt idx="53">
                  <c:v>94.95</c:v>
                </c:pt>
                <c:pt idx="54">
                  <c:v>100</c:v>
                </c:pt>
                <c:pt idx="55">
                  <c:v>99.13</c:v>
                </c:pt>
                <c:pt idx="56">
                  <c:v>99.62</c:v>
                </c:pt>
                <c:pt idx="57">
                  <c:v>92.02</c:v>
                </c:pt>
                <c:pt idx="58">
                  <c:v>100</c:v>
                </c:pt>
                <c:pt idx="59">
                  <c:v>99.78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36-4D05-A798-14522CD1BA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Osage6!$C$2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Osage6!$A$3:$A$62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Osage6!$C$3:$C$62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0.38</c:v>
                </c:pt>
                <c:pt idx="36">
                  <c:v>1.39</c:v>
                </c:pt>
                <c:pt idx="37">
                  <c:v>0</c:v>
                </c:pt>
                <c:pt idx="38">
                  <c:v>0</c:v>
                </c:pt>
                <c:pt idx="39">
                  <c:v>0.72</c:v>
                </c:pt>
                <c:pt idx="40">
                  <c:v>0.67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14.62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0.56000000000000005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536-4D05-A798-14522CD1BA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Osage7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Osage7!$B$2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Osage7!$A$3:$A$62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Osage7!$B$3:$B$62</c:f>
              <c:numCache>
                <c:formatCode>General</c:formatCode>
                <c:ptCount val="60"/>
                <c:pt idx="0">
                  <c:v>98.54</c:v>
                </c:pt>
                <c:pt idx="1">
                  <c:v>100</c:v>
                </c:pt>
                <c:pt idx="2">
                  <c:v>100</c:v>
                </c:pt>
                <c:pt idx="3">
                  <c:v>95.44</c:v>
                </c:pt>
                <c:pt idx="4">
                  <c:v>91.29</c:v>
                </c:pt>
                <c:pt idx="5">
                  <c:v>100</c:v>
                </c:pt>
                <c:pt idx="6">
                  <c:v>100</c:v>
                </c:pt>
                <c:pt idx="7">
                  <c:v>98.52</c:v>
                </c:pt>
                <c:pt idx="8">
                  <c:v>17</c:v>
                </c:pt>
                <c:pt idx="9">
                  <c:v>100</c:v>
                </c:pt>
                <c:pt idx="10">
                  <c:v>97.97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99.13</c:v>
                </c:pt>
                <c:pt idx="15">
                  <c:v>100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98.92</c:v>
                </c:pt>
                <c:pt idx="20">
                  <c:v>100</c:v>
                </c:pt>
                <c:pt idx="21">
                  <c:v>97.78</c:v>
                </c:pt>
                <c:pt idx="22">
                  <c:v>100</c:v>
                </c:pt>
                <c:pt idx="23">
                  <c:v>99.43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99.54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93.48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98.76</c:v>
                </c:pt>
                <c:pt idx="46">
                  <c:v>91.92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98.56</c:v>
                </c:pt>
                <c:pt idx="55">
                  <c:v>97.71</c:v>
                </c:pt>
                <c:pt idx="56">
                  <c:v>100</c:v>
                </c:pt>
                <c:pt idx="57">
                  <c:v>100</c:v>
                </c:pt>
                <c:pt idx="58">
                  <c:v>99.17</c:v>
                </c:pt>
                <c:pt idx="59">
                  <c:v>85.22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F1E-4811-B085-11591EAC4A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Osage7!$C$2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Osage7!$A$3:$A$62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Osage7!$C$3:$C$62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0.48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6.54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0.31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F1E-4811-B085-11591EAC4A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Osage8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Osage8!$B$2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Osage8!$A$3:$A$62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Osage8!$B$3:$B$62</c:f>
              <c:numCache>
                <c:formatCode>General</c:formatCode>
                <c:ptCount val="60"/>
                <c:pt idx="0">
                  <c:v>100</c:v>
                </c:pt>
                <c:pt idx="1">
                  <c:v>56.25</c:v>
                </c:pt>
                <c:pt idx="2">
                  <c:v>45.76</c:v>
                </c:pt>
                <c:pt idx="3">
                  <c:v>95.44</c:v>
                </c:pt>
                <c:pt idx="4">
                  <c:v>91.29</c:v>
                </c:pt>
                <c:pt idx="5">
                  <c:v>100</c:v>
                </c:pt>
                <c:pt idx="6">
                  <c:v>100</c:v>
                </c:pt>
                <c:pt idx="7">
                  <c:v>98.52</c:v>
                </c:pt>
                <c:pt idx="8">
                  <c:v>17</c:v>
                </c:pt>
                <c:pt idx="9">
                  <c:v>100</c:v>
                </c:pt>
                <c:pt idx="10">
                  <c:v>97.97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98.99</c:v>
                </c:pt>
                <c:pt idx="15">
                  <c:v>100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99.06</c:v>
                </c:pt>
                <c:pt idx="20">
                  <c:v>100</c:v>
                </c:pt>
                <c:pt idx="21">
                  <c:v>97.78</c:v>
                </c:pt>
                <c:pt idx="22">
                  <c:v>100</c:v>
                </c:pt>
                <c:pt idx="23">
                  <c:v>14.19</c:v>
                </c:pt>
                <c:pt idx="24">
                  <c:v>85.24</c:v>
                </c:pt>
                <c:pt idx="25">
                  <c:v>100</c:v>
                </c:pt>
                <c:pt idx="26">
                  <c:v>100</c:v>
                </c:pt>
                <c:pt idx="27">
                  <c:v>98.53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95.3</c:v>
                </c:pt>
                <c:pt idx="34">
                  <c:v>100</c:v>
                </c:pt>
                <c:pt idx="35">
                  <c:v>100</c:v>
                </c:pt>
                <c:pt idx="36">
                  <c:v>93.48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95.26</c:v>
                </c:pt>
                <c:pt idx="46">
                  <c:v>6.04</c:v>
                </c:pt>
                <c:pt idx="47">
                  <c:v>29.23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80.39</c:v>
                </c:pt>
                <c:pt idx="55">
                  <c:v>93.6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99.76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ED-4D98-9B72-168589CF2B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Osage8!$C$2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Osage8!$A$3:$A$62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Osage8!$C$3:$C$62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6.55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4.21</c:v>
                </c:pt>
                <c:pt idx="46">
                  <c:v>93.96</c:v>
                </c:pt>
                <c:pt idx="47">
                  <c:v>74.150000000000006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47.23</c:v>
                </c:pt>
                <c:pt idx="55">
                  <c:v>4.7699999999999996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2ED-4D98-9B72-168589CF2B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Rush Island1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RushIsland1!$B$2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RushIsland1!$A$3:$A$62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RushIsland1!$B$3:$B$62</c:f>
              <c:numCache>
                <c:formatCode>General</c:formatCode>
                <c:ptCount val="60"/>
                <c:pt idx="0">
                  <c:v>94.92</c:v>
                </c:pt>
                <c:pt idx="1">
                  <c:v>92.04</c:v>
                </c:pt>
                <c:pt idx="2">
                  <c:v>84.75</c:v>
                </c:pt>
                <c:pt idx="3">
                  <c:v>94.2</c:v>
                </c:pt>
                <c:pt idx="4">
                  <c:v>90.75</c:v>
                </c:pt>
                <c:pt idx="5">
                  <c:v>94.71</c:v>
                </c:pt>
                <c:pt idx="6">
                  <c:v>70.209999999999994</c:v>
                </c:pt>
                <c:pt idx="7">
                  <c:v>96.77</c:v>
                </c:pt>
                <c:pt idx="8">
                  <c:v>95.93</c:v>
                </c:pt>
                <c:pt idx="9">
                  <c:v>95.35</c:v>
                </c:pt>
                <c:pt idx="10">
                  <c:v>81.010000000000005</c:v>
                </c:pt>
                <c:pt idx="11">
                  <c:v>91.63</c:v>
                </c:pt>
                <c:pt idx="12">
                  <c:v>97.54</c:v>
                </c:pt>
                <c:pt idx="13">
                  <c:v>97.37</c:v>
                </c:pt>
                <c:pt idx="14">
                  <c:v>96.53</c:v>
                </c:pt>
                <c:pt idx="15">
                  <c:v>92.07</c:v>
                </c:pt>
                <c:pt idx="16">
                  <c:v>69.040000000000006</c:v>
                </c:pt>
                <c:pt idx="17">
                  <c:v>76.87</c:v>
                </c:pt>
                <c:pt idx="18">
                  <c:v>98.13</c:v>
                </c:pt>
                <c:pt idx="19">
                  <c:v>96.75</c:v>
                </c:pt>
                <c:pt idx="20">
                  <c:v>70.14</c:v>
                </c:pt>
                <c:pt idx="21">
                  <c:v>94.39</c:v>
                </c:pt>
                <c:pt idx="22">
                  <c:v>95.24</c:v>
                </c:pt>
                <c:pt idx="23">
                  <c:v>94.25</c:v>
                </c:pt>
                <c:pt idx="24">
                  <c:v>88.76</c:v>
                </c:pt>
                <c:pt idx="25">
                  <c:v>81.180000000000007</c:v>
                </c:pt>
                <c:pt idx="26">
                  <c:v>27.13</c:v>
                </c:pt>
                <c:pt idx="27">
                  <c:v>0</c:v>
                </c:pt>
                <c:pt idx="28">
                  <c:v>0</c:v>
                </c:pt>
                <c:pt idx="29">
                  <c:v>89.94</c:v>
                </c:pt>
                <c:pt idx="30">
                  <c:v>99.12</c:v>
                </c:pt>
                <c:pt idx="31">
                  <c:v>92.56</c:v>
                </c:pt>
                <c:pt idx="32">
                  <c:v>50.24</c:v>
                </c:pt>
                <c:pt idx="33">
                  <c:v>97.36</c:v>
                </c:pt>
                <c:pt idx="34">
                  <c:v>99.04</c:v>
                </c:pt>
                <c:pt idx="35">
                  <c:v>98.52</c:v>
                </c:pt>
                <c:pt idx="36">
                  <c:v>94.51</c:v>
                </c:pt>
                <c:pt idx="37">
                  <c:v>63.5</c:v>
                </c:pt>
                <c:pt idx="38">
                  <c:v>97.78</c:v>
                </c:pt>
                <c:pt idx="39">
                  <c:v>94.08</c:v>
                </c:pt>
                <c:pt idx="40">
                  <c:v>80.47</c:v>
                </c:pt>
                <c:pt idx="41">
                  <c:v>99.34</c:v>
                </c:pt>
                <c:pt idx="42">
                  <c:v>95.88</c:v>
                </c:pt>
                <c:pt idx="43">
                  <c:v>89.01</c:v>
                </c:pt>
                <c:pt idx="44">
                  <c:v>98.32</c:v>
                </c:pt>
                <c:pt idx="45">
                  <c:v>77.069999999999993</c:v>
                </c:pt>
                <c:pt idx="46">
                  <c:v>95</c:v>
                </c:pt>
                <c:pt idx="47">
                  <c:v>98.95</c:v>
                </c:pt>
                <c:pt idx="48">
                  <c:v>97.92</c:v>
                </c:pt>
                <c:pt idx="49">
                  <c:v>75.260000000000005</c:v>
                </c:pt>
                <c:pt idx="50">
                  <c:v>100</c:v>
                </c:pt>
                <c:pt idx="51">
                  <c:v>57.64</c:v>
                </c:pt>
                <c:pt idx="52">
                  <c:v>51.27</c:v>
                </c:pt>
                <c:pt idx="53">
                  <c:v>88.4</c:v>
                </c:pt>
                <c:pt idx="54">
                  <c:v>85.37</c:v>
                </c:pt>
                <c:pt idx="55">
                  <c:v>94.88</c:v>
                </c:pt>
                <c:pt idx="56">
                  <c:v>84.54</c:v>
                </c:pt>
                <c:pt idx="57">
                  <c:v>100</c:v>
                </c:pt>
                <c:pt idx="58">
                  <c:v>87.31</c:v>
                </c:pt>
                <c:pt idx="59">
                  <c:v>98.82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C2-4068-AEF4-562AFC10D7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RushIsland1!$C$2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RushIsland1!$A$3:$A$62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RushIsland1!$C$3:$C$62</c:f>
              <c:numCache>
                <c:formatCode>General</c:formatCode>
                <c:ptCount val="60"/>
                <c:pt idx="0">
                  <c:v>0</c:v>
                </c:pt>
                <c:pt idx="1">
                  <c:v>4.12</c:v>
                </c:pt>
                <c:pt idx="2">
                  <c:v>14.92</c:v>
                </c:pt>
                <c:pt idx="3">
                  <c:v>0</c:v>
                </c:pt>
                <c:pt idx="4">
                  <c:v>0</c:v>
                </c:pt>
                <c:pt idx="5">
                  <c:v>2.99</c:v>
                </c:pt>
                <c:pt idx="6">
                  <c:v>23.63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14.55</c:v>
                </c:pt>
                <c:pt idx="11">
                  <c:v>5.33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1.1599999999999999</c:v>
                </c:pt>
                <c:pt idx="17">
                  <c:v>21.6</c:v>
                </c:pt>
                <c:pt idx="18">
                  <c:v>0</c:v>
                </c:pt>
                <c:pt idx="19">
                  <c:v>0</c:v>
                </c:pt>
                <c:pt idx="20">
                  <c:v>26.14</c:v>
                </c:pt>
                <c:pt idx="21">
                  <c:v>1.31</c:v>
                </c:pt>
                <c:pt idx="22">
                  <c:v>0</c:v>
                </c:pt>
                <c:pt idx="23">
                  <c:v>0</c:v>
                </c:pt>
                <c:pt idx="24">
                  <c:v>4.74</c:v>
                </c:pt>
                <c:pt idx="25">
                  <c:v>11.71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7.01</c:v>
                </c:pt>
                <c:pt idx="32">
                  <c:v>46.94</c:v>
                </c:pt>
                <c:pt idx="33">
                  <c:v>1.36</c:v>
                </c:pt>
                <c:pt idx="34">
                  <c:v>0</c:v>
                </c:pt>
                <c:pt idx="35">
                  <c:v>0</c:v>
                </c:pt>
                <c:pt idx="36">
                  <c:v>1.77</c:v>
                </c:pt>
                <c:pt idx="37">
                  <c:v>30.97</c:v>
                </c:pt>
                <c:pt idx="38">
                  <c:v>0</c:v>
                </c:pt>
                <c:pt idx="39">
                  <c:v>0</c:v>
                </c:pt>
                <c:pt idx="40">
                  <c:v>14.45</c:v>
                </c:pt>
                <c:pt idx="41">
                  <c:v>0</c:v>
                </c:pt>
                <c:pt idx="42">
                  <c:v>5.65</c:v>
                </c:pt>
                <c:pt idx="43">
                  <c:v>11.3</c:v>
                </c:pt>
                <c:pt idx="44">
                  <c:v>0.43</c:v>
                </c:pt>
                <c:pt idx="45">
                  <c:v>34.15</c:v>
                </c:pt>
                <c:pt idx="46">
                  <c:v>5.22</c:v>
                </c:pt>
                <c:pt idx="47">
                  <c:v>0</c:v>
                </c:pt>
                <c:pt idx="48">
                  <c:v>0</c:v>
                </c:pt>
                <c:pt idx="49">
                  <c:v>22.41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11.6</c:v>
                </c:pt>
                <c:pt idx="54">
                  <c:v>11.08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12.45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AC2-4068-AEF4-562AFC10D7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Rush Island2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RushIsland2!$B$2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RushIsland2!$A$3:$A$62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RushIsland2!$B$3:$B$62</c:f>
              <c:numCache>
                <c:formatCode>General</c:formatCode>
                <c:ptCount val="60"/>
                <c:pt idx="0">
                  <c:v>84.94</c:v>
                </c:pt>
                <c:pt idx="1">
                  <c:v>88.55</c:v>
                </c:pt>
                <c:pt idx="2">
                  <c:v>84.48</c:v>
                </c:pt>
                <c:pt idx="3">
                  <c:v>85.84</c:v>
                </c:pt>
                <c:pt idx="4">
                  <c:v>76.3</c:v>
                </c:pt>
                <c:pt idx="5">
                  <c:v>87.19</c:v>
                </c:pt>
                <c:pt idx="6">
                  <c:v>75.680000000000007</c:v>
                </c:pt>
                <c:pt idx="7">
                  <c:v>67.930000000000007</c:v>
                </c:pt>
                <c:pt idx="8">
                  <c:v>24.34</c:v>
                </c:pt>
                <c:pt idx="9">
                  <c:v>0</c:v>
                </c:pt>
                <c:pt idx="10">
                  <c:v>0</c:v>
                </c:pt>
                <c:pt idx="11">
                  <c:v>26.64</c:v>
                </c:pt>
                <c:pt idx="12">
                  <c:v>69.209999999999994</c:v>
                </c:pt>
                <c:pt idx="13">
                  <c:v>95.08</c:v>
                </c:pt>
                <c:pt idx="14">
                  <c:v>95.89</c:v>
                </c:pt>
                <c:pt idx="15">
                  <c:v>70.040000000000006</c:v>
                </c:pt>
                <c:pt idx="16">
                  <c:v>92.12</c:v>
                </c:pt>
                <c:pt idx="17">
                  <c:v>100</c:v>
                </c:pt>
                <c:pt idx="18">
                  <c:v>99.44</c:v>
                </c:pt>
                <c:pt idx="19">
                  <c:v>79.22</c:v>
                </c:pt>
                <c:pt idx="20">
                  <c:v>99.77</c:v>
                </c:pt>
                <c:pt idx="21">
                  <c:v>97.32</c:v>
                </c:pt>
                <c:pt idx="22">
                  <c:v>98.31</c:v>
                </c:pt>
                <c:pt idx="23">
                  <c:v>96.97</c:v>
                </c:pt>
                <c:pt idx="24">
                  <c:v>97.81</c:v>
                </c:pt>
                <c:pt idx="25">
                  <c:v>96.38</c:v>
                </c:pt>
                <c:pt idx="26">
                  <c:v>96.65</c:v>
                </c:pt>
                <c:pt idx="27">
                  <c:v>29.62</c:v>
                </c:pt>
                <c:pt idx="28">
                  <c:v>89.48</c:v>
                </c:pt>
                <c:pt idx="29">
                  <c:v>96.32</c:v>
                </c:pt>
                <c:pt idx="30">
                  <c:v>99.96</c:v>
                </c:pt>
                <c:pt idx="31">
                  <c:v>98.97</c:v>
                </c:pt>
                <c:pt idx="32">
                  <c:v>97.63</c:v>
                </c:pt>
                <c:pt idx="33">
                  <c:v>97.81</c:v>
                </c:pt>
                <c:pt idx="34">
                  <c:v>97.21</c:v>
                </c:pt>
                <c:pt idx="35">
                  <c:v>96.63</c:v>
                </c:pt>
                <c:pt idx="36">
                  <c:v>75.37</c:v>
                </c:pt>
                <c:pt idx="37">
                  <c:v>82.83</c:v>
                </c:pt>
                <c:pt idx="38">
                  <c:v>43.29</c:v>
                </c:pt>
                <c:pt idx="39">
                  <c:v>94.77</c:v>
                </c:pt>
                <c:pt idx="40">
                  <c:v>79.59</c:v>
                </c:pt>
                <c:pt idx="41">
                  <c:v>98.99</c:v>
                </c:pt>
                <c:pt idx="42">
                  <c:v>93.14</c:v>
                </c:pt>
                <c:pt idx="43">
                  <c:v>98.9</c:v>
                </c:pt>
                <c:pt idx="44">
                  <c:v>98.57</c:v>
                </c:pt>
                <c:pt idx="45">
                  <c:v>97.37</c:v>
                </c:pt>
                <c:pt idx="46">
                  <c:v>98.39</c:v>
                </c:pt>
                <c:pt idx="47">
                  <c:v>87.68</c:v>
                </c:pt>
                <c:pt idx="48">
                  <c:v>97.29</c:v>
                </c:pt>
                <c:pt idx="49">
                  <c:v>90.17</c:v>
                </c:pt>
                <c:pt idx="50">
                  <c:v>17.22</c:v>
                </c:pt>
                <c:pt idx="51">
                  <c:v>99.77</c:v>
                </c:pt>
                <c:pt idx="52">
                  <c:v>99.84</c:v>
                </c:pt>
                <c:pt idx="53">
                  <c:v>100</c:v>
                </c:pt>
                <c:pt idx="54">
                  <c:v>95.18</c:v>
                </c:pt>
                <c:pt idx="55">
                  <c:v>100</c:v>
                </c:pt>
                <c:pt idx="56">
                  <c:v>99.99</c:v>
                </c:pt>
                <c:pt idx="57">
                  <c:v>99.79</c:v>
                </c:pt>
                <c:pt idx="58">
                  <c:v>84.46</c:v>
                </c:pt>
                <c:pt idx="59">
                  <c:v>82.77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F73-4111-A199-C5837D4B90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RushIsland2!$C$2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RushIsland2!$A$3:$A$62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RushIsland2!$C$3:$C$62</c:f>
              <c:numCache>
                <c:formatCode>General</c:formatCode>
                <c:ptCount val="60"/>
                <c:pt idx="0">
                  <c:v>6.61</c:v>
                </c:pt>
                <c:pt idx="1">
                  <c:v>0</c:v>
                </c:pt>
                <c:pt idx="2">
                  <c:v>3.1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12.61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23.13</c:v>
                </c:pt>
                <c:pt idx="12">
                  <c:v>27.97</c:v>
                </c:pt>
                <c:pt idx="13">
                  <c:v>0</c:v>
                </c:pt>
                <c:pt idx="14">
                  <c:v>0</c:v>
                </c:pt>
                <c:pt idx="15">
                  <c:v>16.29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19.829999999999998</c:v>
                </c:pt>
                <c:pt idx="20">
                  <c:v>0</c:v>
                </c:pt>
                <c:pt idx="21">
                  <c:v>1.6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29.56</c:v>
                </c:pt>
                <c:pt idx="28">
                  <c:v>2.37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19.079999999999998</c:v>
                </c:pt>
                <c:pt idx="37">
                  <c:v>4.1500000000000004</c:v>
                </c:pt>
                <c:pt idx="38">
                  <c:v>54.21</c:v>
                </c:pt>
                <c:pt idx="39">
                  <c:v>0.45</c:v>
                </c:pt>
                <c:pt idx="40">
                  <c:v>14.73</c:v>
                </c:pt>
                <c:pt idx="41">
                  <c:v>0</c:v>
                </c:pt>
                <c:pt idx="42">
                  <c:v>4.6100000000000003</c:v>
                </c:pt>
                <c:pt idx="43">
                  <c:v>0.98</c:v>
                </c:pt>
                <c:pt idx="44">
                  <c:v>0</c:v>
                </c:pt>
                <c:pt idx="45">
                  <c:v>0.92</c:v>
                </c:pt>
                <c:pt idx="46">
                  <c:v>0</c:v>
                </c:pt>
                <c:pt idx="47">
                  <c:v>0</c:v>
                </c:pt>
                <c:pt idx="48">
                  <c:v>1.03</c:v>
                </c:pt>
                <c:pt idx="49">
                  <c:v>9.19</c:v>
                </c:pt>
                <c:pt idx="50">
                  <c:v>54.77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0.23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12.44</c:v>
                </c:pt>
                <c:pt idx="59">
                  <c:v>1.93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F73-4111-A199-C5837D4B90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Sioux1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Sioux1!$B$2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Sioux1!$A$3:$A$62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Sioux1!$B$3:$B$62</c:f>
              <c:numCache>
                <c:formatCode>General</c:formatCode>
                <c:ptCount val="60"/>
                <c:pt idx="0">
                  <c:v>77.569999999999993</c:v>
                </c:pt>
                <c:pt idx="1">
                  <c:v>68.13</c:v>
                </c:pt>
                <c:pt idx="2">
                  <c:v>77.63</c:v>
                </c:pt>
                <c:pt idx="3">
                  <c:v>100</c:v>
                </c:pt>
                <c:pt idx="4">
                  <c:v>100</c:v>
                </c:pt>
                <c:pt idx="5">
                  <c:v>57.12</c:v>
                </c:pt>
                <c:pt idx="6">
                  <c:v>99.81</c:v>
                </c:pt>
                <c:pt idx="7">
                  <c:v>84.79</c:v>
                </c:pt>
                <c:pt idx="8">
                  <c:v>3.66</c:v>
                </c:pt>
                <c:pt idx="9">
                  <c:v>0</c:v>
                </c:pt>
                <c:pt idx="10">
                  <c:v>0</c:v>
                </c:pt>
                <c:pt idx="11">
                  <c:v>31.62</c:v>
                </c:pt>
                <c:pt idx="12">
                  <c:v>86.45</c:v>
                </c:pt>
                <c:pt idx="13">
                  <c:v>100</c:v>
                </c:pt>
                <c:pt idx="14">
                  <c:v>69.88</c:v>
                </c:pt>
                <c:pt idx="15">
                  <c:v>96.24</c:v>
                </c:pt>
                <c:pt idx="16">
                  <c:v>94.26</c:v>
                </c:pt>
                <c:pt idx="17">
                  <c:v>64.849999999999994</c:v>
                </c:pt>
                <c:pt idx="18">
                  <c:v>93.38</c:v>
                </c:pt>
                <c:pt idx="19">
                  <c:v>86.86</c:v>
                </c:pt>
                <c:pt idx="20">
                  <c:v>88.41</c:v>
                </c:pt>
                <c:pt idx="21">
                  <c:v>82.58</c:v>
                </c:pt>
                <c:pt idx="22">
                  <c:v>89.57</c:v>
                </c:pt>
                <c:pt idx="23">
                  <c:v>84.45</c:v>
                </c:pt>
                <c:pt idx="24">
                  <c:v>98.82</c:v>
                </c:pt>
                <c:pt idx="25">
                  <c:v>68.61</c:v>
                </c:pt>
                <c:pt idx="26">
                  <c:v>99.52</c:v>
                </c:pt>
                <c:pt idx="27">
                  <c:v>99.52</c:v>
                </c:pt>
                <c:pt idx="28">
                  <c:v>64.27</c:v>
                </c:pt>
                <c:pt idx="29">
                  <c:v>98.31</c:v>
                </c:pt>
                <c:pt idx="30">
                  <c:v>98.31</c:v>
                </c:pt>
                <c:pt idx="31">
                  <c:v>90.14</c:v>
                </c:pt>
                <c:pt idx="32">
                  <c:v>93.54</c:v>
                </c:pt>
                <c:pt idx="33">
                  <c:v>15.55</c:v>
                </c:pt>
                <c:pt idx="34">
                  <c:v>52.28</c:v>
                </c:pt>
                <c:pt idx="35">
                  <c:v>99.92</c:v>
                </c:pt>
                <c:pt idx="36">
                  <c:v>99.2</c:v>
                </c:pt>
                <c:pt idx="37">
                  <c:v>96.39</c:v>
                </c:pt>
                <c:pt idx="38">
                  <c:v>57.94</c:v>
                </c:pt>
                <c:pt idx="39">
                  <c:v>99.77</c:v>
                </c:pt>
                <c:pt idx="40">
                  <c:v>64.64</c:v>
                </c:pt>
                <c:pt idx="41">
                  <c:v>99.8</c:v>
                </c:pt>
                <c:pt idx="42">
                  <c:v>92.72</c:v>
                </c:pt>
                <c:pt idx="43">
                  <c:v>67.599999999999994</c:v>
                </c:pt>
                <c:pt idx="44">
                  <c:v>99.6</c:v>
                </c:pt>
                <c:pt idx="45">
                  <c:v>77.92</c:v>
                </c:pt>
                <c:pt idx="46">
                  <c:v>82.42</c:v>
                </c:pt>
                <c:pt idx="47">
                  <c:v>80.56</c:v>
                </c:pt>
                <c:pt idx="48">
                  <c:v>78.53</c:v>
                </c:pt>
                <c:pt idx="49">
                  <c:v>89.31</c:v>
                </c:pt>
                <c:pt idx="50">
                  <c:v>81.2</c:v>
                </c:pt>
                <c:pt idx="51">
                  <c:v>100</c:v>
                </c:pt>
                <c:pt idx="52">
                  <c:v>99.31</c:v>
                </c:pt>
                <c:pt idx="53">
                  <c:v>82.35</c:v>
                </c:pt>
                <c:pt idx="54">
                  <c:v>85.81</c:v>
                </c:pt>
                <c:pt idx="55">
                  <c:v>71.650000000000006</c:v>
                </c:pt>
                <c:pt idx="56">
                  <c:v>36.67</c:v>
                </c:pt>
                <c:pt idx="57">
                  <c:v>0</c:v>
                </c:pt>
                <c:pt idx="58">
                  <c:v>11.1</c:v>
                </c:pt>
                <c:pt idx="59">
                  <c:v>75.77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93B-45C1-8C70-3EA225712A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Sioux1!$C$2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Sioux1!$A$3:$A$62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Sioux1!$C$3:$C$62</c:f>
              <c:numCache>
                <c:formatCode>General</c:formatCode>
                <c:ptCount val="60"/>
                <c:pt idx="0">
                  <c:v>22.43</c:v>
                </c:pt>
                <c:pt idx="1">
                  <c:v>31.55</c:v>
                </c:pt>
                <c:pt idx="2">
                  <c:v>25.01</c:v>
                </c:pt>
                <c:pt idx="3">
                  <c:v>0</c:v>
                </c:pt>
                <c:pt idx="4">
                  <c:v>0</c:v>
                </c:pt>
                <c:pt idx="5">
                  <c:v>42.88</c:v>
                </c:pt>
                <c:pt idx="6">
                  <c:v>0</c:v>
                </c:pt>
                <c:pt idx="7">
                  <c:v>14.68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55.13</c:v>
                </c:pt>
                <c:pt idx="12">
                  <c:v>13.55</c:v>
                </c:pt>
                <c:pt idx="13">
                  <c:v>0</c:v>
                </c:pt>
                <c:pt idx="14">
                  <c:v>30.07</c:v>
                </c:pt>
                <c:pt idx="15">
                  <c:v>3.44</c:v>
                </c:pt>
                <c:pt idx="16">
                  <c:v>0</c:v>
                </c:pt>
                <c:pt idx="17">
                  <c:v>7.86</c:v>
                </c:pt>
                <c:pt idx="18">
                  <c:v>0.79</c:v>
                </c:pt>
                <c:pt idx="19">
                  <c:v>12.82</c:v>
                </c:pt>
                <c:pt idx="20">
                  <c:v>6.38</c:v>
                </c:pt>
                <c:pt idx="21">
                  <c:v>16.93</c:v>
                </c:pt>
                <c:pt idx="22">
                  <c:v>8.5299999999999994</c:v>
                </c:pt>
                <c:pt idx="23">
                  <c:v>15.43</c:v>
                </c:pt>
                <c:pt idx="24">
                  <c:v>0</c:v>
                </c:pt>
                <c:pt idx="25">
                  <c:v>32.31</c:v>
                </c:pt>
                <c:pt idx="26">
                  <c:v>0</c:v>
                </c:pt>
                <c:pt idx="27">
                  <c:v>0</c:v>
                </c:pt>
                <c:pt idx="28">
                  <c:v>35.5</c:v>
                </c:pt>
                <c:pt idx="29">
                  <c:v>0</c:v>
                </c:pt>
                <c:pt idx="30">
                  <c:v>0</c:v>
                </c:pt>
                <c:pt idx="31">
                  <c:v>6.46</c:v>
                </c:pt>
                <c:pt idx="32">
                  <c:v>5.74</c:v>
                </c:pt>
                <c:pt idx="33">
                  <c:v>84.07</c:v>
                </c:pt>
                <c:pt idx="34">
                  <c:v>47.65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41.24</c:v>
                </c:pt>
                <c:pt idx="39">
                  <c:v>0</c:v>
                </c:pt>
                <c:pt idx="40">
                  <c:v>31.5</c:v>
                </c:pt>
                <c:pt idx="41">
                  <c:v>0</c:v>
                </c:pt>
                <c:pt idx="42">
                  <c:v>4.8099999999999996</c:v>
                </c:pt>
                <c:pt idx="43">
                  <c:v>0</c:v>
                </c:pt>
                <c:pt idx="44">
                  <c:v>0</c:v>
                </c:pt>
                <c:pt idx="45">
                  <c:v>1.3</c:v>
                </c:pt>
                <c:pt idx="46">
                  <c:v>17.57</c:v>
                </c:pt>
                <c:pt idx="47">
                  <c:v>41.11</c:v>
                </c:pt>
                <c:pt idx="48">
                  <c:v>38.65</c:v>
                </c:pt>
                <c:pt idx="49">
                  <c:v>0</c:v>
                </c:pt>
                <c:pt idx="50">
                  <c:v>77.099999999999994</c:v>
                </c:pt>
                <c:pt idx="51">
                  <c:v>0</c:v>
                </c:pt>
                <c:pt idx="52">
                  <c:v>0</c:v>
                </c:pt>
                <c:pt idx="53">
                  <c:v>17.98</c:v>
                </c:pt>
                <c:pt idx="54">
                  <c:v>4.28</c:v>
                </c:pt>
                <c:pt idx="55">
                  <c:v>14.84</c:v>
                </c:pt>
                <c:pt idx="56">
                  <c:v>0</c:v>
                </c:pt>
                <c:pt idx="57">
                  <c:v>0</c:v>
                </c:pt>
                <c:pt idx="58">
                  <c:v>70.290000000000006</c:v>
                </c:pt>
                <c:pt idx="59">
                  <c:v>1.19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93B-45C1-8C70-3EA225712A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Sioux2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Sioux2!$B$2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Sioux2!$A$3:$A$62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Sioux2!$B$3:$B$62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80.95</c:v>
                </c:pt>
                <c:pt idx="3">
                  <c:v>99.44</c:v>
                </c:pt>
                <c:pt idx="4">
                  <c:v>97.7</c:v>
                </c:pt>
                <c:pt idx="5">
                  <c:v>97.04</c:v>
                </c:pt>
                <c:pt idx="6">
                  <c:v>86</c:v>
                </c:pt>
                <c:pt idx="7">
                  <c:v>56.7</c:v>
                </c:pt>
                <c:pt idx="8">
                  <c:v>98.73</c:v>
                </c:pt>
                <c:pt idx="9">
                  <c:v>94.33</c:v>
                </c:pt>
                <c:pt idx="10">
                  <c:v>92.55</c:v>
                </c:pt>
                <c:pt idx="11">
                  <c:v>51.7</c:v>
                </c:pt>
                <c:pt idx="12">
                  <c:v>98.21</c:v>
                </c:pt>
                <c:pt idx="13">
                  <c:v>60.04</c:v>
                </c:pt>
                <c:pt idx="14">
                  <c:v>96.19</c:v>
                </c:pt>
                <c:pt idx="15">
                  <c:v>96.73</c:v>
                </c:pt>
                <c:pt idx="16">
                  <c:v>93.95</c:v>
                </c:pt>
                <c:pt idx="17">
                  <c:v>84.36</c:v>
                </c:pt>
                <c:pt idx="18">
                  <c:v>59.97</c:v>
                </c:pt>
                <c:pt idx="19">
                  <c:v>70.849999999999994</c:v>
                </c:pt>
                <c:pt idx="20">
                  <c:v>9.49</c:v>
                </c:pt>
                <c:pt idx="21">
                  <c:v>0</c:v>
                </c:pt>
                <c:pt idx="22">
                  <c:v>4.01</c:v>
                </c:pt>
                <c:pt idx="23">
                  <c:v>99.24</c:v>
                </c:pt>
                <c:pt idx="24">
                  <c:v>81.34</c:v>
                </c:pt>
                <c:pt idx="25">
                  <c:v>100</c:v>
                </c:pt>
                <c:pt idx="26">
                  <c:v>98.6</c:v>
                </c:pt>
                <c:pt idx="27">
                  <c:v>99.97</c:v>
                </c:pt>
                <c:pt idx="28">
                  <c:v>99.84</c:v>
                </c:pt>
                <c:pt idx="29">
                  <c:v>98.87</c:v>
                </c:pt>
                <c:pt idx="30">
                  <c:v>97.73</c:v>
                </c:pt>
                <c:pt idx="31">
                  <c:v>68.510000000000005</c:v>
                </c:pt>
                <c:pt idx="32">
                  <c:v>99.73</c:v>
                </c:pt>
                <c:pt idx="33">
                  <c:v>99.77</c:v>
                </c:pt>
                <c:pt idx="34">
                  <c:v>99.23</c:v>
                </c:pt>
                <c:pt idx="35">
                  <c:v>68.8</c:v>
                </c:pt>
                <c:pt idx="36">
                  <c:v>67.84</c:v>
                </c:pt>
                <c:pt idx="37">
                  <c:v>84.88</c:v>
                </c:pt>
                <c:pt idx="38">
                  <c:v>20.37</c:v>
                </c:pt>
                <c:pt idx="39">
                  <c:v>0</c:v>
                </c:pt>
                <c:pt idx="40">
                  <c:v>30.49</c:v>
                </c:pt>
                <c:pt idx="41">
                  <c:v>81.92</c:v>
                </c:pt>
                <c:pt idx="42">
                  <c:v>97.97</c:v>
                </c:pt>
                <c:pt idx="43">
                  <c:v>87.13</c:v>
                </c:pt>
                <c:pt idx="44">
                  <c:v>11.65</c:v>
                </c:pt>
                <c:pt idx="45">
                  <c:v>35.549999999999997</c:v>
                </c:pt>
                <c:pt idx="46">
                  <c:v>80.819999999999993</c:v>
                </c:pt>
                <c:pt idx="47">
                  <c:v>67.11</c:v>
                </c:pt>
                <c:pt idx="48">
                  <c:v>75.36</c:v>
                </c:pt>
                <c:pt idx="49">
                  <c:v>99.4</c:v>
                </c:pt>
                <c:pt idx="50">
                  <c:v>99.91</c:v>
                </c:pt>
                <c:pt idx="51">
                  <c:v>100</c:v>
                </c:pt>
                <c:pt idx="52">
                  <c:v>100</c:v>
                </c:pt>
                <c:pt idx="53">
                  <c:v>97.56</c:v>
                </c:pt>
                <c:pt idx="54">
                  <c:v>84.05</c:v>
                </c:pt>
                <c:pt idx="55">
                  <c:v>95.42</c:v>
                </c:pt>
                <c:pt idx="56">
                  <c:v>88.28</c:v>
                </c:pt>
                <c:pt idx="57">
                  <c:v>12.71</c:v>
                </c:pt>
                <c:pt idx="58">
                  <c:v>80.52</c:v>
                </c:pt>
                <c:pt idx="59">
                  <c:v>98.27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24D-41BD-815D-EE809DF09D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Sioux2!$C$2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Sioux2!$A$3:$A$62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Sioux2!$C$3:$C$62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24.01</c:v>
                </c:pt>
                <c:pt idx="3">
                  <c:v>0.32</c:v>
                </c:pt>
                <c:pt idx="4">
                  <c:v>0</c:v>
                </c:pt>
                <c:pt idx="5">
                  <c:v>2</c:v>
                </c:pt>
                <c:pt idx="6">
                  <c:v>0.48</c:v>
                </c:pt>
                <c:pt idx="7">
                  <c:v>15.83</c:v>
                </c:pt>
                <c:pt idx="8">
                  <c:v>0</c:v>
                </c:pt>
                <c:pt idx="9">
                  <c:v>0</c:v>
                </c:pt>
                <c:pt idx="10">
                  <c:v>1.69</c:v>
                </c:pt>
                <c:pt idx="11">
                  <c:v>45.09</c:v>
                </c:pt>
                <c:pt idx="12">
                  <c:v>1.79</c:v>
                </c:pt>
                <c:pt idx="13">
                  <c:v>39.96</c:v>
                </c:pt>
                <c:pt idx="14">
                  <c:v>2.95</c:v>
                </c:pt>
                <c:pt idx="15">
                  <c:v>0</c:v>
                </c:pt>
                <c:pt idx="16">
                  <c:v>0</c:v>
                </c:pt>
                <c:pt idx="17">
                  <c:v>4</c:v>
                </c:pt>
                <c:pt idx="18">
                  <c:v>27.51</c:v>
                </c:pt>
                <c:pt idx="19">
                  <c:v>22.59</c:v>
                </c:pt>
                <c:pt idx="20">
                  <c:v>0</c:v>
                </c:pt>
                <c:pt idx="21">
                  <c:v>0</c:v>
                </c:pt>
                <c:pt idx="22">
                  <c:v>79.489999999999995</c:v>
                </c:pt>
                <c:pt idx="23">
                  <c:v>0</c:v>
                </c:pt>
                <c:pt idx="24">
                  <c:v>16.329999999999998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1.77</c:v>
                </c:pt>
                <c:pt idx="31">
                  <c:v>1.25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30.47</c:v>
                </c:pt>
                <c:pt idx="36">
                  <c:v>28.9</c:v>
                </c:pt>
                <c:pt idx="37">
                  <c:v>11.69</c:v>
                </c:pt>
                <c:pt idx="38">
                  <c:v>74.59</c:v>
                </c:pt>
                <c:pt idx="39">
                  <c:v>100</c:v>
                </c:pt>
                <c:pt idx="40">
                  <c:v>69.489999999999995</c:v>
                </c:pt>
                <c:pt idx="41">
                  <c:v>18.059999999999999</c:v>
                </c:pt>
                <c:pt idx="42">
                  <c:v>0</c:v>
                </c:pt>
                <c:pt idx="43">
                  <c:v>12.68</c:v>
                </c:pt>
                <c:pt idx="44">
                  <c:v>95.72</c:v>
                </c:pt>
                <c:pt idx="45">
                  <c:v>76.290000000000006</c:v>
                </c:pt>
                <c:pt idx="46">
                  <c:v>18.93</c:v>
                </c:pt>
                <c:pt idx="47">
                  <c:v>68.52</c:v>
                </c:pt>
                <c:pt idx="48">
                  <c:v>35.93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12.8</c:v>
                </c:pt>
                <c:pt idx="55">
                  <c:v>1.85</c:v>
                </c:pt>
                <c:pt idx="56">
                  <c:v>0</c:v>
                </c:pt>
                <c:pt idx="57">
                  <c:v>14.69</c:v>
                </c:pt>
                <c:pt idx="58">
                  <c:v>13.25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24D-41BD-815D-EE809DF09D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Taum Sauk1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TaumSauk1!$B$2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TaumSauk1!$A$3:$A$62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TaumSauk1!$B$3:$B$62</c:f>
              <c:numCache>
                <c:formatCode>General</c:formatCode>
                <c:ptCount val="60"/>
                <c:pt idx="0">
                  <c:v>100</c:v>
                </c:pt>
                <c:pt idx="1">
                  <c:v>97.13</c:v>
                </c:pt>
                <c:pt idx="2">
                  <c:v>100</c:v>
                </c:pt>
                <c:pt idx="3">
                  <c:v>100</c:v>
                </c:pt>
                <c:pt idx="4">
                  <c:v>97.85</c:v>
                </c:pt>
                <c:pt idx="5">
                  <c:v>45.39</c:v>
                </c:pt>
                <c:pt idx="6">
                  <c:v>99.6</c:v>
                </c:pt>
                <c:pt idx="7">
                  <c:v>95.43</c:v>
                </c:pt>
                <c:pt idx="8">
                  <c:v>100</c:v>
                </c:pt>
                <c:pt idx="9">
                  <c:v>99.99</c:v>
                </c:pt>
                <c:pt idx="10">
                  <c:v>97.6</c:v>
                </c:pt>
                <c:pt idx="11">
                  <c:v>100</c:v>
                </c:pt>
                <c:pt idx="12">
                  <c:v>98.99</c:v>
                </c:pt>
                <c:pt idx="13">
                  <c:v>64.69</c:v>
                </c:pt>
                <c:pt idx="14">
                  <c:v>99.06</c:v>
                </c:pt>
                <c:pt idx="15">
                  <c:v>67.62</c:v>
                </c:pt>
                <c:pt idx="16">
                  <c:v>100</c:v>
                </c:pt>
                <c:pt idx="17">
                  <c:v>97.99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88.44</c:v>
                </c:pt>
                <c:pt idx="22">
                  <c:v>98.43</c:v>
                </c:pt>
                <c:pt idx="23">
                  <c:v>2.29</c:v>
                </c:pt>
                <c:pt idx="24">
                  <c:v>42.07</c:v>
                </c:pt>
                <c:pt idx="25">
                  <c:v>100</c:v>
                </c:pt>
                <c:pt idx="26">
                  <c:v>96.29</c:v>
                </c:pt>
                <c:pt idx="27">
                  <c:v>99.03</c:v>
                </c:pt>
                <c:pt idx="28">
                  <c:v>97.96</c:v>
                </c:pt>
                <c:pt idx="29">
                  <c:v>100</c:v>
                </c:pt>
                <c:pt idx="30">
                  <c:v>99.97</c:v>
                </c:pt>
                <c:pt idx="31">
                  <c:v>100</c:v>
                </c:pt>
                <c:pt idx="32">
                  <c:v>47.15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40.47</c:v>
                </c:pt>
                <c:pt idx="45">
                  <c:v>92.14</c:v>
                </c:pt>
                <c:pt idx="46">
                  <c:v>100</c:v>
                </c:pt>
                <c:pt idx="47">
                  <c:v>94.57</c:v>
                </c:pt>
                <c:pt idx="48">
                  <c:v>96.07</c:v>
                </c:pt>
                <c:pt idx="49">
                  <c:v>100</c:v>
                </c:pt>
                <c:pt idx="50">
                  <c:v>91.7</c:v>
                </c:pt>
                <c:pt idx="51">
                  <c:v>100</c:v>
                </c:pt>
                <c:pt idx="52">
                  <c:v>99.99</c:v>
                </c:pt>
                <c:pt idx="53">
                  <c:v>100</c:v>
                </c:pt>
                <c:pt idx="54">
                  <c:v>100</c:v>
                </c:pt>
                <c:pt idx="55">
                  <c:v>97.85</c:v>
                </c:pt>
                <c:pt idx="56">
                  <c:v>99.99</c:v>
                </c:pt>
                <c:pt idx="57">
                  <c:v>99.19</c:v>
                </c:pt>
                <c:pt idx="58">
                  <c:v>99.03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5C-4E4E-AB58-468B7E768B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TaumSauk1!$C$2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TaumSauk1!$A$3:$A$62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TaumSauk1!$C$3:$C$62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</c:v>
                </c:pt>
                <c:pt idx="5">
                  <c:v>0.92</c:v>
                </c:pt>
                <c:pt idx="6">
                  <c:v>1.83</c:v>
                </c:pt>
                <c:pt idx="7">
                  <c:v>15.38</c:v>
                </c:pt>
                <c:pt idx="8">
                  <c:v>0</c:v>
                </c:pt>
                <c:pt idx="9">
                  <c:v>0.06</c:v>
                </c:pt>
                <c:pt idx="10">
                  <c:v>2.29</c:v>
                </c:pt>
                <c:pt idx="11">
                  <c:v>0</c:v>
                </c:pt>
                <c:pt idx="12">
                  <c:v>0</c:v>
                </c:pt>
                <c:pt idx="13">
                  <c:v>86.51</c:v>
                </c:pt>
                <c:pt idx="14">
                  <c:v>0</c:v>
                </c:pt>
                <c:pt idx="15">
                  <c:v>0.11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12.1</c:v>
                </c:pt>
                <c:pt idx="27">
                  <c:v>0</c:v>
                </c:pt>
                <c:pt idx="28">
                  <c:v>0.06</c:v>
                </c:pt>
                <c:pt idx="29">
                  <c:v>0</c:v>
                </c:pt>
                <c:pt idx="30">
                  <c:v>0.06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0.05</c:v>
                </c:pt>
                <c:pt idx="45">
                  <c:v>0.26</c:v>
                </c:pt>
                <c:pt idx="46">
                  <c:v>0</c:v>
                </c:pt>
                <c:pt idx="47">
                  <c:v>19.43</c:v>
                </c:pt>
                <c:pt idx="48">
                  <c:v>12.61</c:v>
                </c:pt>
                <c:pt idx="49">
                  <c:v>0</c:v>
                </c:pt>
                <c:pt idx="50">
                  <c:v>43.13</c:v>
                </c:pt>
                <c:pt idx="51">
                  <c:v>0</c:v>
                </c:pt>
                <c:pt idx="52">
                  <c:v>0.01</c:v>
                </c:pt>
                <c:pt idx="53">
                  <c:v>0</c:v>
                </c:pt>
                <c:pt idx="54">
                  <c:v>0</c:v>
                </c:pt>
                <c:pt idx="55">
                  <c:v>4.49</c:v>
                </c:pt>
                <c:pt idx="56">
                  <c:v>0.02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B5C-4E4E-AB58-468B7E768B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Taum Sauk2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TaumSauk2!$B$2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TaumSauk2!$A$3:$A$62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TaumSauk2!$B$3:$B$62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96.24</c:v>
                </c:pt>
                <c:pt idx="5">
                  <c:v>45.56</c:v>
                </c:pt>
                <c:pt idx="6">
                  <c:v>97.91</c:v>
                </c:pt>
                <c:pt idx="7">
                  <c:v>95.43</c:v>
                </c:pt>
                <c:pt idx="8">
                  <c:v>100</c:v>
                </c:pt>
                <c:pt idx="9">
                  <c:v>100</c:v>
                </c:pt>
                <c:pt idx="10">
                  <c:v>97.32</c:v>
                </c:pt>
                <c:pt idx="11">
                  <c:v>100</c:v>
                </c:pt>
                <c:pt idx="12">
                  <c:v>97.31</c:v>
                </c:pt>
                <c:pt idx="13">
                  <c:v>99.82</c:v>
                </c:pt>
                <c:pt idx="14">
                  <c:v>99.06</c:v>
                </c:pt>
                <c:pt idx="15">
                  <c:v>67.599999999999994</c:v>
                </c:pt>
                <c:pt idx="16">
                  <c:v>100</c:v>
                </c:pt>
                <c:pt idx="17">
                  <c:v>97.99</c:v>
                </c:pt>
                <c:pt idx="18">
                  <c:v>99.46</c:v>
                </c:pt>
                <c:pt idx="19">
                  <c:v>98</c:v>
                </c:pt>
                <c:pt idx="20">
                  <c:v>100</c:v>
                </c:pt>
                <c:pt idx="21">
                  <c:v>94.35</c:v>
                </c:pt>
                <c:pt idx="22">
                  <c:v>93.16</c:v>
                </c:pt>
                <c:pt idx="23">
                  <c:v>43.01</c:v>
                </c:pt>
                <c:pt idx="24">
                  <c:v>95.25</c:v>
                </c:pt>
                <c:pt idx="25">
                  <c:v>99.83</c:v>
                </c:pt>
                <c:pt idx="26">
                  <c:v>100</c:v>
                </c:pt>
                <c:pt idx="27">
                  <c:v>99.03</c:v>
                </c:pt>
                <c:pt idx="28">
                  <c:v>99.6</c:v>
                </c:pt>
                <c:pt idx="29">
                  <c:v>100</c:v>
                </c:pt>
                <c:pt idx="30">
                  <c:v>95.07</c:v>
                </c:pt>
                <c:pt idx="31">
                  <c:v>100</c:v>
                </c:pt>
                <c:pt idx="32">
                  <c:v>97.47</c:v>
                </c:pt>
                <c:pt idx="33">
                  <c:v>95.91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0.64</c:v>
                </c:pt>
                <c:pt idx="46">
                  <c:v>64.38</c:v>
                </c:pt>
                <c:pt idx="47">
                  <c:v>98.99</c:v>
                </c:pt>
                <c:pt idx="48">
                  <c:v>96.07</c:v>
                </c:pt>
                <c:pt idx="49">
                  <c:v>100</c:v>
                </c:pt>
                <c:pt idx="50">
                  <c:v>75.55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81.94</c:v>
                </c:pt>
                <c:pt idx="58">
                  <c:v>3.26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EA2-4A3A-A74D-E5FA820741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TaumSauk2!$C$2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TaumSauk2!$A$3:$A$62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TaumSauk2!$C$3:$C$62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5.49</c:v>
                </c:pt>
                <c:pt idx="5">
                  <c:v>0</c:v>
                </c:pt>
                <c:pt idx="6">
                  <c:v>4.09</c:v>
                </c:pt>
                <c:pt idx="7">
                  <c:v>15.38</c:v>
                </c:pt>
                <c:pt idx="8">
                  <c:v>0</c:v>
                </c:pt>
                <c:pt idx="9">
                  <c:v>0</c:v>
                </c:pt>
                <c:pt idx="10">
                  <c:v>1.05</c:v>
                </c:pt>
                <c:pt idx="11">
                  <c:v>0</c:v>
                </c:pt>
                <c:pt idx="12">
                  <c:v>3.62</c:v>
                </c:pt>
                <c:pt idx="13">
                  <c:v>0.2</c:v>
                </c:pt>
                <c:pt idx="14">
                  <c:v>0</c:v>
                </c:pt>
                <c:pt idx="15">
                  <c:v>0.08</c:v>
                </c:pt>
                <c:pt idx="16">
                  <c:v>0</c:v>
                </c:pt>
                <c:pt idx="17">
                  <c:v>0</c:v>
                </c:pt>
                <c:pt idx="18">
                  <c:v>1.37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6.27</c:v>
                </c:pt>
                <c:pt idx="25">
                  <c:v>0.19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12.83</c:v>
                </c:pt>
                <c:pt idx="31">
                  <c:v>0</c:v>
                </c:pt>
                <c:pt idx="32">
                  <c:v>0</c:v>
                </c:pt>
                <c:pt idx="33">
                  <c:v>4.37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36.74</c:v>
                </c:pt>
                <c:pt idx="47">
                  <c:v>1.73</c:v>
                </c:pt>
                <c:pt idx="48">
                  <c:v>6.32</c:v>
                </c:pt>
                <c:pt idx="49">
                  <c:v>0</c:v>
                </c:pt>
                <c:pt idx="50">
                  <c:v>27.32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25.52</c:v>
                </c:pt>
                <c:pt idx="58">
                  <c:v>99.15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EA2-4A3A-A74D-E5FA820741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Audrain1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Audrain1!$B$2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Audrain1!$A$3:$A$62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Audrain1!$B$3:$B$62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97.51</c:v>
                </c:pt>
                <c:pt idx="15">
                  <c:v>98.96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97.95</c:v>
                </c:pt>
                <c:pt idx="21">
                  <c:v>100</c:v>
                </c:pt>
                <c:pt idx="22">
                  <c:v>100</c:v>
                </c:pt>
                <c:pt idx="23">
                  <c:v>90.26</c:v>
                </c:pt>
                <c:pt idx="24">
                  <c:v>57.06</c:v>
                </c:pt>
                <c:pt idx="25">
                  <c:v>75</c:v>
                </c:pt>
                <c:pt idx="26">
                  <c:v>85.94</c:v>
                </c:pt>
                <c:pt idx="27">
                  <c:v>62.57</c:v>
                </c:pt>
                <c:pt idx="28">
                  <c:v>100</c:v>
                </c:pt>
                <c:pt idx="29">
                  <c:v>94.32</c:v>
                </c:pt>
                <c:pt idx="30">
                  <c:v>94.76</c:v>
                </c:pt>
                <c:pt idx="31">
                  <c:v>100</c:v>
                </c:pt>
                <c:pt idx="32">
                  <c:v>97.53</c:v>
                </c:pt>
                <c:pt idx="33">
                  <c:v>91.17</c:v>
                </c:pt>
                <c:pt idx="34">
                  <c:v>98.54</c:v>
                </c:pt>
                <c:pt idx="35">
                  <c:v>100</c:v>
                </c:pt>
                <c:pt idx="36">
                  <c:v>77.89</c:v>
                </c:pt>
                <c:pt idx="37">
                  <c:v>94.94</c:v>
                </c:pt>
                <c:pt idx="38">
                  <c:v>84.79</c:v>
                </c:pt>
                <c:pt idx="39">
                  <c:v>85.61</c:v>
                </c:pt>
                <c:pt idx="40">
                  <c:v>85.03</c:v>
                </c:pt>
                <c:pt idx="41">
                  <c:v>100</c:v>
                </c:pt>
                <c:pt idx="42">
                  <c:v>100</c:v>
                </c:pt>
                <c:pt idx="43">
                  <c:v>99.09</c:v>
                </c:pt>
                <c:pt idx="44">
                  <c:v>100</c:v>
                </c:pt>
                <c:pt idx="45">
                  <c:v>100</c:v>
                </c:pt>
                <c:pt idx="46">
                  <c:v>95.6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71.87</c:v>
                </c:pt>
                <c:pt idx="51">
                  <c:v>91.25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99.66</c:v>
                </c:pt>
                <c:pt idx="56">
                  <c:v>100</c:v>
                </c:pt>
                <c:pt idx="57">
                  <c:v>98.06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A1-489C-ACFD-3F33FD7B16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Audrain1!$C$2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Audrain1!$A$3:$A$62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99.97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100</c:v>
                </c:pt>
                <c:pt idx="28">
                  <c:v>0</c:v>
                </c:pt>
                <c:pt idx="29">
                  <c:v>79.05</c:v>
                </c:pt>
                <c:pt idx="30">
                  <c:v>73.13</c:v>
                </c:pt>
                <c:pt idx="31">
                  <c:v>0</c:v>
                </c:pt>
                <c:pt idx="32">
                  <c:v>2.95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80.83</c:v>
                </c:pt>
                <c:pt idx="37">
                  <c:v>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AA1-489C-ACFD-3F33FD7B16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Audrain2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Audrain2!$B$2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Audrain2!$A$3:$A$62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97.51</c:v>
                </c:pt>
                <c:pt idx="15">
                  <c:v>98.96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97.95</c:v>
                </c:pt>
                <c:pt idx="21">
                  <c:v>100</c:v>
                </c:pt>
                <c:pt idx="22">
                  <c:v>100</c:v>
                </c:pt>
                <c:pt idx="23">
                  <c:v>90.28</c:v>
                </c:pt>
                <c:pt idx="24">
                  <c:v>57.06</c:v>
                </c:pt>
                <c:pt idx="25">
                  <c:v>75</c:v>
                </c:pt>
                <c:pt idx="26">
                  <c:v>89.24</c:v>
                </c:pt>
                <c:pt idx="27">
                  <c:v>100</c:v>
                </c:pt>
                <c:pt idx="28">
                  <c:v>100</c:v>
                </c:pt>
                <c:pt idx="29">
                  <c:v>95.59</c:v>
                </c:pt>
                <c:pt idx="30">
                  <c:v>100</c:v>
                </c:pt>
                <c:pt idx="31">
                  <c:v>100</c:v>
                </c:pt>
                <c:pt idx="32">
                  <c:v>93.12</c:v>
                </c:pt>
                <c:pt idx="33">
                  <c:v>91.41</c:v>
                </c:pt>
                <c:pt idx="34">
                  <c:v>98.62</c:v>
                </c:pt>
                <c:pt idx="35">
                  <c:v>100</c:v>
                </c:pt>
                <c:pt idx="36">
                  <c:v>72.650000000000006</c:v>
                </c:pt>
                <c:pt idx="37">
                  <c:v>90.03</c:v>
                </c:pt>
                <c:pt idx="38">
                  <c:v>84.79</c:v>
                </c:pt>
                <c:pt idx="39">
                  <c:v>86.2</c:v>
                </c:pt>
                <c:pt idx="40">
                  <c:v>88.48</c:v>
                </c:pt>
                <c:pt idx="41">
                  <c:v>100</c:v>
                </c:pt>
                <c:pt idx="42">
                  <c:v>100</c:v>
                </c:pt>
                <c:pt idx="43">
                  <c:v>99.09</c:v>
                </c:pt>
                <c:pt idx="44">
                  <c:v>100</c:v>
                </c:pt>
                <c:pt idx="45">
                  <c:v>100</c:v>
                </c:pt>
                <c:pt idx="46">
                  <c:v>95.6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71.87</c:v>
                </c:pt>
                <c:pt idx="51">
                  <c:v>91.25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99.66</c:v>
                </c:pt>
                <c:pt idx="56">
                  <c:v>100</c:v>
                </c:pt>
                <c:pt idx="57">
                  <c:v>96.19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C28-4CB2-BE5E-48423471BB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Audrain2!$C$2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Audrain2!$A$3:$A$62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96.2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40.98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93.4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C28-4CB2-BE5E-48423471BB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Audrain3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Audrain3!$B$2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Audrain3!$A$3:$A$62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Audrain3!$B$3:$B$62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97.51</c:v>
                </c:pt>
                <c:pt idx="15">
                  <c:v>98.96</c:v>
                </c:pt>
                <c:pt idx="16">
                  <c:v>100</c:v>
                </c:pt>
                <c:pt idx="17">
                  <c:v>99.03</c:v>
                </c:pt>
                <c:pt idx="18">
                  <c:v>100</c:v>
                </c:pt>
                <c:pt idx="19">
                  <c:v>100</c:v>
                </c:pt>
                <c:pt idx="20">
                  <c:v>98.37</c:v>
                </c:pt>
                <c:pt idx="21">
                  <c:v>100</c:v>
                </c:pt>
                <c:pt idx="22">
                  <c:v>100</c:v>
                </c:pt>
                <c:pt idx="23">
                  <c:v>90.53</c:v>
                </c:pt>
                <c:pt idx="24">
                  <c:v>56.01</c:v>
                </c:pt>
                <c:pt idx="25">
                  <c:v>73.69</c:v>
                </c:pt>
                <c:pt idx="26">
                  <c:v>100</c:v>
                </c:pt>
                <c:pt idx="27">
                  <c:v>88.21</c:v>
                </c:pt>
                <c:pt idx="28">
                  <c:v>98.93</c:v>
                </c:pt>
                <c:pt idx="29">
                  <c:v>98.66</c:v>
                </c:pt>
                <c:pt idx="30">
                  <c:v>100</c:v>
                </c:pt>
                <c:pt idx="31">
                  <c:v>100</c:v>
                </c:pt>
                <c:pt idx="32">
                  <c:v>98.89</c:v>
                </c:pt>
                <c:pt idx="33">
                  <c:v>91.55</c:v>
                </c:pt>
                <c:pt idx="34">
                  <c:v>98.62</c:v>
                </c:pt>
                <c:pt idx="35">
                  <c:v>100</c:v>
                </c:pt>
                <c:pt idx="36">
                  <c:v>71.91</c:v>
                </c:pt>
                <c:pt idx="37">
                  <c:v>95.09</c:v>
                </c:pt>
                <c:pt idx="38">
                  <c:v>84.79</c:v>
                </c:pt>
                <c:pt idx="39">
                  <c:v>88.66</c:v>
                </c:pt>
                <c:pt idx="40">
                  <c:v>88.61</c:v>
                </c:pt>
                <c:pt idx="41">
                  <c:v>100</c:v>
                </c:pt>
                <c:pt idx="42">
                  <c:v>100</c:v>
                </c:pt>
                <c:pt idx="43">
                  <c:v>98.17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61.88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96.55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DB-424B-948C-B275297252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Audrain3!$C$2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Audrain3!$A$3:$A$62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Audrain3!$C$3:$C$62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96.2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42.62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8DB-424B-948C-B275297252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Audrain4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Audrain4!$B$2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Audrain4!$A$3:$A$62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Audrain4!$B$3:$B$62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97.51</c:v>
                </c:pt>
                <c:pt idx="15">
                  <c:v>98.96</c:v>
                </c:pt>
                <c:pt idx="16">
                  <c:v>100</c:v>
                </c:pt>
                <c:pt idx="17">
                  <c:v>99.03</c:v>
                </c:pt>
                <c:pt idx="18">
                  <c:v>100</c:v>
                </c:pt>
                <c:pt idx="19">
                  <c:v>100</c:v>
                </c:pt>
                <c:pt idx="20">
                  <c:v>98.37</c:v>
                </c:pt>
                <c:pt idx="21">
                  <c:v>100</c:v>
                </c:pt>
                <c:pt idx="22">
                  <c:v>100</c:v>
                </c:pt>
                <c:pt idx="23">
                  <c:v>92</c:v>
                </c:pt>
                <c:pt idx="24">
                  <c:v>54.94</c:v>
                </c:pt>
                <c:pt idx="25">
                  <c:v>75</c:v>
                </c:pt>
                <c:pt idx="26">
                  <c:v>100</c:v>
                </c:pt>
                <c:pt idx="27">
                  <c:v>86.59</c:v>
                </c:pt>
                <c:pt idx="28">
                  <c:v>98.93</c:v>
                </c:pt>
                <c:pt idx="29">
                  <c:v>98.66</c:v>
                </c:pt>
                <c:pt idx="30">
                  <c:v>100</c:v>
                </c:pt>
                <c:pt idx="31">
                  <c:v>100</c:v>
                </c:pt>
                <c:pt idx="32">
                  <c:v>98.89</c:v>
                </c:pt>
                <c:pt idx="33">
                  <c:v>91.55</c:v>
                </c:pt>
                <c:pt idx="34">
                  <c:v>98.89</c:v>
                </c:pt>
                <c:pt idx="35">
                  <c:v>100</c:v>
                </c:pt>
                <c:pt idx="36">
                  <c:v>71.91</c:v>
                </c:pt>
                <c:pt idx="37">
                  <c:v>95.09</c:v>
                </c:pt>
                <c:pt idx="38">
                  <c:v>84.79</c:v>
                </c:pt>
                <c:pt idx="39">
                  <c:v>86.11</c:v>
                </c:pt>
                <c:pt idx="40">
                  <c:v>88.61</c:v>
                </c:pt>
                <c:pt idx="41">
                  <c:v>100</c:v>
                </c:pt>
                <c:pt idx="42">
                  <c:v>100</c:v>
                </c:pt>
                <c:pt idx="43">
                  <c:v>98.17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61.88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96.25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BFA-4247-B8EF-CF3C2CE4E7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Audrain4!$C$2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Audrain4!$A$3:$A$62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Audrain4!$C$3:$C$62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99.97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48.91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BFA-4247-B8EF-CF3C2CE4E7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Audrain5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Audrain5!$B$2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Audrain5!$A$3:$A$62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Audrain5!$B$3:$B$62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97.51</c:v>
                </c:pt>
                <c:pt idx="15">
                  <c:v>98.96</c:v>
                </c:pt>
                <c:pt idx="16">
                  <c:v>76.78</c:v>
                </c:pt>
                <c:pt idx="17">
                  <c:v>100</c:v>
                </c:pt>
                <c:pt idx="18">
                  <c:v>95.34</c:v>
                </c:pt>
                <c:pt idx="19">
                  <c:v>100</c:v>
                </c:pt>
                <c:pt idx="20">
                  <c:v>98.37</c:v>
                </c:pt>
                <c:pt idx="21">
                  <c:v>100</c:v>
                </c:pt>
                <c:pt idx="22">
                  <c:v>100</c:v>
                </c:pt>
                <c:pt idx="23">
                  <c:v>92</c:v>
                </c:pt>
                <c:pt idx="24">
                  <c:v>55.98</c:v>
                </c:pt>
                <c:pt idx="25">
                  <c:v>69.349999999999994</c:v>
                </c:pt>
                <c:pt idx="26">
                  <c:v>100</c:v>
                </c:pt>
                <c:pt idx="27">
                  <c:v>85.6</c:v>
                </c:pt>
                <c:pt idx="28">
                  <c:v>98.92</c:v>
                </c:pt>
                <c:pt idx="29">
                  <c:v>98.52</c:v>
                </c:pt>
                <c:pt idx="30">
                  <c:v>100</c:v>
                </c:pt>
                <c:pt idx="31">
                  <c:v>100</c:v>
                </c:pt>
                <c:pt idx="32">
                  <c:v>98.89</c:v>
                </c:pt>
                <c:pt idx="33">
                  <c:v>88.16</c:v>
                </c:pt>
                <c:pt idx="34">
                  <c:v>78.599999999999994</c:v>
                </c:pt>
                <c:pt idx="35">
                  <c:v>100</c:v>
                </c:pt>
                <c:pt idx="36">
                  <c:v>72.650000000000006</c:v>
                </c:pt>
                <c:pt idx="37">
                  <c:v>95.09</c:v>
                </c:pt>
                <c:pt idx="38">
                  <c:v>84.79</c:v>
                </c:pt>
                <c:pt idx="39">
                  <c:v>94.31</c:v>
                </c:pt>
                <c:pt idx="40">
                  <c:v>77.23</c:v>
                </c:pt>
                <c:pt idx="41">
                  <c:v>100</c:v>
                </c:pt>
                <c:pt idx="42">
                  <c:v>100</c:v>
                </c:pt>
                <c:pt idx="43">
                  <c:v>98.21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64.31</c:v>
                </c:pt>
                <c:pt idx="52">
                  <c:v>85.49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98.02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93F-4CEA-A8A2-EAE2C83D77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Audrain5!$C$2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Audrain5!$A$3:$A$62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Audrain5!$C$3:$C$62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100</c:v>
                </c:pt>
                <c:pt idx="17">
                  <c:v>0</c:v>
                </c:pt>
                <c:pt idx="18">
                  <c:v>65.66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99.97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43.06</c:v>
                </c:pt>
                <c:pt idx="29">
                  <c:v>68.37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100</c:v>
                </c:pt>
                <c:pt idx="35">
                  <c:v>0</c:v>
                </c:pt>
                <c:pt idx="36">
                  <c:v>100</c:v>
                </c:pt>
                <c:pt idx="37">
                  <c:v>93.16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93F-4CEA-A8A2-EAE2C83D77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Audrain6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Audrain6!$B$2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Audrain6!$A$3:$A$62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Audrain6!$B$3:$B$62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97.51</c:v>
                </c:pt>
                <c:pt idx="15">
                  <c:v>98.96</c:v>
                </c:pt>
                <c:pt idx="16">
                  <c:v>76.78</c:v>
                </c:pt>
                <c:pt idx="17">
                  <c:v>100</c:v>
                </c:pt>
                <c:pt idx="18">
                  <c:v>95.34</c:v>
                </c:pt>
                <c:pt idx="19">
                  <c:v>100</c:v>
                </c:pt>
                <c:pt idx="20">
                  <c:v>98.37</c:v>
                </c:pt>
                <c:pt idx="21">
                  <c:v>100</c:v>
                </c:pt>
                <c:pt idx="22">
                  <c:v>100</c:v>
                </c:pt>
                <c:pt idx="23">
                  <c:v>92</c:v>
                </c:pt>
                <c:pt idx="24">
                  <c:v>56.01</c:v>
                </c:pt>
                <c:pt idx="25">
                  <c:v>75</c:v>
                </c:pt>
                <c:pt idx="26">
                  <c:v>100</c:v>
                </c:pt>
                <c:pt idx="27">
                  <c:v>85.67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98.89</c:v>
                </c:pt>
                <c:pt idx="33">
                  <c:v>88.16</c:v>
                </c:pt>
                <c:pt idx="34">
                  <c:v>89.95</c:v>
                </c:pt>
                <c:pt idx="35">
                  <c:v>100</c:v>
                </c:pt>
                <c:pt idx="36">
                  <c:v>72.650000000000006</c:v>
                </c:pt>
                <c:pt idx="37">
                  <c:v>95.09</c:v>
                </c:pt>
                <c:pt idx="38">
                  <c:v>84.79</c:v>
                </c:pt>
                <c:pt idx="39">
                  <c:v>100</c:v>
                </c:pt>
                <c:pt idx="40">
                  <c:v>85.47</c:v>
                </c:pt>
                <c:pt idx="41">
                  <c:v>100</c:v>
                </c:pt>
                <c:pt idx="42">
                  <c:v>100</c:v>
                </c:pt>
                <c:pt idx="43">
                  <c:v>98.21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64.31</c:v>
                </c:pt>
                <c:pt idx="52">
                  <c:v>97.57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96.62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32-4B59-9891-7F9252E1CC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Audrain6!$C$2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Audrain6!$A$3:$A$62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Audrain6!$C$3:$C$62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100</c:v>
                </c:pt>
                <c:pt idx="17">
                  <c:v>0</c:v>
                </c:pt>
                <c:pt idx="18">
                  <c:v>59.8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99.97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86.53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B32-4B59-9891-7F9252E1CC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Audrain7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Audrain7!$B$2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Audrain7!$A$3:$A$62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Audrain7!$B$3:$B$62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96.39</c:v>
                </c:pt>
                <c:pt idx="13">
                  <c:v>100</c:v>
                </c:pt>
                <c:pt idx="14">
                  <c:v>97.51</c:v>
                </c:pt>
                <c:pt idx="15">
                  <c:v>98.96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98.37</c:v>
                </c:pt>
                <c:pt idx="21">
                  <c:v>100</c:v>
                </c:pt>
                <c:pt idx="22">
                  <c:v>100</c:v>
                </c:pt>
                <c:pt idx="23">
                  <c:v>92</c:v>
                </c:pt>
                <c:pt idx="24">
                  <c:v>55.84</c:v>
                </c:pt>
                <c:pt idx="25">
                  <c:v>74.36</c:v>
                </c:pt>
                <c:pt idx="26">
                  <c:v>100</c:v>
                </c:pt>
                <c:pt idx="27">
                  <c:v>97.64</c:v>
                </c:pt>
                <c:pt idx="28">
                  <c:v>88.5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98.89</c:v>
                </c:pt>
                <c:pt idx="33">
                  <c:v>91.16</c:v>
                </c:pt>
                <c:pt idx="34">
                  <c:v>100</c:v>
                </c:pt>
                <c:pt idx="35">
                  <c:v>98.66</c:v>
                </c:pt>
                <c:pt idx="36">
                  <c:v>72.650000000000006</c:v>
                </c:pt>
                <c:pt idx="37">
                  <c:v>95.09</c:v>
                </c:pt>
                <c:pt idx="38">
                  <c:v>70.8</c:v>
                </c:pt>
                <c:pt idx="39">
                  <c:v>100</c:v>
                </c:pt>
                <c:pt idx="40">
                  <c:v>89.53</c:v>
                </c:pt>
                <c:pt idx="41">
                  <c:v>100</c:v>
                </c:pt>
                <c:pt idx="42">
                  <c:v>80.319999999999993</c:v>
                </c:pt>
                <c:pt idx="43">
                  <c:v>98.91</c:v>
                </c:pt>
                <c:pt idx="44">
                  <c:v>97.64</c:v>
                </c:pt>
                <c:pt idx="45">
                  <c:v>33.25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63.05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98.74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9B-4CAB-8B3F-56520FEB18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Audrain7!$C$2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Audrain7!$A$3:$A$62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Audrain7!$C$3:$C$62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99.97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100</c:v>
                </c:pt>
                <c:pt idx="43">
                  <c:v>0</c:v>
                </c:pt>
                <c:pt idx="44">
                  <c:v>67.11</c:v>
                </c:pt>
                <c:pt idx="45">
                  <c:v>100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09B-4CAB-8B3F-56520FEB18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Audrain8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Audrain8!$B$2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Audrain8!$A$3:$A$62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Audrain8!$B$3:$B$62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96.39</c:v>
                </c:pt>
                <c:pt idx="13">
                  <c:v>100</c:v>
                </c:pt>
                <c:pt idx="14">
                  <c:v>96.34</c:v>
                </c:pt>
                <c:pt idx="15">
                  <c:v>98.96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98.37</c:v>
                </c:pt>
                <c:pt idx="21">
                  <c:v>100</c:v>
                </c:pt>
                <c:pt idx="22">
                  <c:v>100</c:v>
                </c:pt>
                <c:pt idx="23">
                  <c:v>92</c:v>
                </c:pt>
                <c:pt idx="24">
                  <c:v>55.84</c:v>
                </c:pt>
                <c:pt idx="25">
                  <c:v>73.25</c:v>
                </c:pt>
                <c:pt idx="26">
                  <c:v>98.12</c:v>
                </c:pt>
                <c:pt idx="27">
                  <c:v>100</c:v>
                </c:pt>
                <c:pt idx="28">
                  <c:v>86.28</c:v>
                </c:pt>
                <c:pt idx="29">
                  <c:v>92.36</c:v>
                </c:pt>
                <c:pt idx="30">
                  <c:v>96.52</c:v>
                </c:pt>
                <c:pt idx="31">
                  <c:v>100</c:v>
                </c:pt>
                <c:pt idx="32">
                  <c:v>98.89</c:v>
                </c:pt>
                <c:pt idx="33">
                  <c:v>91.16</c:v>
                </c:pt>
                <c:pt idx="34">
                  <c:v>100</c:v>
                </c:pt>
                <c:pt idx="35">
                  <c:v>99.37</c:v>
                </c:pt>
                <c:pt idx="36">
                  <c:v>72.650000000000006</c:v>
                </c:pt>
                <c:pt idx="37">
                  <c:v>98.66</c:v>
                </c:pt>
                <c:pt idx="38">
                  <c:v>70.790000000000006</c:v>
                </c:pt>
                <c:pt idx="39">
                  <c:v>100</c:v>
                </c:pt>
                <c:pt idx="40">
                  <c:v>89.54</c:v>
                </c:pt>
                <c:pt idx="41">
                  <c:v>100</c:v>
                </c:pt>
                <c:pt idx="42">
                  <c:v>80.319999999999993</c:v>
                </c:pt>
                <c:pt idx="43">
                  <c:v>98.9</c:v>
                </c:pt>
                <c:pt idx="44">
                  <c:v>97.64</c:v>
                </c:pt>
                <c:pt idx="45">
                  <c:v>42.93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63.05</c:v>
                </c:pt>
                <c:pt idx="53">
                  <c:v>100</c:v>
                </c:pt>
                <c:pt idx="54">
                  <c:v>93.02</c:v>
                </c:pt>
                <c:pt idx="55">
                  <c:v>100</c:v>
                </c:pt>
                <c:pt idx="56">
                  <c:v>100</c:v>
                </c:pt>
                <c:pt idx="57">
                  <c:v>99.19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FCB-4583-B1F9-C26742D323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Audrain8!$C$2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Audrain8!$A$3:$A$62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Audrain8!$C$3:$C$62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99.97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0</c:v>
                </c:pt>
                <c:pt idx="28">
                  <c:v>0</c:v>
                </c:pt>
                <c:pt idx="29">
                  <c:v>78.010000000000005</c:v>
                </c:pt>
                <c:pt idx="30">
                  <c:v>80.319999999999993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100</c:v>
                </c:pt>
                <c:pt idx="43">
                  <c:v>0</c:v>
                </c:pt>
                <c:pt idx="44">
                  <c:v>67.11</c:v>
                </c:pt>
                <c:pt idx="45">
                  <c:v>100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72.959999999999994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FCB-4583-B1F9-C26742D323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Fairgrounds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Fairgrounds!$B$2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Fairgrounds!$A$3:$A$62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Fairgrounds!$B$3:$B$62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84.31</c:v>
                </c:pt>
                <c:pt idx="16">
                  <c:v>100</c:v>
                </c:pt>
                <c:pt idx="17">
                  <c:v>99.39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94.49</c:v>
                </c:pt>
                <c:pt idx="22">
                  <c:v>91.25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65.23</c:v>
                </c:pt>
                <c:pt idx="28">
                  <c:v>91.63</c:v>
                </c:pt>
                <c:pt idx="29">
                  <c:v>95.98</c:v>
                </c:pt>
                <c:pt idx="30">
                  <c:v>100</c:v>
                </c:pt>
                <c:pt idx="31">
                  <c:v>100</c:v>
                </c:pt>
                <c:pt idx="32">
                  <c:v>96.91</c:v>
                </c:pt>
                <c:pt idx="33">
                  <c:v>92.35</c:v>
                </c:pt>
                <c:pt idx="34">
                  <c:v>86.82</c:v>
                </c:pt>
                <c:pt idx="35">
                  <c:v>100</c:v>
                </c:pt>
                <c:pt idx="36">
                  <c:v>95.74</c:v>
                </c:pt>
                <c:pt idx="37">
                  <c:v>0</c:v>
                </c:pt>
                <c:pt idx="38">
                  <c:v>0</c:v>
                </c:pt>
                <c:pt idx="39">
                  <c:v>64.290000000000006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89.08</c:v>
                </c:pt>
                <c:pt idx="47">
                  <c:v>100</c:v>
                </c:pt>
                <c:pt idx="48">
                  <c:v>100</c:v>
                </c:pt>
                <c:pt idx="49">
                  <c:v>99.43</c:v>
                </c:pt>
                <c:pt idx="50">
                  <c:v>100</c:v>
                </c:pt>
                <c:pt idx="51">
                  <c:v>100</c:v>
                </c:pt>
                <c:pt idx="52">
                  <c:v>86.56</c:v>
                </c:pt>
                <c:pt idx="53">
                  <c:v>100</c:v>
                </c:pt>
                <c:pt idx="54">
                  <c:v>95.84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81.8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3E-4C15-8A88-121342C5EF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Fairgrounds!$C$2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Fairgrounds!$A$3:$A$62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Fairgrounds!$C$3:$C$62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100</c:v>
                </c:pt>
                <c:pt idx="28">
                  <c:v>0</c:v>
                </c:pt>
                <c:pt idx="29">
                  <c:v>100</c:v>
                </c:pt>
                <c:pt idx="30">
                  <c:v>0</c:v>
                </c:pt>
                <c:pt idx="31">
                  <c:v>0</c:v>
                </c:pt>
                <c:pt idx="32">
                  <c:v>7.64</c:v>
                </c:pt>
                <c:pt idx="33">
                  <c:v>0</c:v>
                </c:pt>
                <c:pt idx="34">
                  <c:v>100</c:v>
                </c:pt>
                <c:pt idx="35">
                  <c:v>0</c:v>
                </c:pt>
                <c:pt idx="36">
                  <c:v>84.65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75.14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03E-4C15-8A88-121342C5EF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Goose Creek1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GooseCreek1!$B$2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GooseCreek1!$A$3:$A$62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GooseCreek1!$B$3:$B$62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91.67</c:v>
                </c:pt>
                <c:pt idx="13">
                  <c:v>100</c:v>
                </c:pt>
                <c:pt idx="14">
                  <c:v>98.84</c:v>
                </c:pt>
                <c:pt idx="15">
                  <c:v>98.49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87.65</c:v>
                </c:pt>
                <c:pt idx="21">
                  <c:v>80.58</c:v>
                </c:pt>
                <c:pt idx="22">
                  <c:v>67.739999999999995</c:v>
                </c:pt>
                <c:pt idx="23">
                  <c:v>74.8</c:v>
                </c:pt>
                <c:pt idx="24">
                  <c:v>21.69</c:v>
                </c:pt>
                <c:pt idx="25">
                  <c:v>48.66</c:v>
                </c:pt>
                <c:pt idx="26">
                  <c:v>98.84</c:v>
                </c:pt>
                <c:pt idx="27">
                  <c:v>14.06</c:v>
                </c:pt>
                <c:pt idx="28">
                  <c:v>75.34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95.27</c:v>
                </c:pt>
                <c:pt idx="36">
                  <c:v>59.27</c:v>
                </c:pt>
                <c:pt idx="37">
                  <c:v>12.2</c:v>
                </c:pt>
                <c:pt idx="38">
                  <c:v>56.93</c:v>
                </c:pt>
                <c:pt idx="39">
                  <c:v>100</c:v>
                </c:pt>
                <c:pt idx="40">
                  <c:v>92.21</c:v>
                </c:pt>
                <c:pt idx="41">
                  <c:v>100</c:v>
                </c:pt>
                <c:pt idx="42">
                  <c:v>74.709999999999994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98.93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82.16</c:v>
                </c:pt>
                <c:pt idx="57">
                  <c:v>44.4</c:v>
                </c:pt>
                <c:pt idx="58">
                  <c:v>45.21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7D4-4E4A-8831-6161B90EF4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GooseCreek1!$C$2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GooseCreek1!$A$3:$A$62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99.25</c:v>
                </c:pt>
                <c:pt idx="23">
                  <c:v>99.99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100</c:v>
                </c:pt>
                <c:pt idx="28">
                  <c:v>93.74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100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100</c:v>
                </c:pt>
                <c:pt idx="57">
                  <c:v>100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7D4-4E4A-8831-6161B90EF4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Goose Creek2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GooseCreek2!$B$2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GooseCreek2!$A$3:$A$62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91.67</c:v>
                </c:pt>
                <c:pt idx="13">
                  <c:v>100</c:v>
                </c:pt>
                <c:pt idx="14">
                  <c:v>98.84</c:v>
                </c:pt>
                <c:pt idx="15">
                  <c:v>98.49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87.65</c:v>
                </c:pt>
                <c:pt idx="21">
                  <c:v>80.58</c:v>
                </c:pt>
                <c:pt idx="22">
                  <c:v>80.239999999999995</c:v>
                </c:pt>
                <c:pt idx="23">
                  <c:v>74.8</c:v>
                </c:pt>
                <c:pt idx="24">
                  <c:v>43.42</c:v>
                </c:pt>
                <c:pt idx="25">
                  <c:v>50</c:v>
                </c:pt>
                <c:pt idx="26">
                  <c:v>98.84</c:v>
                </c:pt>
                <c:pt idx="27">
                  <c:v>98.6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95.27</c:v>
                </c:pt>
                <c:pt idx="36">
                  <c:v>59.27</c:v>
                </c:pt>
                <c:pt idx="37">
                  <c:v>12.2</c:v>
                </c:pt>
                <c:pt idx="38">
                  <c:v>56.93</c:v>
                </c:pt>
                <c:pt idx="39">
                  <c:v>100</c:v>
                </c:pt>
                <c:pt idx="40">
                  <c:v>92.21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43.62</c:v>
                </c:pt>
                <c:pt idx="50">
                  <c:v>90.9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82.16</c:v>
                </c:pt>
                <c:pt idx="57">
                  <c:v>44.4</c:v>
                </c:pt>
                <c:pt idx="58">
                  <c:v>45.21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A1-4418-BD85-15A4D32CE2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GooseCreek2!$C$2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GooseCreek2!$A$3:$A$62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100</c:v>
                </c:pt>
                <c:pt idx="23">
                  <c:v>99.99</c:v>
                </c:pt>
                <c:pt idx="24">
                  <c:v>99.41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100</c:v>
                </c:pt>
                <c:pt idx="50">
                  <c:v>100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100</c:v>
                </c:pt>
                <c:pt idx="57">
                  <c:v>100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9A1-4418-BD85-15A4D32CE2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Goose Creek3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GooseCreek3!$B$2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GooseCreek3!$A$3:$A$62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GooseCreek3!$B$3:$B$62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91.67</c:v>
                </c:pt>
                <c:pt idx="13">
                  <c:v>100</c:v>
                </c:pt>
                <c:pt idx="14">
                  <c:v>76.37</c:v>
                </c:pt>
                <c:pt idx="15">
                  <c:v>98.48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87.65</c:v>
                </c:pt>
                <c:pt idx="21">
                  <c:v>80.58</c:v>
                </c:pt>
                <c:pt idx="22">
                  <c:v>80.239999999999995</c:v>
                </c:pt>
                <c:pt idx="23">
                  <c:v>74.8</c:v>
                </c:pt>
                <c:pt idx="24">
                  <c:v>47.05</c:v>
                </c:pt>
                <c:pt idx="25">
                  <c:v>50</c:v>
                </c:pt>
                <c:pt idx="26">
                  <c:v>98.84</c:v>
                </c:pt>
                <c:pt idx="27">
                  <c:v>98.86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59.06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6.18</c:v>
                </c:pt>
                <c:pt idx="38">
                  <c:v>0</c:v>
                </c:pt>
                <c:pt idx="39">
                  <c:v>91.39</c:v>
                </c:pt>
                <c:pt idx="40">
                  <c:v>90.6</c:v>
                </c:pt>
                <c:pt idx="41">
                  <c:v>78.66</c:v>
                </c:pt>
                <c:pt idx="42">
                  <c:v>85.37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98.79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67.64</c:v>
                </c:pt>
                <c:pt idx="57">
                  <c:v>8.77</c:v>
                </c:pt>
                <c:pt idx="58">
                  <c:v>83.93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85-411D-9349-517162B8CD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GooseCreek3!$C$2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GooseCreek3!$A$3:$A$62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GooseCreek3!$C$3:$C$62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100</c:v>
                </c:pt>
                <c:pt idx="23">
                  <c:v>99.99</c:v>
                </c:pt>
                <c:pt idx="24">
                  <c:v>93.59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89.59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69.66</c:v>
                </c:pt>
                <c:pt idx="40">
                  <c:v>0</c:v>
                </c:pt>
                <c:pt idx="41">
                  <c:v>100</c:v>
                </c:pt>
                <c:pt idx="42">
                  <c:v>92.42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F85-411D-9349-517162B8CD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Goose Creek4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GooseCreek4!$B$2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GooseCreek4!$A$3:$A$62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GooseCreek4!$B$3:$B$62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91.67</c:v>
                </c:pt>
                <c:pt idx="13">
                  <c:v>100</c:v>
                </c:pt>
                <c:pt idx="14">
                  <c:v>98.84</c:v>
                </c:pt>
                <c:pt idx="15">
                  <c:v>98.48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87.65</c:v>
                </c:pt>
                <c:pt idx="21">
                  <c:v>80.58</c:v>
                </c:pt>
                <c:pt idx="22">
                  <c:v>80.25</c:v>
                </c:pt>
                <c:pt idx="23">
                  <c:v>74.8</c:v>
                </c:pt>
                <c:pt idx="24">
                  <c:v>49.09</c:v>
                </c:pt>
                <c:pt idx="25">
                  <c:v>50</c:v>
                </c:pt>
                <c:pt idx="26">
                  <c:v>98.83</c:v>
                </c:pt>
                <c:pt idx="27">
                  <c:v>98.86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95.27</c:v>
                </c:pt>
                <c:pt idx="36">
                  <c:v>58.05</c:v>
                </c:pt>
                <c:pt idx="37">
                  <c:v>12.2</c:v>
                </c:pt>
                <c:pt idx="38">
                  <c:v>52.83</c:v>
                </c:pt>
                <c:pt idx="39">
                  <c:v>100</c:v>
                </c:pt>
                <c:pt idx="40">
                  <c:v>90.6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98.79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67.64</c:v>
                </c:pt>
                <c:pt idx="57">
                  <c:v>8.77</c:v>
                </c:pt>
                <c:pt idx="58">
                  <c:v>83.88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B3-4BC3-BF85-A96C46555E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GooseCreek4!$C$2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GooseCreek4!$A$3:$A$62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GooseCreek4!$C$3:$C$62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100</c:v>
                </c:pt>
                <c:pt idx="23">
                  <c:v>99.99</c:v>
                </c:pt>
                <c:pt idx="24">
                  <c:v>99.13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2B3-4BC3-BF85-A96C46555E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Goose Creek5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GooseCreek5!$B$2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GooseCreek5!$A$3:$A$62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GooseCreek5!$B$3:$B$62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91.67</c:v>
                </c:pt>
                <c:pt idx="13">
                  <c:v>100</c:v>
                </c:pt>
                <c:pt idx="14">
                  <c:v>98.84</c:v>
                </c:pt>
                <c:pt idx="15">
                  <c:v>98.49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87.65</c:v>
                </c:pt>
                <c:pt idx="21">
                  <c:v>80.58</c:v>
                </c:pt>
                <c:pt idx="22">
                  <c:v>80.25</c:v>
                </c:pt>
                <c:pt idx="23">
                  <c:v>74.8</c:v>
                </c:pt>
                <c:pt idx="24">
                  <c:v>43.42</c:v>
                </c:pt>
                <c:pt idx="25">
                  <c:v>50</c:v>
                </c:pt>
                <c:pt idx="26">
                  <c:v>98.83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95.27</c:v>
                </c:pt>
                <c:pt idx="36">
                  <c:v>59.27</c:v>
                </c:pt>
                <c:pt idx="37">
                  <c:v>12.2</c:v>
                </c:pt>
                <c:pt idx="38">
                  <c:v>56.93</c:v>
                </c:pt>
                <c:pt idx="39">
                  <c:v>100</c:v>
                </c:pt>
                <c:pt idx="40">
                  <c:v>90.6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91.27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98.93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82.16</c:v>
                </c:pt>
                <c:pt idx="57">
                  <c:v>0</c:v>
                </c:pt>
                <c:pt idx="58">
                  <c:v>66.7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91E-4AE5-8A66-7F71D4BA42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GooseCreek5!$C$2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GooseCreek5!$A$3:$A$62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GooseCreek5!$C$3:$C$62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100</c:v>
                </c:pt>
                <c:pt idx="23">
                  <c:v>99.99</c:v>
                </c:pt>
                <c:pt idx="24">
                  <c:v>99.41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100</c:v>
                </c:pt>
                <c:pt idx="57">
                  <c:v>100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1E-4AE5-8A66-7F71D4BA42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Goose Creek6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GooseCreek6!$B$2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GooseCreek6!$A$3:$A$62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GooseCreek6!$B$3:$B$62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91.67</c:v>
                </c:pt>
                <c:pt idx="13">
                  <c:v>100</c:v>
                </c:pt>
                <c:pt idx="14">
                  <c:v>98.84</c:v>
                </c:pt>
                <c:pt idx="15">
                  <c:v>98.49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87.65</c:v>
                </c:pt>
                <c:pt idx="21">
                  <c:v>80.58</c:v>
                </c:pt>
                <c:pt idx="22">
                  <c:v>80.260000000000005</c:v>
                </c:pt>
                <c:pt idx="23">
                  <c:v>74.8</c:v>
                </c:pt>
                <c:pt idx="24">
                  <c:v>43.42</c:v>
                </c:pt>
                <c:pt idx="25">
                  <c:v>50</c:v>
                </c:pt>
                <c:pt idx="26">
                  <c:v>98.83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44.79</c:v>
                </c:pt>
                <c:pt idx="31">
                  <c:v>0</c:v>
                </c:pt>
                <c:pt idx="32">
                  <c:v>43.45</c:v>
                </c:pt>
                <c:pt idx="33">
                  <c:v>85.55</c:v>
                </c:pt>
                <c:pt idx="34">
                  <c:v>100</c:v>
                </c:pt>
                <c:pt idx="35">
                  <c:v>95.27</c:v>
                </c:pt>
                <c:pt idx="36">
                  <c:v>59.27</c:v>
                </c:pt>
                <c:pt idx="37">
                  <c:v>24.41</c:v>
                </c:pt>
                <c:pt idx="38">
                  <c:v>56.93</c:v>
                </c:pt>
                <c:pt idx="39">
                  <c:v>100</c:v>
                </c:pt>
                <c:pt idx="40">
                  <c:v>90.6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92.42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98.93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82.16</c:v>
                </c:pt>
                <c:pt idx="57">
                  <c:v>0</c:v>
                </c:pt>
                <c:pt idx="58">
                  <c:v>66.42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B50-453E-9BC0-912BD135C0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GooseCreek6!$C$2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GooseCreek6!$A$3:$A$62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GooseCreek6!$C$3:$C$62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100</c:v>
                </c:pt>
                <c:pt idx="23">
                  <c:v>99.99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97.66</c:v>
                </c:pt>
                <c:pt idx="31">
                  <c:v>100</c:v>
                </c:pt>
                <c:pt idx="32">
                  <c:v>95.15</c:v>
                </c:pt>
                <c:pt idx="33">
                  <c:v>93.95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100</c:v>
                </c:pt>
                <c:pt idx="57">
                  <c:v>100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B50-453E-9BC0-912BD135C0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Kinmundy1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Kinmundy1!$B$2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Kinmundy1!$A$3:$A$62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Kinmundy1!$B$3:$B$62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91.67</c:v>
                </c:pt>
                <c:pt idx="13">
                  <c:v>100</c:v>
                </c:pt>
                <c:pt idx="14">
                  <c:v>94.75</c:v>
                </c:pt>
                <c:pt idx="15">
                  <c:v>100</c:v>
                </c:pt>
                <c:pt idx="16">
                  <c:v>95.7</c:v>
                </c:pt>
                <c:pt idx="17">
                  <c:v>97.64</c:v>
                </c:pt>
                <c:pt idx="18">
                  <c:v>100</c:v>
                </c:pt>
                <c:pt idx="19">
                  <c:v>91.09</c:v>
                </c:pt>
                <c:pt idx="20">
                  <c:v>100</c:v>
                </c:pt>
                <c:pt idx="21">
                  <c:v>85.08</c:v>
                </c:pt>
                <c:pt idx="22">
                  <c:v>98.82</c:v>
                </c:pt>
                <c:pt idx="23">
                  <c:v>85.08</c:v>
                </c:pt>
                <c:pt idx="24">
                  <c:v>43.42</c:v>
                </c:pt>
                <c:pt idx="25">
                  <c:v>50</c:v>
                </c:pt>
                <c:pt idx="26">
                  <c:v>85.2</c:v>
                </c:pt>
                <c:pt idx="27">
                  <c:v>100</c:v>
                </c:pt>
                <c:pt idx="28">
                  <c:v>100</c:v>
                </c:pt>
                <c:pt idx="29">
                  <c:v>99.45</c:v>
                </c:pt>
                <c:pt idx="30">
                  <c:v>66.27</c:v>
                </c:pt>
                <c:pt idx="31">
                  <c:v>21.01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87.54</c:v>
                </c:pt>
                <c:pt idx="42">
                  <c:v>100</c:v>
                </c:pt>
                <c:pt idx="43">
                  <c:v>99.2</c:v>
                </c:pt>
                <c:pt idx="44">
                  <c:v>100</c:v>
                </c:pt>
                <c:pt idx="45">
                  <c:v>97.63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94.48</c:v>
                </c:pt>
                <c:pt idx="51">
                  <c:v>98.75</c:v>
                </c:pt>
                <c:pt idx="52">
                  <c:v>98.81</c:v>
                </c:pt>
                <c:pt idx="53">
                  <c:v>93.66</c:v>
                </c:pt>
                <c:pt idx="54">
                  <c:v>83.71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64.349999999999994</c:v>
                </c:pt>
                <c:pt idx="59">
                  <c:v>65.86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51A-4632-B8CE-DB45E6B981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Kinmundy1!$C$2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Kinmundy1!$A$3:$A$62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Kinmundy1!$C$3:$C$62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100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87.73</c:v>
                </c:pt>
                <c:pt idx="31">
                  <c:v>99.31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74.790000000000006</c:v>
                </c:pt>
                <c:pt idx="42">
                  <c:v>0</c:v>
                </c:pt>
                <c:pt idx="43">
                  <c:v>100</c:v>
                </c:pt>
                <c:pt idx="44">
                  <c:v>0</c:v>
                </c:pt>
                <c:pt idx="45">
                  <c:v>98.6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100</c:v>
                </c:pt>
                <c:pt idx="54">
                  <c:v>65.14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51A-4632-B8CE-DB45E6B981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Kinmundy2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Kinmundy2!$B$2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Kinmundy2!$A$3:$A$62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Kinmundy2!$B$3:$B$62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91.67</c:v>
                </c:pt>
                <c:pt idx="13">
                  <c:v>100</c:v>
                </c:pt>
                <c:pt idx="14">
                  <c:v>100</c:v>
                </c:pt>
                <c:pt idx="15">
                  <c:v>84.31</c:v>
                </c:pt>
                <c:pt idx="16">
                  <c:v>89.25</c:v>
                </c:pt>
                <c:pt idx="17">
                  <c:v>97.64</c:v>
                </c:pt>
                <c:pt idx="18">
                  <c:v>100</c:v>
                </c:pt>
                <c:pt idx="19">
                  <c:v>92.3</c:v>
                </c:pt>
                <c:pt idx="20">
                  <c:v>100</c:v>
                </c:pt>
                <c:pt idx="21">
                  <c:v>86.42</c:v>
                </c:pt>
                <c:pt idx="22">
                  <c:v>100</c:v>
                </c:pt>
                <c:pt idx="23">
                  <c:v>84.01</c:v>
                </c:pt>
                <c:pt idx="24">
                  <c:v>43.42</c:v>
                </c:pt>
                <c:pt idx="25">
                  <c:v>100</c:v>
                </c:pt>
                <c:pt idx="26">
                  <c:v>85.2</c:v>
                </c:pt>
                <c:pt idx="27">
                  <c:v>100</c:v>
                </c:pt>
                <c:pt idx="28">
                  <c:v>100</c:v>
                </c:pt>
                <c:pt idx="29">
                  <c:v>99.37</c:v>
                </c:pt>
                <c:pt idx="30">
                  <c:v>100</c:v>
                </c:pt>
                <c:pt idx="31">
                  <c:v>27.96</c:v>
                </c:pt>
                <c:pt idx="32">
                  <c:v>100</c:v>
                </c:pt>
                <c:pt idx="33">
                  <c:v>100</c:v>
                </c:pt>
                <c:pt idx="34">
                  <c:v>98.75</c:v>
                </c:pt>
                <c:pt idx="35">
                  <c:v>90.19</c:v>
                </c:pt>
                <c:pt idx="36">
                  <c:v>59.27</c:v>
                </c:pt>
                <c:pt idx="37">
                  <c:v>12.2</c:v>
                </c:pt>
                <c:pt idx="38">
                  <c:v>12.65</c:v>
                </c:pt>
                <c:pt idx="39">
                  <c:v>23.21</c:v>
                </c:pt>
                <c:pt idx="40">
                  <c:v>40.590000000000003</c:v>
                </c:pt>
                <c:pt idx="41">
                  <c:v>32.200000000000003</c:v>
                </c:pt>
                <c:pt idx="42">
                  <c:v>100</c:v>
                </c:pt>
                <c:pt idx="43">
                  <c:v>99.2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93.28</c:v>
                </c:pt>
                <c:pt idx="51">
                  <c:v>98.75</c:v>
                </c:pt>
                <c:pt idx="52">
                  <c:v>98.81</c:v>
                </c:pt>
                <c:pt idx="53">
                  <c:v>100</c:v>
                </c:pt>
                <c:pt idx="54">
                  <c:v>100</c:v>
                </c:pt>
                <c:pt idx="55">
                  <c:v>87.67</c:v>
                </c:pt>
                <c:pt idx="56">
                  <c:v>100</c:v>
                </c:pt>
                <c:pt idx="57">
                  <c:v>100</c:v>
                </c:pt>
                <c:pt idx="58">
                  <c:v>64.349999999999994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35E-4374-8DD1-E1B648F900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Kinmundy2!$C$2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Kinmundy2!$A$3:$A$62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Kinmundy2!$C$3:$C$62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100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100</c:v>
                </c:pt>
                <c:pt idx="24">
                  <c:v>100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100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99.51</c:v>
                </c:pt>
                <c:pt idx="41">
                  <c:v>100</c:v>
                </c:pt>
                <c:pt idx="42">
                  <c:v>0</c:v>
                </c:pt>
                <c:pt idx="43">
                  <c:v>100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100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35E-4374-8DD1-E1B648F900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MeramecCTG1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MeramecCTG1!$B$2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MeramecCTG1!$A$3:$A$62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MeramecCTG1!$B$3:$B$62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98.79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84.59</c:v>
                </c:pt>
                <c:pt idx="17">
                  <c:v>3.61</c:v>
                </c:pt>
                <c:pt idx="18">
                  <c:v>43.37</c:v>
                </c:pt>
                <c:pt idx="19">
                  <c:v>50</c:v>
                </c:pt>
                <c:pt idx="20">
                  <c:v>100</c:v>
                </c:pt>
                <c:pt idx="21">
                  <c:v>100</c:v>
                </c:pt>
                <c:pt idx="22">
                  <c:v>45.5</c:v>
                </c:pt>
                <c:pt idx="23">
                  <c:v>58.2</c:v>
                </c:pt>
                <c:pt idx="24">
                  <c:v>91.2</c:v>
                </c:pt>
                <c:pt idx="25">
                  <c:v>100</c:v>
                </c:pt>
                <c:pt idx="26">
                  <c:v>49.71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C1-46D9-B43A-12CEF31D59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MeramecCTG1!$C$2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MeramecCTG1!$A$3:$A$62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MeramecCTG1!$C$3:$C$62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100</c:v>
                </c:pt>
                <c:pt idx="17">
                  <c:v>100</c:v>
                </c:pt>
                <c:pt idx="18">
                  <c:v>99.94</c:v>
                </c:pt>
                <c:pt idx="19">
                  <c:v>99.26</c:v>
                </c:pt>
                <c:pt idx="20">
                  <c:v>0</c:v>
                </c:pt>
                <c:pt idx="21">
                  <c:v>0</c:v>
                </c:pt>
                <c:pt idx="22">
                  <c:v>100</c:v>
                </c:pt>
                <c:pt idx="23">
                  <c:v>99.99</c:v>
                </c:pt>
                <c:pt idx="24">
                  <c:v>100</c:v>
                </c:pt>
                <c:pt idx="25">
                  <c:v>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DC1-46D9-B43A-12CEF31D59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MeramecCTG2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MeramecCTG2!$B$2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MeramecCTG2!$A$3:$A$62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MeramecCTG2!$B$3:$B$62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77.33</c:v>
                </c:pt>
                <c:pt idx="13">
                  <c:v>84.53</c:v>
                </c:pt>
                <c:pt idx="14">
                  <c:v>60.12</c:v>
                </c:pt>
                <c:pt idx="15">
                  <c:v>85.63</c:v>
                </c:pt>
                <c:pt idx="16">
                  <c:v>100</c:v>
                </c:pt>
                <c:pt idx="17">
                  <c:v>91.84</c:v>
                </c:pt>
                <c:pt idx="18">
                  <c:v>46.62</c:v>
                </c:pt>
                <c:pt idx="19">
                  <c:v>18.29</c:v>
                </c:pt>
                <c:pt idx="20">
                  <c:v>0</c:v>
                </c:pt>
                <c:pt idx="21">
                  <c:v>73.61</c:v>
                </c:pt>
                <c:pt idx="22">
                  <c:v>87.11</c:v>
                </c:pt>
                <c:pt idx="23">
                  <c:v>73.959999999999994</c:v>
                </c:pt>
                <c:pt idx="24">
                  <c:v>82</c:v>
                </c:pt>
                <c:pt idx="25">
                  <c:v>100</c:v>
                </c:pt>
                <c:pt idx="26">
                  <c:v>100</c:v>
                </c:pt>
                <c:pt idx="27">
                  <c:v>64.13</c:v>
                </c:pt>
                <c:pt idx="28">
                  <c:v>61.63</c:v>
                </c:pt>
                <c:pt idx="29">
                  <c:v>80.92</c:v>
                </c:pt>
                <c:pt idx="30">
                  <c:v>0</c:v>
                </c:pt>
                <c:pt idx="31">
                  <c:v>11.16</c:v>
                </c:pt>
                <c:pt idx="32">
                  <c:v>28.15</c:v>
                </c:pt>
                <c:pt idx="33">
                  <c:v>69.14</c:v>
                </c:pt>
                <c:pt idx="34">
                  <c:v>1.95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50.48</c:v>
                </c:pt>
                <c:pt idx="44">
                  <c:v>50.75</c:v>
                </c:pt>
                <c:pt idx="45">
                  <c:v>2.21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03-419D-950F-CA7C0C3324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MeramecCTG2!$C$2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MeramecCTG2!$A$3:$A$62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MeramecCTG2!$C$3:$C$62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98.54</c:v>
                </c:pt>
                <c:pt idx="15">
                  <c:v>0</c:v>
                </c:pt>
                <c:pt idx="16">
                  <c:v>0</c:v>
                </c:pt>
                <c:pt idx="17">
                  <c:v>82.39</c:v>
                </c:pt>
                <c:pt idx="18">
                  <c:v>99.61</c:v>
                </c:pt>
                <c:pt idx="19">
                  <c:v>99.95</c:v>
                </c:pt>
                <c:pt idx="20">
                  <c:v>100</c:v>
                </c:pt>
                <c:pt idx="21">
                  <c:v>96.43</c:v>
                </c:pt>
                <c:pt idx="22">
                  <c:v>0</c:v>
                </c:pt>
                <c:pt idx="23">
                  <c:v>93.6</c:v>
                </c:pt>
                <c:pt idx="24">
                  <c:v>86.08</c:v>
                </c:pt>
                <c:pt idx="25">
                  <c:v>0</c:v>
                </c:pt>
                <c:pt idx="26">
                  <c:v>0</c:v>
                </c:pt>
                <c:pt idx="27">
                  <c:v>100</c:v>
                </c:pt>
                <c:pt idx="28">
                  <c:v>96.18</c:v>
                </c:pt>
                <c:pt idx="29">
                  <c:v>96.93</c:v>
                </c:pt>
                <c:pt idx="30">
                  <c:v>100</c:v>
                </c:pt>
                <c:pt idx="31">
                  <c:v>100</c:v>
                </c:pt>
                <c:pt idx="32">
                  <c:v>98.2</c:v>
                </c:pt>
                <c:pt idx="33">
                  <c:v>90.82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98.86</c:v>
                </c:pt>
                <c:pt idx="44">
                  <c:v>97.53</c:v>
                </c:pt>
                <c:pt idx="45">
                  <c:v>97.75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303-419D-950F-CA7C0C3324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Mexico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Mexico!$B$2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Mexico!$A$3:$A$62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Mexico!$B$3:$B$62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55.6</c:v>
                </c:pt>
                <c:pt idx="15">
                  <c:v>0</c:v>
                </c:pt>
                <c:pt idx="16">
                  <c:v>45.16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89.45</c:v>
                </c:pt>
                <c:pt idx="22">
                  <c:v>100</c:v>
                </c:pt>
                <c:pt idx="23">
                  <c:v>100</c:v>
                </c:pt>
                <c:pt idx="24">
                  <c:v>99.2</c:v>
                </c:pt>
                <c:pt idx="25">
                  <c:v>100</c:v>
                </c:pt>
                <c:pt idx="26">
                  <c:v>100</c:v>
                </c:pt>
                <c:pt idx="27">
                  <c:v>89.51</c:v>
                </c:pt>
                <c:pt idx="28">
                  <c:v>98.61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93.27</c:v>
                </c:pt>
                <c:pt idx="34">
                  <c:v>100</c:v>
                </c:pt>
                <c:pt idx="35">
                  <c:v>100</c:v>
                </c:pt>
                <c:pt idx="36">
                  <c:v>89.35</c:v>
                </c:pt>
                <c:pt idx="37">
                  <c:v>100</c:v>
                </c:pt>
                <c:pt idx="38">
                  <c:v>86.5</c:v>
                </c:pt>
                <c:pt idx="39">
                  <c:v>100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89.35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95.12</c:v>
                </c:pt>
                <c:pt idx="50">
                  <c:v>100</c:v>
                </c:pt>
                <c:pt idx="51">
                  <c:v>100</c:v>
                </c:pt>
                <c:pt idx="52">
                  <c:v>85.43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58-48A5-BBEF-17C0E8A949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Mexico!$C$2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Mexico!$A$3:$A$62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Mexico!$C$3:$C$62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95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100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90.48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100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A58-48A5-BBEF-17C0E8A949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Moberly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Moberly!$B$2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Moberly!$A$3:$A$62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Moberly!$B$3:$B$62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100</c:v>
                </c:pt>
                <c:pt idx="16">
                  <c:v>0.94</c:v>
                </c:pt>
                <c:pt idx="17">
                  <c:v>93.34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86.25</c:v>
                </c:pt>
                <c:pt idx="22">
                  <c:v>100</c:v>
                </c:pt>
                <c:pt idx="23">
                  <c:v>98.88</c:v>
                </c:pt>
                <c:pt idx="24">
                  <c:v>92.27</c:v>
                </c:pt>
                <c:pt idx="25">
                  <c:v>100</c:v>
                </c:pt>
                <c:pt idx="26">
                  <c:v>100</c:v>
                </c:pt>
                <c:pt idx="27">
                  <c:v>97.64</c:v>
                </c:pt>
                <c:pt idx="28">
                  <c:v>88.17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100</c:v>
                </c:pt>
                <c:pt idx="34">
                  <c:v>100</c:v>
                </c:pt>
                <c:pt idx="35">
                  <c:v>85.94</c:v>
                </c:pt>
                <c:pt idx="36">
                  <c:v>97.44</c:v>
                </c:pt>
                <c:pt idx="37">
                  <c:v>100</c:v>
                </c:pt>
                <c:pt idx="38">
                  <c:v>100</c:v>
                </c:pt>
                <c:pt idx="39">
                  <c:v>45.42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73.72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89.25</c:v>
                </c:pt>
                <c:pt idx="53">
                  <c:v>100</c:v>
                </c:pt>
                <c:pt idx="54">
                  <c:v>48.25</c:v>
                </c:pt>
                <c:pt idx="55">
                  <c:v>100</c:v>
                </c:pt>
                <c:pt idx="56">
                  <c:v>100</c:v>
                </c:pt>
                <c:pt idx="57">
                  <c:v>91.73</c:v>
                </c:pt>
                <c:pt idx="58">
                  <c:v>0</c:v>
                </c:pt>
                <c:pt idx="59">
                  <c:v>50.54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5D6-4735-959B-26AB030FF2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Moberly!$C$2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Moberly!$A$3:$A$62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Moberly!$C$3:$C$62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100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39.54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98.32</c:v>
                </c:pt>
                <c:pt idx="55">
                  <c:v>0</c:v>
                </c:pt>
                <c:pt idx="56">
                  <c:v>0</c:v>
                </c:pt>
                <c:pt idx="57">
                  <c:v>95.84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5D6-4735-959B-26AB030FF2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Moreau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Moreau!$B$2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Moreau!$A$3:$A$62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Moreau!$B$3:$B$62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84.31</c:v>
                </c:pt>
                <c:pt idx="16">
                  <c:v>100</c:v>
                </c:pt>
                <c:pt idx="17">
                  <c:v>100</c:v>
                </c:pt>
                <c:pt idx="18">
                  <c:v>97.24</c:v>
                </c:pt>
                <c:pt idx="19">
                  <c:v>100</c:v>
                </c:pt>
                <c:pt idx="20">
                  <c:v>100</c:v>
                </c:pt>
                <c:pt idx="21">
                  <c:v>86.06</c:v>
                </c:pt>
                <c:pt idx="22">
                  <c:v>100</c:v>
                </c:pt>
                <c:pt idx="23">
                  <c:v>100</c:v>
                </c:pt>
                <c:pt idx="24">
                  <c:v>99.5</c:v>
                </c:pt>
                <c:pt idx="25">
                  <c:v>100</c:v>
                </c:pt>
                <c:pt idx="26">
                  <c:v>88.02</c:v>
                </c:pt>
                <c:pt idx="27">
                  <c:v>100</c:v>
                </c:pt>
                <c:pt idx="28">
                  <c:v>86.83</c:v>
                </c:pt>
                <c:pt idx="29">
                  <c:v>69.03</c:v>
                </c:pt>
                <c:pt idx="30">
                  <c:v>100</c:v>
                </c:pt>
                <c:pt idx="31">
                  <c:v>100</c:v>
                </c:pt>
                <c:pt idx="32">
                  <c:v>99.48</c:v>
                </c:pt>
                <c:pt idx="33">
                  <c:v>87.56</c:v>
                </c:pt>
                <c:pt idx="34">
                  <c:v>86.82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78.319999999999993</c:v>
                </c:pt>
                <c:pt idx="39">
                  <c:v>97.78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100</c:v>
                </c:pt>
                <c:pt idx="44">
                  <c:v>100</c:v>
                </c:pt>
                <c:pt idx="45">
                  <c:v>89.8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87.38</c:v>
                </c:pt>
                <c:pt idx="51">
                  <c:v>46.55</c:v>
                </c:pt>
                <c:pt idx="52">
                  <c:v>85.66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100</c:v>
                </c:pt>
                <c:pt idx="57">
                  <c:v>100</c:v>
                </c:pt>
                <c:pt idx="58">
                  <c:v>80.86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13E-421A-90B1-9678BACA7F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Moreau!$C$2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Moreau!$A$3:$A$62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Moreau!$C$3:$C$62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88.44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100</c:v>
                </c:pt>
                <c:pt idx="25">
                  <c:v>0</c:v>
                </c:pt>
                <c:pt idx="26">
                  <c:v>100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100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100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100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13E-421A-90B1-9678BACA7F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Peno</a:t>
            </a:r>
            <a:r>
              <a:rPr lang="en-US" baseline="0"/>
              <a:t> Creek1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PenoCreek1!$B$2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PenoCreek1!$A$3:$A$62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PenoCreek1!$B$3:$B$62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84.32</c:v>
                </c:pt>
                <c:pt idx="16">
                  <c:v>79.06</c:v>
                </c:pt>
                <c:pt idx="17">
                  <c:v>97.64</c:v>
                </c:pt>
                <c:pt idx="18">
                  <c:v>100</c:v>
                </c:pt>
                <c:pt idx="19">
                  <c:v>98.03</c:v>
                </c:pt>
                <c:pt idx="20">
                  <c:v>87.78</c:v>
                </c:pt>
                <c:pt idx="21">
                  <c:v>0</c:v>
                </c:pt>
                <c:pt idx="22">
                  <c:v>58.5</c:v>
                </c:pt>
                <c:pt idx="23">
                  <c:v>92</c:v>
                </c:pt>
                <c:pt idx="24">
                  <c:v>55.11</c:v>
                </c:pt>
                <c:pt idx="25">
                  <c:v>77.819999999999993</c:v>
                </c:pt>
                <c:pt idx="26">
                  <c:v>98.57</c:v>
                </c:pt>
                <c:pt idx="27">
                  <c:v>85.14</c:v>
                </c:pt>
                <c:pt idx="28">
                  <c:v>98.69</c:v>
                </c:pt>
                <c:pt idx="29">
                  <c:v>92.11</c:v>
                </c:pt>
                <c:pt idx="30">
                  <c:v>97.87</c:v>
                </c:pt>
                <c:pt idx="31">
                  <c:v>95.83</c:v>
                </c:pt>
                <c:pt idx="32">
                  <c:v>90.51</c:v>
                </c:pt>
                <c:pt idx="33">
                  <c:v>23.11</c:v>
                </c:pt>
                <c:pt idx="34">
                  <c:v>66.37</c:v>
                </c:pt>
                <c:pt idx="35">
                  <c:v>80.7</c:v>
                </c:pt>
                <c:pt idx="36">
                  <c:v>72.55</c:v>
                </c:pt>
                <c:pt idx="37">
                  <c:v>99.45</c:v>
                </c:pt>
                <c:pt idx="38">
                  <c:v>95.99</c:v>
                </c:pt>
                <c:pt idx="39">
                  <c:v>84.21</c:v>
                </c:pt>
                <c:pt idx="40">
                  <c:v>87.89</c:v>
                </c:pt>
                <c:pt idx="41">
                  <c:v>100</c:v>
                </c:pt>
                <c:pt idx="42">
                  <c:v>100</c:v>
                </c:pt>
                <c:pt idx="43">
                  <c:v>99.46</c:v>
                </c:pt>
                <c:pt idx="44">
                  <c:v>38.630000000000003</c:v>
                </c:pt>
                <c:pt idx="45">
                  <c:v>0</c:v>
                </c:pt>
                <c:pt idx="46">
                  <c:v>0</c:v>
                </c:pt>
                <c:pt idx="47">
                  <c:v>40.89</c:v>
                </c:pt>
                <c:pt idx="48">
                  <c:v>97.59</c:v>
                </c:pt>
                <c:pt idx="49">
                  <c:v>100</c:v>
                </c:pt>
                <c:pt idx="50">
                  <c:v>49.4</c:v>
                </c:pt>
                <c:pt idx="51">
                  <c:v>77.44</c:v>
                </c:pt>
                <c:pt idx="52">
                  <c:v>91.99</c:v>
                </c:pt>
                <c:pt idx="53">
                  <c:v>83.02</c:v>
                </c:pt>
                <c:pt idx="54">
                  <c:v>100</c:v>
                </c:pt>
                <c:pt idx="55">
                  <c:v>100</c:v>
                </c:pt>
                <c:pt idx="56">
                  <c:v>43.33</c:v>
                </c:pt>
                <c:pt idx="57">
                  <c:v>0</c:v>
                </c:pt>
                <c:pt idx="58">
                  <c:v>0</c:v>
                </c:pt>
                <c:pt idx="59">
                  <c:v>88.63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716-490F-B1C7-EEB5901984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PenoCreek1!$C$2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PenoCreek1!$A$3:$A$62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PenoCreek1!$C$3:$C$62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62.64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75.05</c:v>
                </c:pt>
                <c:pt idx="24">
                  <c:v>97.16</c:v>
                </c:pt>
                <c:pt idx="25">
                  <c:v>54.32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37.54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100</c:v>
                </c:pt>
                <c:pt idx="34">
                  <c:v>100</c:v>
                </c:pt>
                <c:pt idx="35">
                  <c:v>0</c:v>
                </c:pt>
                <c:pt idx="36">
                  <c:v>27.48</c:v>
                </c:pt>
                <c:pt idx="37">
                  <c:v>0</c:v>
                </c:pt>
                <c:pt idx="38">
                  <c:v>62.36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96.35</c:v>
                </c:pt>
                <c:pt idx="45">
                  <c:v>100</c:v>
                </c:pt>
                <c:pt idx="46">
                  <c:v>100</c:v>
                </c:pt>
                <c:pt idx="47">
                  <c:v>99.77</c:v>
                </c:pt>
                <c:pt idx="48">
                  <c:v>100</c:v>
                </c:pt>
                <c:pt idx="49">
                  <c:v>0</c:v>
                </c:pt>
                <c:pt idx="50">
                  <c:v>100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716-490F-B1C7-EEB5901984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Peno</a:t>
            </a:r>
            <a:r>
              <a:rPr lang="en-US" baseline="0"/>
              <a:t> Creek2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PenoCreek2!$B$2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PenoCreek2!$A$3:$A$62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PenoCreek2!$B$3:$B$62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99.8</c:v>
                </c:pt>
                <c:pt idx="13">
                  <c:v>100</c:v>
                </c:pt>
                <c:pt idx="14">
                  <c:v>100</c:v>
                </c:pt>
                <c:pt idx="15">
                  <c:v>87.64</c:v>
                </c:pt>
                <c:pt idx="16">
                  <c:v>85.51</c:v>
                </c:pt>
                <c:pt idx="17">
                  <c:v>84.84</c:v>
                </c:pt>
                <c:pt idx="18">
                  <c:v>93.93</c:v>
                </c:pt>
                <c:pt idx="19">
                  <c:v>84.67</c:v>
                </c:pt>
                <c:pt idx="20">
                  <c:v>87.78</c:v>
                </c:pt>
                <c:pt idx="21">
                  <c:v>46.92</c:v>
                </c:pt>
                <c:pt idx="22">
                  <c:v>100</c:v>
                </c:pt>
                <c:pt idx="23">
                  <c:v>77.680000000000007</c:v>
                </c:pt>
                <c:pt idx="24">
                  <c:v>57.06</c:v>
                </c:pt>
                <c:pt idx="25">
                  <c:v>77.819999999999993</c:v>
                </c:pt>
                <c:pt idx="26">
                  <c:v>95.38</c:v>
                </c:pt>
                <c:pt idx="27">
                  <c:v>83.18</c:v>
                </c:pt>
                <c:pt idx="28">
                  <c:v>98.69</c:v>
                </c:pt>
                <c:pt idx="29">
                  <c:v>100</c:v>
                </c:pt>
                <c:pt idx="30">
                  <c:v>100</c:v>
                </c:pt>
                <c:pt idx="31">
                  <c:v>97.82</c:v>
                </c:pt>
                <c:pt idx="32">
                  <c:v>94.3</c:v>
                </c:pt>
                <c:pt idx="33">
                  <c:v>89.86</c:v>
                </c:pt>
                <c:pt idx="34">
                  <c:v>95.21</c:v>
                </c:pt>
                <c:pt idx="35">
                  <c:v>100</c:v>
                </c:pt>
                <c:pt idx="36">
                  <c:v>78</c:v>
                </c:pt>
                <c:pt idx="37">
                  <c:v>79.73</c:v>
                </c:pt>
                <c:pt idx="38">
                  <c:v>27.6</c:v>
                </c:pt>
                <c:pt idx="39">
                  <c:v>35.950000000000003</c:v>
                </c:pt>
                <c:pt idx="40">
                  <c:v>37.840000000000003</c:v>
                </c:pt>
                <c:pt idx="41">
                  <c:v>100</c:v>
                </c:pt>
                <c:pt idx="42">
                  <c:v>88.92</c:v>
                </c:pt>
                <c:pt idx="43">
                  <c:v>95.32</c:v>
                </c:pt>
                <c:pt idx="44">
                  <c:v>48.98</c:v>
                </c:pt>
                <c:pt idx="45">
                  <c:v>7.91</c:v>
                </c:pt>
                <c:pt idx="46">
                  <c:v>57.98</c:v>
                </c:pt>
                <c:pt idx="47">
                  <c:v>88.69</c:v>
                </c:pt>
                <c:pt idx="48">
                  <c:v>94</c:v>
                </c:pt>
                <c:pt idx="49">
                  <c:v>77.55</c:v>
                </c:pt>
                <c:pt idx="50">
                  <c:v>98.66</c:v>
                </c:pt>
                <c:pt idx="51">
                  <c:v>98.64</c:v>
                </c:pt>
                <c:pt idx="52">
                  <c:v>98.27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43.33</c:v>
                </c:pt>
                <c:pt idx="57">
                  <c:v>0</c:v>
                </c:pt>
                <c:pt idx="58">
                  <c:v>0</c:v>
                </c:pt>
                <c:pt idx="59">
                  <c:v>88.63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81E-463B-A1C2-4B0880E147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PenoCreek2!$C$2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PenoCreek2!$A$3:$A$62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PenoCreek2!$C$3:$C$62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96.96</c:v>
                </c:pt>
                <c:pt idx="17">
                  <c:v>27.45</c:v>
                </c:pt>
                <c:pt idx="18">
                  <c:v>17.899999999999999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93.74</c:v>
                </c:pt>
                <c:pt idx="24">
                  <c:v>97.24</c:v>
                </c:pt>
                <c:pt idx="25">
                  <c:v>54.42</c:v>
                </c:pt>
                <c:pt idx="26">
                  <c:v>70.63</c:v>
                </c:pt>
                <c:pt idx="27">
                  <c:v>34.46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12.76</c:v>
                </c:pt>
                <c:pt idx="32">
                  <c:v>0</c:v>
                </c:pt>
                <c:pt idx="33">
                  <c:v>6.41</c:v>
                </c:pt>
                <c:pt idx="34">
                  <c:v>0</c:v>
                </c:pt>
                <c:pt idx="35">
                  <c:v>0</c:v>
                </c:pt>
                <c:pt idx="36">
                  <c:v>80.290000000000006</c:v>
                </c:pt>
                <c:pt idx="37">
                  <c:v>0</c:v>
                </c:pt>
                <c:pt idx="38">
                  <c:v>100</c:v>
                </c:pt>
                <c:pt idx="39">
                  <c:v>0</c:v>
                </c:pt>
                <c:pt idx="40">
                  <c:v>9.69</c:v>
                </c:pt>
                <c:pt idx="41">
                  <c:v>0</c:v>
                </c:pt>
                <c:pt idx="42">
                  <c:v>49.87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78.97</c:v>
                </c:pt>
                <c:pt idx="47">
                  <c:v>100</c:v>
                </c:pt>
                <c:pt idx="48">
                  <c:v>100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29.52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81E-463B-A1C2-4B0880E147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Peno</a:t>
            </a:r>
            <a:r>
              <a:rPr lang="en-US" baseline="0"/>
              <a:t> Creek3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PenoCreek3!$B$2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PenoCreek3!$A$3:$A$62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PenoCreek3!$B$3:$B$62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99.71</c:v>
                </c:pt>
                <c:pt idx="13">
                  <c:v>100</c:v>
                </c:pt>
                <c:pt idx="14">
                  <c:v>96.84</c:v>
                </c:pt>
                <c:pt idx="15">
                  <c:v>84.31</c:v>
                </c:pt>
                <c:pt idx="16">
                  <c:v>79.94</c:v>
                </c:pt>
                <c:pt idx="17">
                  <c:v>52.6</c:v>
                </c:pt>
                <c:pt idx="18">
                  <c:v>52.07</c:v>
                </c:pt>
                <c:pt idx="19">
                  <c:v>49</c:v>
                </c:pt>
                <c:pt idx="20">
                  <c:v>32.380000000000003</c:v>
                </c:pt>
                <c:pt idx="21">
                  <c:v>0</c:v>
                </c:pt>
                <c:pt idx="22">
                  <c:v>26.12</c:v>
                </c:pt>
                <c:pt idx="23">
                  <c:v>43.51</c:v>
                </c:pt>
                <c:pt idx="24">
                  <c:v>38.61</c:v>
                </c:pt>
                <c:pt idx="25">
                  <c:v>47.77</c:v>
                </c:pt>
                <c:pt idx="26">
                  <c:v>49.59</c:v>
                </c:pt>
                <c:pt idx="27">
                  <c:v>49.51</c:v>
                </c:pt>
                <c:pt idx="28">
                  <c:v>81.66</c:v>
                </c:pt>
                <c:pt idx="29">
                  <c:v>100</c:v>
                </c:pt>
                <c:pt idx="30">
                  <c:v>100</c:v>
                </c:pt>
                <c:pt idx="31">
                  <c:v>99.96</c:v>
                </c:pt>
                <c:pt idx="32">
                  <c:v>100</c:v>
                </c:pt>
                <c:pt idx="33">
                  <c:v>88.21</c:v>
                </c:pt>
                <c:pt idx="34">
                  <c:v>99.62</c:v>
                </c:pt>
                <c:pt idx="35">
                  <c:v>100</c:v>
                </c:pt>
                <c:pt idx="36">
                  <c:v>77.36</c:v>
                </c:pt>
                <c:pt idx="37">
                  <c:v>100</c:v>
                </c:pt>
                <c:pt idx="38">
                  <c:v>83.45</c:v>
                </c:pt>
                <c:pt idx="39">
                  <c:v>89.16</c:v>
                </c:pt>
                <c:pt idx="40">
                  <c:v>97.76</c:v>
                </c:pt>
                <c:pt idx="41">
                  <c:v>100</c:v>
                </c:pt>
                <c:pt idx="42">
                  <c:v>68.62</c:v>
                </c:pt>
                <c:pt idx="43">
                  <c:v>99.46</c:v>
                </c:pt>
                <c:pt idx="44">
                  <c:v>96</c:v>
                </c:pt>
                <c:pt idx="45">
                  <c:v>100</c:v>
                </c:pt>
                <c:pt idx="46">
                  <c:v>99.03</c:v>
                </c:pt>
                <c:pt idx="47">
                  <c:v>97.61</c:v>
                </c:pt>
                <c:pt idx="48">
                  <c:v>97.6</c:v>
                </c:pt>
                <c:pt idx="49">
                  <c:v>100</c:v>
                </c:pt>
                <c:pt idx="50">
                  <c:v>55.79</c:v>
                </c:pt>
                <c:pt idx="51">
                  <c:v>78.010000000000005</c:v>
                </c:pt>
                <c:pt idx="52">
                  <c:v>93.88</c:v>
                </c:pt>
                <c:pt idx="53">
                  <c:v>95.83</c:v>
                </c:pt>
                <c:pt idx="54">
                  <c:v>97.87</c:v>
                </c:pt>
                <c:pt idx="55">
                  <c:v>95.83</c:v>
                </c:pt>
                <c:pt idx="56">
                  <c:v>41.53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723-4960-B9CF-9AAAA41F26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PenoCreek3!$C$2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PenoCreek3!$A$3:$A$62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PenoCreek3!$C$3:$C$62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48.44</c:v>
                </c:pt>
                <c:pt idx="15">
                  <c:v>0</c:v>
                </c:pt>
                <c:pt idx="16">
                  <c:v>95.67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100</c:v>
                </c:pt>
                <c:pt idx="21">
                  <c:v>100</c:v>
                </c:pt>
                <c:pt idx="22">
                  <c:v>97.37</c:v>
                </c:pt>
                <c:pt idx="23">
                  <c:v>0</c:v>
                </c:pt>
                <c:pt idx="24">
                  <c:v>92.16</c:v>
                </c:pt>
                <c:pt idx="25">
                  <c:v>0</c:v>
                </c:pt>
                <c:pt idx="26">
                  <c:v>54.55</c:v>
                </c:pt>
                <c:pt idx="27">
                  <c:v>0</c:v>
                </c:pt>
                <c:pt idx="28">
                  <c:v>13.42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88.1</c:v>
                </c:pt>
                <c:pt idx="37">
                  <c:v>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69.319999999999993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1.66</c:v>
                </c:pt>
                <c:pt idx="47">
                  <c:v>0</c:v>
                </c:pt>
                <c:pt idx="48">
                  <c:v>100</c:v>
                </c:pt>
                <c:pt idx="49">
                  <c:v>0</c:v>
                </c:pt>
                <c:pt idx="50">
                  <c:v>99.11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723-4960-B9CF-9AAAA41F26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Peno</a:t>
            </a:r>
            <a:r>
              <a:rPr lang="en-US" baseline="0"/>
              <a:t> Creek4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PenoCreek4!$B$2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PenoCreek4!$A$3:$A$62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PenoCreek4!$B$3:$B$62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100</c:v>
                </c:pt>
                <c:pt idx="14">
                  <c:v>96.84</c:v>
                </c:pt>
                <c:pt idx="15">
                  <c:v>84.31</c:v>
                </c:pt>
                <c:pt idx="16">
                  <c:v>87.8</c:v>
                </c:pt>
                <c:pt idx="17">
                  <c:v>97.64</c:v>
                </c:pt>
                <c:pt idx="18">
                  <c:v>100</c:v>
                </c:pt>
                <c:pt idx="19">
                  <c:v>91.13</c:v>
                </c:pt>
                <c:pt idx="20">
                  <c:v>74.180000000000007</c:v>
                </c:pt>
                <c:pt idx="21">
                  <c:v>52.46</c:v>
                </c:pt>
                <c:pt idx="22">
                  <c:v>58.5</c:v>
                </c:pt>
                <c:pt idx="23">
                  <c:v>56.26</c:v>
                </c:pt>
                <c:pt idx="24">
                  <c:v>55.67</c:v>
                </c:pt>
                <c:pt idx="25">
                  <c:v>74.59</c:v>
                </c:pt>
                <c:pt idx="26">
                  <c:v>87.93</c:v>
                </c:pt>
                <c:pt idx="27">
                  <c:v>86.58</c:v>
                </c:pt>
                <c:pt idx="28">
                  <c:v>86.09</c:v>
                </c:pt>
                <c:pt idx="29">
                  <c:v>100</c:v>
                </c:pt>
                <c:pt idx="30">
                  <c:v>100</c:v>
                </c:pt>
                <c:pt idx="31">
                  <c:v>99.95</c:v>
                </c:pt>
                <c:pt idx="32">
                  <c:v>95.16</c:v>
                </c:pt>
                <c:pt idx="33">
                  <c:v>91.72</c:v>
                </c:pt>
                <c:pt idx="34">
                  <c:v>95.6</c:v>
                </c:pt>
                <c:pt idx="35">
                  <c:v>100</c:v>
                </c:pt>
                <c:pt idx="36">
                  <c:v>77.59</c:v>
                </c:pt>
                <c:pt idx="37">
                  <c:v>100</c:v>
                </c:pt>
                <c:pt idx="38">
                  <c:v>83.45</c:v>
                </c:pt>
                <c:pt idx="39">
                  <c:v>86.39</c:v>
                </c:pt>
                <c:pt idx="40">
                  <c:v>97.75</c:v>
                </c:pt>
                <c:pt idx="41">
                  <c:v>99.94</c:v>
                </c:pt>
                <c:pt idx="42">
                  <c:v>91.78</c:v>
                </c:pt>
                <c:pt idx="43">
                  <c:v>98.6</c:v>
                </c:pt>
                <c:pt idx="44">
                  <c:v>38.659999999999997</c:v>
                </c:pt>
                <c:pt idx="45">
                  <c:v>0</c:v>
                </c:pt>
                <c:pt idx="46">
                  <c:v>0</c:v>
                </c:pt>
                <c:pt idx="47">
                  <c:v>37.229999999999997</c:v>
                </c:pt>
                <c:pt idx="48">
                  <c:v>97.59</c:v>
                </c:pt>
                <c:pt idx="49">
                  <c:v>100</c:v>
                </c:pt>
                <c:pt idx="50">
                  <c:v>70.75</c:v>
                </c:pt>
                <c:pt idx="51">
                  <c:v>86.06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100</c:v>
                </c:pt>
                <c:pt idx="56">
                  <c:v>43.33</c:v>
                </c:pt>
                <c:pt idx="57">
                  <c:v>0</c:v>
                </c:pt>
                <c:pt idx="58">
                  <c:v>0</c:v>
                </c:pt>
                <c:pt idx="59">
                  <c:v>88.58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2B-4A46-9AB5-34948EBAF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PenoCreek4!$C$2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PenoCreek4!$A$3:$A$62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PenoCreek4!$C$3:$C$62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35.86</c:v>
                </c:pt>
                <c:pt idx="15">
                  <c:v>0</c:v>
                </c:pt>
                <c:pt idx="16">
                  <c:v>81.97</c:v>
                </c:pt>
                <c:pt idx="17">
                  <c:v>0</c:v>
                </c:pt>
                <c:pt idx="18">
                  <c:v>0</c:v>
                </c:pt>
                <c:pt idx="19">
                  <c:v>14.74</c:v>
                </c:pt>
                <c:pt idx="20">
                  <c:v>84.51</c:v>
                </c:pt>
                <c:pt idx="21">
                  <c:v>0</c:v>
                </c:pt>
                <c:pt idx="22">
                  <c:v>0</c:v>
                </c:pt>
                <c:pt idx="23">
                  <c:v>93.72</c:v>
                </c:pt>
                <c:pt idx="24">
                  <c:v>97.26</c:v>
                </c:pt>
                <c:pt idx="25">
                  <c:v>58.12</c:v>
                </c:pt>
                <c:pt idx="26">
                  <c:v>87.58</c:v>
                </c:pt>
                <c:pt idx="27">
                  <c:v>49.07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86.61</c:v>
                </c:pt>
                <c:pt idx="37">
                  <c:v>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11.07</c:v>
                </c:pt>
                <c:pt idx="43">
                  <c:v>0</c:v>
                </c:pt>
                <c:pt idx="44">
                  <c:v>95.63</c:v>
                </c:pt>
                <c:pt idx="45">
                  <c:v>100</c:v>
                </c:pt>
                <c:pt idx="46">
                  <c:v>100</c:v>
                </c:pt>
                <c:pt idx="47">
                  <c:v>99.79</c:v>
                </c:pt>
                <c:pt idx="48">
                  <c:v>100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62B-4A46-9AB5-34948EBAF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Pinckneyville1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Pinckneyville1!$B$2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Pinckneyville1!$A$3:$A$62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Pinckneyville1!$B$3:$B$62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63.04</c:v>
                </c:pt>
                <c:pt idx="13">
                  <c:v>85.42</c:v>
                </c:pt>
                <c:pt idx="14">
                  <c:v>65.59</c:v>
                </c:pt>
                <c:pt idx="15">
                  <c:v>86.94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95.91</c:v>
                </c:pt>
                <c:pt idx="20">
                  <c:v>100</c:v>
                </c:pt>
                <c:pt idx="21">
                  <c:v>93.83</c:v>
                </c:pt>
                <c:pt idx="22">
                  <c:v>65.459999999999994</c:v>
                </c:pt>
                <c:pt idx="23">
                  <c:v>7.54</c:v>
                </c:pt>
                <c:pt idx="24">
                  <c:v>23.02</c:v>
                </c:pt>
                <c:pt idx="25">
                  <c:v>12.21</c:v>
                </c:pt>
                <c:pt idx="26">
                  <c:v>63.86</c:v>
                </c:pt>
                <c:pt idx="27">
                  <c:v>72.790000000000006</c:v>
                </c:pt>
                <c:pt idx="28">
                  <c:v>99.91</c:v>
                </c:pt>
                <c:pt idx="29">
                  <c:v>90.07</c:v>
                </c:pt>
                <c:pt idx="30">
                  <c:v>98.16</c:v>
                </c:pt>
                <c:pt idx="31">
                  <c:v>95.72</c:v>
                </c:pt>
                <c:pt idx="32">
                  <c:v>100</c:v>
                </c:pt>
                <c:pt idx="33">
                  <c:v>87.01</c:v>
                </c:pt>
                <c:pt idx="34">
                  <c:v>58.52</c:v>
                </c:pt>
                <c:pt idx="35">
                  <c:v>47.37</c:v>
                </c:pt>
                <c:pt idx="36">
                  <c:v>41.04</c:v>
                </c:pt>
                <c:pt idx="37">
                  <c:v>33.82</c:v>
                </c:pt>
                <c:pt idx="38">
                  <c:v>67.17</c:v>
                </c:pt>
                <c:pt idx="39">
                  <c:v>63.24</c:v>
                </c:pt>
                <c:pt idx="40">
                  <c:v>100</c:v>
                </c:pt>
                <c:pt idx="41">
                  <c:v>100</c:v>
                </c:pt>
                <c:pt idx="42">
                  <c:v>93.02</c:v>
                </c:pt>
                <c:pt idx="43">
                  <c:v>100</c:v>
                </c:pt>
                <c:pt idx="44">
                  <c:v>100</c:v>
                </c:pt>
                <c:pt idx="45">
                  <c:v>92.36</c:v>
                </c:pt>
                <c:pt idx="46">
                  <c:v>53.95</c:v>
                </c:pt>
                <c:pt idx="47">
                  <c:v>83.49</c:v>
                </c:pt>
                <c:pt idx="48">
                  <c:v>48.69</c:v>
                </c:pt>
                <c:pt idx="49">
                  <c:v>100</c:v>
                </c:pt>
                <c:pt idx="50">
                  <c:v>77</c:v>
                </c:pt>
                <c:pt idx="51">
                  <c:v>84.83</c:v>
                </c:pt>
                <c:pt idx="52">
                  <c:v>100</c:v>
                </c:pt>
                <c:pt idx="53">
                  <c:v>100</c:v>
                </c:pt>
                <c:pt idx="54">
                  <c:v>96.51</c:v>
                </c:pt>
                <c:pt idx="55">
                  <c:v>93.37</c:v>
                </c:pt>
                <c:pt idx="56">
                  <c:v>98.89</c:v>
                </c:pt>
                <c:pt idx="57">
                  <c:v>91.96</c:v>
                </c:pt>
                <c:pt idx="58">
                  <c:v>52.73</c:v>
                </c:pt>
                <c:pt idx="59">
                  <c:v>44.89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AC3-47CA-A81C-FBF9FBDA35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Pinckneyville1!$C$2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Pinckneyville1!$A$3:$A$62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97.03</c:v>
                </c:pt>
                <c:pt idx="14">
                  <c:v>79.53</c:v>
                </c:pt>
                <c:pt idx="15">
                  <c:v>10.199999999999999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45.67</c:v>
                </c:pt>
                <c:pt idx="22">
                  <c:v>89.26</c:v>
                </c:pt>
                <c:pt idx="23">
                  <c:v>99.96</c:v>
                </c:pt>
                <c:pt idx="24">
                  <c:v>100</c:v>
                </c:pt>
                <c:pt idx="25">
                  <c:v>99.52</c:v>
                </c:pt>
                <c:pt idx="26">
                  <c:v>97.94</c:v>
                </c:pt>
                <c:pt idx="27">
                  <c:v>100</c:v>
                </c:pt>
                <c:pt idx="28">
                  <c:v>0.37</c:v>
                </c:pt>
                <c:pt idx="29">
                  <c:v>45.5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28.58</c:v>
                </c:pt>
                <c:pt idx="34">
                  <c:v>95.12</c:v>
                </c:pt>
                <c:pt idx="35">
                  <c:v>97.83</c:v>
                </c:pt>
                <c:pt idx="36">
                  <c:v>100</c:v>
                </c:pt>
                <c:pt idx="37">
                  <c:v>100</c:v>
                </c:pt>
                <c:pt idx="38">
                  <c:v>96.33</c:v>
                </c:pt>
                <c:pt idx="39">
                  <c:v>31.16</c:v>
                </c:pt>
                <c:pt idx="40">
                  <c:v>0</c:v>
                </c:pt>
                <c:pt idx="41">
                  <c:v>0</c:v>
                </c:pt>
                <c:pt idx="42">
                  <c:v>25.26</c:v>
                </c:pt>
                <c:pt idx="43">
                  <c:v>0</c:v>
                </c:pt>
                <c:pt idx="44">
                  <c:v>0</c:v>
                </c:pt>
                <c:pt idx="45">
                  <c:v>65.010000000000005</c:v>
                </c:pt>
                <c:pt idx="46">
                  <c:v>98.7</c:v>
                </c:pt>
                <c:pt idx="47">
                  <c:v>100</c:v>
                </c:pt>
                <c:pt idx="48">
                  <c:v>100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47.7</c:v>
                </c:pt>
                <c:pt idx="56">
                  <c:v>0</c:v>
                </c:pt>
                <c:pt idx="57">
                  <c:v>58.1</c:v>
                </c:pt>
                <c:pt idx="58">
                  <c:v>96.82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AC3-47CA-A81C-FBF9FBDA35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Pinckneyville2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Pinckneyville2!$B$2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Pinckneyville2!$A$3:$A$62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64.38</c:v>
                </c:pt>
                <c:pt idx="13">
                  <c:v>85.42</c:v>
                </c:pt>
                <c:pt idx="14">
                  <c:v>65.59</c:v>
                </c:pt>
                <c:pt idx="15">
                  <c:v>78.8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99.21</c:v>
                </c:pt>
                <c:pt idx="20">
                  <c:v>100</c:v>
                </c:pt>
                <c:pt idx="21">
                  <c:v>96.79</c:v>
                </c:pt>
                <c:pt idx="22">
                  <c:v>65.459999999999994</c:v>
                </c:pt>
                <c:pt idx="23">
                  <c:v>7.54</c:v>
                </c:pt>
                <c:pt idx="24">
                  <c:v>23.02</c:v>
                </c:pt>
                <c:pt idx="25">
                  <c:v>10.28</c:v>
                </c:pt>
                <c:pt idx="26">
                  <c:v>47.21</c:v>
                </c:pt>
                <c:pt idx="27">
                  <c:v>72.790000000000006</c:v>
                </c:pt>
                <c:pt idx="28">
                  <c:v>100</c:v>
                </c:pt>
                <c:pt idx="29">
                  <c:v>90.09</c:v>
                </c:pt>
                <c:pt idx="30">
                  <c:v>99.86</c:v>
                </c:pt>
                <c:pt idx="31">
                  <c:v>100</c:v>
                </c:pt>
                <c:pt idx="32">
                  <c:v>99.31</c:v>
                </c:pt>
                <c:pt idx="33">
                  <c:v>66.930000000000007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88.95</c:v>
                </c:pt>
                <c:pt idx="42">
                  <c:v>99.61</c:v>
                </c:pt>
                <c:pt idx="43">
                  <c:v>100</c:v>
                </c:pt>
                <c:pt idx="44">
                  <c:v>99.66</c:v>
                </c:pt>
                <c:pt idx="45">
                  <c:v>92.36</c:v>
                </c:pt>
                <c:pt idx="46">
                  <c:v>34.72</c:v>
                </c:pt>
                <c:pt idx="47">
                  <c:v>0</c:v>
                </c:pt>
                <c:pt idx="48">
                  <c:v>0</c:v>
                </c:pt>
                <c:pt idx="49">
                  <c:v>87.68</c:v>
                </c:pt>
                <c:pt idx="50">
                  <c:v>73.08</c:v>
                </c:pt>
                <c:pt idx="51">
                  <c:v>88.28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92.97</c:v>
                </c:pt>
                <c:pt idx="56">
                  <c:v>98.84</c:v>
                </c:pt>
                <c:pt idx="57">
                  <c:v>91.96</c:v>
                </c:pt>
                <c:pt idx="58">
                  <c:v>52.73</c:v>
                </c:pt>
                <c:pt idx="59">
                  <c:v>48.3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84-4868-94E3-54D7DA9CD8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Pinckneyville2!$C$2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Pinckneyville2!$A$3:$A$62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97.03</c:v>
                </c:pt>
                <c:pt idx="14">
                  <c:v>83.82</c:v>
                </c:pt>
                <c:pt idx="15">
                  <c:v>5.56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27.1</c:v>
                </c:pt>
                <c:pt idx="22">
                  <c:v>88.37</c:v>
                </c:pt>
                <c:pt idx="23">
                  <c:v>99.96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0</c:v>
                </c:pt>
                <c:pt idx="29">
                  <c:v>35.68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26.52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1.84</c:v>
                </c:pt>
                <c:pt idx="43">
                  <c:v>0</c:v>
                </c:pt>
                <c:pt idx="44">
                  <c:v>2.89</c:v>
                </c:pt>
                <c:pt idx="45">
                  <c:v>65.83</c:v>
                </c:pt>
                <c:pt idx="46">
                  <c:v>99.19</c:v>
                </c:pt>
                <c:pt idx="47">
                  <c:v>100</c:v>
                </c:pt>
                <c:pt idx="48">
                  <c:v>100</c:v>
                </c:pt>
                <c:pt idx="49">
                  <c:v>100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50.68</c:v>
                </c:pt>
                <c:pt idx="56">
                  <c:v>0</c:v>
                </c:pt>
                <c:pt idx="57">
                  <c:v>56.77</c:v>
                </c:pt>
                <c:pt idx="58">
                  <c:v>96.82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684-4868-94E3-54D7DA9CD8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Pinckneyville3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Pinckneyville3!$B$2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Pinckneyville3!$A$3:$A$62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Pinckneyville3!$B$3:$B$62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61.66</c:v>
                </c:pt>
                <c:pt idx="13">
                  <c:v>85.42</c:v>
                </c:pt>
                <c:pt idx="14">
                  <c:v>65.59</c:v>
                </c:pt>
                <c:pt idx="15">
                  <c:v>90.72</c:v>
                </c:pt>
                <c:pt idx="16">
                  <c:v>100</c:v>
                </c:pt>
                <c:pt idx="17">
                  <c:v>100</c:v>
                </c:pt>
                <c:pt idx="18">
                  <c:v>88.8</c:v>
                </c:pt>
                <c:pt idx="19">
                  <c:v>97.65</c:v>
                </c:pt>
                <c:pt idx="20">
                  <c:v>100</c:v>
                </c:pt>
                <c:pt idx="21">
                  <c:v>94.09</c:v>
                </c:pt>
                <c:pt idx="22">
                  <c:v>65.459999999999994</c:v>
                </c:pt>
                <c:pt idx="23">
                  <c:v>7.54</c:v>
                </c:pt>
                <c:pt idx="24">
                  <c:v>23.02</c:v>
                </c:pt>
                <c:pt idx="25">
                  <c:v>12.21</c:v>
                </c:pt>
                <c:pt idx="26">
                  <c:v>75.17</c:v>
                </c:pt>
                <c:pt idx="27">
                  <c:v>81.28</c:v>
                </c:pt>
                <c:pt idx="28">
                  <c:v>90.02</c:v>
                </c:pt>
                <c:pt idx="29">
                  <c:v>69.72</c:v>
                </c:pt>
                <c:pt idx="30">
                  <c:v>100</c:v>
                </c:pt>
                <c:pt idx="31">
                  <c:v>100</c:v>
                </c:pt>
                <c:pt idx="32">
                  <c:v>100</c:v>
                </c:pt>
                <c:pt idx="33">
                  <c:v>87.32</c:v>
                </c:pt>
                <c:pt idx="34">
                  <c:v>45.38</c:v>
                </c:pt>
                <c:pt idx="35">
                  <c:v>52.54</c:v>
                </c:pt>
                <c:pt idx="36">
                  <c:v>41.04</c:v>
                </c:pt>
                <c:pt idx="37">
                  <c:v>47.52</c:v>
                </c:pt>
                <c:pt idx="38">
                  <c:v>66.97</c:v>
                </c:pt>
                <c:pt idx="39">
                  <c:v>46.97</c:v>
                </c:pt>
                <c:pt idx="40">
                  <c:v>77.34</c:v>
                </c:pt>
                <c:pt idx="41">
                  <c:v>100</c:v>
                </c:pt>
                <c:pt idx="42">
                  <c:v>98.09</c:v>
                </c:pt>
                <c:pt idx="43">
                  <c:v>99.7</c:v>
                </c:pt>
                <c:pt idx="44">
                  <c:v>100</c:v>
                </c:pt>
                <c:pt idx="45">
                  <c:v>92.36</c:v>
                </c:pt>
                <c:pt idx="46">
                  <c:v>57.74</c:v>
                </c:pt>
                <c:pt idx="47">
                  <c:v>83.49</c:v>
                </c:pt>
                <c:pt idx="48">
                  <c:v>48.69</c:v>
                </c:pt>
                <c:pt idx="49">
                  <c:v>100</c:v>
                </c:pt>
                <c:pt idx="50">
                  <c:v>73.569999999999993</c:v>
                </c:pt>
                <c:pt idx="51">
                  <c:v>88.28</c:v>
                </c:pt>
                <c:pt idx="52">
                  <c:v>100</c:v>
                </c:pt>
                <c:pt idx="53">
                  <c:v>90</c:v>
                </c:pt>
                <c:pt idx="54">
                  <c:v>100</c:v>
                </c:pt>
                <c:pt idx="55">
                  <c:v>93.34</c:v>
                </c:pt>
                <c:pt idx="56">
                  <c:v>99.51</c:v>
                </c:pt>
                <c:pt idx="57">
                  <c:v>90.88</c:v>
                </c:pt>
                <c:pt idx="58">
                  <c:v>42.76</c:v>
                </c:pt>
                <c:pt idx="59">
                  <c:v>48.3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1B7-4AAD-B55D-823059A568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Pinckneyville3!$C$2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Pinckneyville3!$A$3:$A$62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Pinckneyville3!$C$3:$C$62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97.03</c:v>
                </c:pt>
                <c:pt idx="14">
                  <c:v>86.36</c:v>
                </c:pt>
                <c:pt idx="15">
                  <c:v>33.1</c:v>
                </c:pt>
                <c:pt idx="16">
                  <c:v>0</c:v>
                </c:pt>
                <c:pt idx="17">
                  <c:v>0</c:v>
                </c:pt>
                <c:pt idx="18">
                  <c:v>35.479999999999997</c:v>
                </c:pt>
                <c:pt idx="19">
                  <c:v>17.21</c:v>
                </c:pt>
                <c:pt idx="20">
                  <c:v>0</c:v>
                </c:pt>
                <c:pt idx="21">
                  <c:v>43.75</c:v>
                </c:pt>
                <c:pt idx="22">
                  <c:v>92.52</c:v>
                </c:pt>
                <c:pt idx="23">
                  <c:v>99.96</c:v>
                </c:pt>
                <c:pt idx="24">
                  <c:v>100</c:v>
                </c:pt>
                <c:pt idx="25">
                  <c:v>100</c:v>
                </c:pt>
                <c:pt idx="26">
                  <c:v>96.95</c:v>
                </c:pt>
                <c:pt idx="27">
                  <c:v>87.94</c:v>
                </c:pt>
                <c:pt idx="28">
                  <c:v>33.200000000000003</c:v>
                </c:pt>
                <c:pt idx="29">
                  <c:v>51.82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28.06</c:v>
                </c:pt>
                <c:pt idx="34">
                  <c:v>96.91</c:v>
                </c:pt>
                <c:pt idx="35">
                  <c:v>98.09</c:v>
                </c:pt>
                <c:pt idx="36">
                  <c:v>100</c:v>
                </c:pt>
                <c:pt idx="37">
                  <c:v>100</c:v>
                </c:pt>
                <c:pt idx="38">
                  <c:v>96.8</c:v>
                </c:pt>
                <c:pt idx="39">
                  <c:v>47.81</c:v>
                </c:pt>
                <c:pt idx="40">
                  <c:v>12.96</c:v>
                </c:pt>
                <c:pt idx="41">
                  <c:v>0</c:v>
                </c:pt>
                <c:pt idx="42">
                  <c:v>8.43</c:v>
                </c:pt>
                <c:pt idx="43">
                  <c:v>3.27</c:v>
                </c:pt>
                <c:pt idx="44">
                  <c:v>0</c:v>
                </c:pt>
                <c:pt idx="45">
                  <c:v>64.52</c:v>
                </c:pt>
                <c:pt idx="46">
                  <c:v>98.8</c:v>
                </c:pt>
                <c:pt idx="47">
                  <c:v>100</c:v>
                </c:pt>
                <c:pt idx="48">
                  <c:v>100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56.47</c:v>
                </c:pt>
                <c:pt idx="54">
                  <c:v>0</c:v>
                </c:pt>
                <c:pt idx="55">
                  <c:v>48.23</c:v>
                </c:pt>
                <c:pt idx="56">
                  <c:v>0</c:v>
                </c:pt>
                <c:pt idx="57">
                  <c:v>50.57</c:v>
                </c:pt>
                <c:pt idx="58">
                  <c:v>96.77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1B7-4AAD-B55D-823059A568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Pinckneyville4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Pinckneyville4!$B$2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Pinckneyville4!$A$3:$A$62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Pinckneyville4!$B$3:$B$62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62.46</c:v>
                </c:pt>
                <c:pt idx="13">
                  <c:v>84.28</c:v>
                </c:pt>
                <c:pt idx="14">
                  <c:v>65.59</c:v>
                </c:pt>
                <c:pt idx="15">
                  <c:v>96.42</c:v>
                </c:pt>
                <c:pt idx="16">
                  <c:v>92.89</c:v>
                </c:pt>
                <c:pt idx="17">
                  <c:v>100</c:v>
                </c:pt>
                <c:pt idx="18">
                  <c:v>86.93</c:v>
                </c:pt>
                <c:pt idx="19">
                  <c:v>97.65</c:v>
                </c:pt>
                <c:pt idx="20">
                  <c:v>100</c:v>
                </c:pt>
                <c:pt idx="21">
                  <c:v>96.79</c:v>
                </c:pt>
                <c:pt idx="22">
                  <c:v>65.459999999999994</c:v>
                </c:pt>
                <c:pt idx="23">
                  <c:v>7.54</c:v>
                </c:pt>
                <c:pt idx="24">
                  <c:v>23.02</c:v>
                </c:pt>
                <c:pt idx="25">
                  <c:v>12.21</c:v>
                </c:pt>
                <c:pt idx="26">
                  <c:v>74.650000000000006</c:v>
                </c:pt>
                <c:pt idx="27">
                  <c:v>76.069999999999993</c:v>
                </c:pt>
                <c:pt idx="28">
                  <c:v>96.77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99.48</c:v>
                </c:pt>
                <c:pt idx="33">
                  <c:v>86.38</c:v>
                </c:pt>
                <c:pt idx="34">
                  <c:v>58.52</c:v>
                </c:pt>
                <c:pt idx="35">
                  <c:v>49.65</c:v>
                </c:pt>
                <c:pt idx="36">
                  <c:v>41.04</c:v>
                </c:pt>
                <c:pt idx="37">
                  <c:v>49.76</c:v>
                </c:pt>
                <c:pt idx="38">
                  <c:v>66.97</c:v>
                </c:pt>
                <c:pt idx="39">
                  <c:v>74.62</c:v>
                </c:pt>
                <c:pt idx="40">
                  <c:v>53.21</c:v>
                </c:pt>
                <c:pt idx="41">
                  <c:v>97.2</c:v>
                </c:pt>
                <c:pt idx="42">
                  <c:v>100</c:v>
                </c:pt>
                <c:pt idx="43">
                  <c:v>99.7</c:v>
                </c:pt>
                <c:pt idx="44">
                  <c:v>100</c:v>
                </c:pt>
                <c:pt idx="45">
                  <c:v>92.36</c:v>
                </c:pt>
                <c:pt idx="46">
                  <c:v>0</c:v>
                </c:pt>
                <c:pt idx="47">
                  <c:v>80.67</c:v>
                </c:pt>
                <c:pt idx="48">
                  <c:v>46.02</c:v>
                </c:pt>
                <c:pt idx="49">
                  <c:v>100</c:v>
                </c:pt>
                <c:pt idx="50">
                  <c:v>76</c:v>
                </c:pt>
                <c:pt idx="51">
                  <c:v>87.92</c:v>
                </c:pt>
                <c:pt idx="52">
                  <c:v>100</c:v>
                </c:pt>
                <c:pt idx="53">
                  <c:v>88.47</c:v>
                </c:pt>
                <c:pt idx="54">
                  <c:v>100</c:v>
                </c:pt>
                <c:pt idx="55">
                  <c:v>93.24</c:v>
                </c:pt>
                <c:pt idx="56">
                  <c:v>99.3</c:v>
                </c:pt>
                <c:pt idx="57">
                  <c:v>91.05</c:v>
                </c:pt>
                <c:pt idx="58">
                  <c:v>42.76</c:v>
                </c:pt>
                <c:pt idx="59">
                  <c:v>48.3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728-4E61-B7D5-F96DEF2F90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Pinckneyville4!$C$2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Pinckneyville4!$A$3:$A$62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Pinckneyville4!$C$3:$C$62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97.03</c:v>
                </c:pt>
                <c:pt idx="14">
                  <c:v>87.69</c:v>
                </c:pt>
                <c:pt idx="15">
                  <c:v>32.06</c:v>
                </c:pt>
                <c:pt idx="16">
                  <c:v>0</c:v>
                </c:pt>
                <c:pt idx="17">
                  <c:v>0</c:v>
                </c:pt>
                <c:pt idx="18">
                  <c:v>43.65</c:v>
                </c:pt>
                <c:pt idx="19">
                  <c:v>17.34</c:v>
                </c:pt>
                <c:pt idx="20">
                  <c:v>0</c:v>
                </c:pt>
                <c:pt idx="21">
                  <c:v>28.45</c:v>
                </c:pt>
                <c:pt idx="22">
                  <c:v>92.98</c:v>
                </c:pt>
                <c:pt idx="23">
                  <c:v>99.96</c:v>
                </c:pt>
                <c:pt idx="24">
                  <c:v>100</c:v>
                </c:pt>
                <c:pt idx="25">
                  <c:v>100</c:v>
                </c:pt>
                <c:pt idx="26">
                  <c:v>95.74</c:v>
                </c:pt>
                <c:pt idx="27">
                  <c:v>90.07</c:v>
                </c:pt>
                <c:pt idx="28">
                  <c:v>12.02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2.69</c:v>
                </c:pt>
                <c:pt idx="33">
                  <c:v>30.06</c:v>
                </c:pt>
                <c:pt idx="34">
                  <c:v>96.57</c:v>
                </c:pt>
                <c:pt idx="35">
                  <c:v>98.09</c:v>
                </c:pt>
                <c:pt idx="36">
                  <c:v>100</c:v>
                </c:pt>
                <c:pt idx="37">
                  <c:v>100</c:v>
                </c:pt>
                <c:pt idx="38">
                  <c:v>96.21</c:v>
                </c:pt>
                <c:pt idx="39">
                  <c:v>62.2</c:v>
                </c:pt>
                <c:pt idx="40">
                  <c:v>25.22</c:v>
                </c:pt>
                <c:pt idx="41">
                  <c:v>0</c:v>
                </c:pt>
                <c:pt idx="42">
                  <c:v>0</c:v>
                </c:pt>
                <c:pt idx="43">
                  <c:v>3.26</c:v>
                </c:pt>
                <c:pt idx="44">
                  <c:v>0</c:v>
                </c:pt>
                <c:pt idx="45">
                  <c:v>63.03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65.83</c:v>
                </c:pt>
                <c:pt idx="54">
                  <c:v>0</c:v>
                </c:pt>
                <c:pt idx="55">
                  <c:v>56.6</c:v>
                </c:pt>
                <c:pt idx="56">
                  <c:v>0</c:v>
                </c:pt>
                <c:pt idx="57">
                  <c:v>52.61</c:v>
                </c:pt>
                <c:pt idx="58">
                  <c:v>96.77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728-4E61-B7D5-F96DEF2F90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Pinckneyville5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Pinckneyville5!$B$2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Pinckneyville5!$A$3:$A$62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Pinckneyville5!$B$3:$B$62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16.13</c:v>
                </c:pt>
                <c:pt idx="13">
                  <c:v>46.28</c:v>
                </c:pt>
                <c:pt idx="14">
                  <c:v>38.44</c:v>
                </c:pt>
                <c:pt idx="15">
                  <c:v>41.88</c:v>
                </c:pt>
                <c:pt idx="16">
                  <c:v>98.89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72.62</c:v>
                </c:pt>
                <c:pt idx="22">
                  <c:v>36.880000000000003</c:v>
                </c:pt>
                <c:pt idx="23">
                  <c:v>4.51</c:v>
                </c:pt>
                <c:pt idx="24">
                  <c:v>14.81</c:v>
                </c:pt>
                <c:pt idx="25">
                  <c:v>19.78</c:v>
                </c:pt>
                <c:pt idx="26">
                  <c:v>18.62</c:v>
                </c:pt>
                <c:pt idx="27">
                  <c:v>46.58</c:v>
                </c:pt>
                <c:pt idx="28">
                  <c:v>98.93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99.31</c:v>
                </c:pt>
                <c:pt idx="33">
                  <c:v>60.09</c:v>
                </c:pt>
                <c:pt idx="34">
                  <c:v>16.260000000000002</c:v>
                </c:pt>
                <c:pt idx="35">
                  <c:v>9.6999999999999993</c:v>
                </c:pt>
                <c:pt idx="36">
                  <c:v>7.54</c:v>
                </c:pt>
                <c:pt idx="37">
                  <c:v>6.56</c:v>
                </c:pt>
                <c:pt idx="38">
                  <c:v>22.11</c:v>
                </c:pt>
                <c:pt idx="39">
                  <c:v>73.23</c:v>
                </c:pt>
                <c:pt idx="40">
                  <c:v>90.21</c:v>
                </c:pt>
                <c:pt idx="41">
                  <c:v>89.13</c:v>
                </c:pt>
                <c:pt idx="42">
                  <c:v>100</c:v>
                </c:pt>
                <c:pt idx="43">
                  <c:v>94.49</c:v>
                </c:pt>
                <c:pt idx="44">
                  <c:v>99.1</c:v>
                </c:pt>
                <c:pt idx="45">
                  <c:v>65.36</c:v>
                </c:pt>
                <c:pt idx="46">
                  <c:v>17.93</c:v>
                </c:pt>
                <c:pt idx="47">
                  <c:v>77.7</c:v>
                </c:pt>
                <c:pt idx="48">
                  <c:v>9.56</c:v>
                </c:pt>
                <c:pt idx="49">
                  <c:v>100</c:v>
                </c:pt>
                <c:pt idx="50">
                  <c:v>41.23</c:v>
                </c:pt>
                <c:pt idx="51">
                  <c:v>60.19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95.49</c:v>
                </c:pt>
                <c:pt idx="56">
                  <c:v>95.85</c:v>
                </c:pt>
                <c:pt idx="57">
                  <c:v>56.09</c:v>
                </c:pt>
                <c:pt idx="58">
                  <c:v>27.36</c:v>
                </c:pt>
                <c:pt idx="59">
                  <c:v>10.64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0F-40B7-8503-EEA8A8FA63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Pinckneyville5!$C$2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Pinckneyville5!$A$3:$A$62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Pinckneyville5!$C$3:$C$62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99.05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12.78</c:v>
                </c:pt>
                <c:pt idx="33">
                  <c:v>95.66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0</c:v>
                </c:pt>
                <c:pt idx="42">
                  <c:v>0</c:v>
                </c:pt>
                <c:pt idx="43">
                  <c:v>88.8</c:v>
                </c:pt>
                <c:pt idx="44">
                  <c:v>0</c:v>
                </c:pt>
                <c:pt idx="45">
                  <c:v>98.94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89.16</c:v>
                </c:pt>
                <c:pt idx="56">
                  <c:v>100</c:v>
                </c:pt>
                <c:pt idx="57">
                  <c:v>99.42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40F-40B7-8503-EEA8A8FA63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Pinckneyville6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Pinckneyville6!$B$2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Pinckneyville6!$A$3:$A$62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Pinckneyville6!$B$3:$B$62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16.13</c:v>
                </c:pt>
                <c:pt idx="13">
                  <c:v>46.28</c:v>
                </c:pt>
                <c:pt idx="14">
                  <c:v>38.69</c:v>
                </c:pt>
                <c:pt idx="15">
                  <c:v>79.739999999999995</c:v>
                </c:pt>
                <c:pt idx="16">
                  <c:v>97.24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72.62</c:v>
                </c:pt>
                <c:pt idx="22">
                  <c:v>36.880000000000003</c:v>
                </c:pt>
                <c:pt idx="23">
                  <c:v>4.51</c:v>
                </c:pt>
                <c:pt idx="24">
                  <c:v>14.81</c:v>
                </c:pt>
                <c:pt idx="25">
                  <c:v>1.34</c:v>
                </c:pt>
                <c:pt idx="26">
                  <c:v>9.58</c:v>
                </c:pt>
                <c:pt idx="27">
                  <c:v>46.58</c:v>
                </c:pt>
                <c:pt idx="28">
                  <c:v>98.93</c:v>
                </c:pt>
                <c:pt idx="29">
                  <c:v>92.36</c:v>
                </c:pt>
                <c:pt idx="30">
                  <c:v>79.44</c:v>
                </c:pt>
                <c:pt idx="31">
                  <c:v>100</c:v>
                </c:pt>
                <c:pt idx="32">
                  <c:v>99.31</c:v>
                </c:pt>
                <c:pt idx="33">
                  <c:v>60.09</c:v>
                </c:pt>
                <c:pt idx="34">
                  <c:v>16.260000000000002</c:v>
                </c:pt>
                <c:pt idx="35">
                  <c:v>9.6999999999999993</c:v>
                </c:pt>
                <c:pt idx="36">
                  <c:v>7.54</c:v>
                </c:pt>
                <c:pt idx="37">
                  <c:v>6.56</c:v>
                </c:pt>
                <c:pt idx="38">
                  <c:v>22.11</c:v>
                </c:pt>
                <c:pt idx="39">
                  <c:v>73.23</c:v>
                </c:pt>
                <c:pt idx="40">
                  <c:v>90.21</c:v>
                </c:pt>
                <c:pt idx="41">
                  <c:v>89.13</c:v>
                </c:pt>
                <c:pt idx="42">
                  <c:v>100</c:v>
                </c:pt>
                <c:pt idx="43">
                  <c:v>100</c:v>
                </c:pt>
                <c:pt idx="44">
                  <c:v>99.1</c:v>
                </c:pt>
                <c:pt idx="45">
                  <c:v>65.36</c:v>
                </c:pt>
                <c:pt idx="46">
                  <c:v>17.93</c:v>
                </c:pt>
                <c:pt idx="47">
                  <c:v>77.7</c:v>
                </c:pt>
                <c:pt idx="48">
                  <c:v>9.56</c:v>
                </c:pt>
                <c:pt idx="49">
                  <c:v>100</c:v>
                </c:pt>
                <c:pt idx="50">
                  <c:v>41.23</c:v>
                </c:pt>
                <c:pt idx="51">
                  <c:v>60.19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95.49</c:v>
                </c:pt>
                <c:pt idx="56">
                  <c:v>95.85</c:v>
                </c:pt>
                <c:pt idx="57">
                  <c:v>56.09</c:v>
                </c:pt>
                <c:pt idx="58">
                  <c:v>27.36</c:v>
                </c:pt>
                <c:pt idx="59">
                  <c:v>10.64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418-47FF-BC9A-5DC0BDC224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Pinckneyville6!$C$2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Pinckneyville6!$A$3:$A$62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Pinckneyville6!$C$3:$C$62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91.9</c:v>
                </c:pt>
                <c:pt idx="16">
                  <c:v>100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89.91</c:v>
                </c:pt>
                <c:pt idx="30">
                  <c:v>95.03</c:v>
                </c:pt>
                <c:pt idx="31">
                  <c:v>0</c:v>
                </c:pt>
                <c:pt idx="32">
                  <c:v>12.86</c:v>
                </c:pt>
                <c:pt idx="33">
                  <c:v>96.88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98.94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89.16</c:v>
                </c:pt>
                <c:pt idx="56">
                  <c:v>100</c:v>
                </c:pt>
                <c:pt idx="57">
                  <c:v>99.42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418-47FF-BC9A-5DC0BDC224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Pinckneyville7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Pinckneyville7!$B$2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Pinckneyville7!$A$3:$A$62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Pinckneyville7!$B$3:$B$62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90.46</c:v>
                </c:pt>
                <c:pt idx="13">
                  <c:v>98</c:v>
                </c:pt>
                <c:pt idx="14">
                  <c:v>73.260000000000005</c:v>
                </c:pt>
                <c:pt idx="15">
                  <c:v>93.34</c:v>
                </c:pt>
                <c:pt idx="16">
                  <c:v>98.29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99.24</c:v>
                </c:pt>
                <c:pt idx="23">
                  <c:v>46.84</c:v>
                </c:pt>
                <c:pt idx="24">
                  <c:v>70.819999999999993</c:v>
                </c:pt>
                <c:pt idx="25">
                  <c:v>17.440000000000001</c:v>
                </c:pt>
                <c:pt idx="26">
                  <c:v>30.84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31.12</c:v>
                </c:pt>
                <c:pt idx="31">
                  <c:v>59.91</c:v>
                </c:pt>
                <c:pt idx="32">
                  <c:v>97.03</c:v>
                </c:pt>
                <c:pt idx="33">
                  <c:v>68.5</c:v>
                </c:pt>
                <c:pt idx="34">
                  <c:v>100</c:v>
                </c:pt>
                <c:pt idx="35">
                  <c:v>100</c:v>
                </c:pt>
                <c:pt idx="36">
                  <c:v>77.44</c:v>
                </c:pt>
                <c:pt idx="37">
                  <c:v>49.75</c:v>
                </c:pt>
                <c:pt idx="38">
                  <c:v>60.03</c:v>
                </c:pt>
                <c:pt idx="39">
                  <c:v>100</c:v>
                </c:pt>
                <c:pt idx="40">
                  <c:v>100</c:v>
                </c:pt>
                <c:pt idx="41">
                  <c:v>93.01</c:v>
                </c:pt>
                <c:pt idx="42">
                  <c:v>100</c:v>
                </c:pt>
                <c:pt idx="43">
                  <c:v>80.55</c:v>
                </c:pt>
                <c:pt idx="44">
                  <c:v>100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98.95</c:v>
                </c:pt>
                <c:pt idx="49">
                  <c:v>100</c:v>
                </c:pt>
                <c:pt idx="50">
                  <c:v>100</c:v>
                </c:pt>
                <c:pt idx="51">
                  <c:v>98.77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95.49</c:v>
                </c:pt>
                <c:pt idx="56">
                  <c:v>100</c:v>
                </c:pt>
                <c:pt idx="57">
                  <c:v>100</c:v>
                </c:pt>
                <c:pt idx="58">
                  <c:v>75.73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CF5-48DD-9F86-9D621918D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Pinckneyville7!$C$2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Pinckneyville7!$A$3:$A$62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Pinckneyville7!$C$3:$C$62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0</c:v>
                </c:pt>
                <c:pt idx="14">
                  <c:v>0</c:v>
                </c:pt>
                <c:pt idx="15">
                  <c:v>82.75</c:v>
                </c:pt>
                <c:pt idx="16">
                  <c:v>76.12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99.98</c:v>
                </c:pt>
                <c:pt idx="24">
                  <c:v>97.94</c:v>
                </c:pt>
                <c:pt idx="25">
                  <c:v>100</c:v>
                </c:pt>
                <c:pt idx="26">
                  <c:v>100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98.95</c:v>
                </c:pt>
                <c:pt idx="31">
                  <c:v>100</c:v>
                </c:pt>
                <c:pt idx="32">
                  <c:v>46.58</c:v>
                </c:pt>
                <c:pt idx="33">
                  <c:v>96.23</c:v>
                </c:pt>
                <c:pt idx="34">
                  <c:v>0</c:v>
                </c:pt>
                <c:pt idx="35">
                  <c:v>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100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86.3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CF5-48DD-9F86-9D621918D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Pinckneyville8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Pinckneyville8!$B$2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Pinckneyville8!$A$3:$A$62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Pinckneyville8!$B$3:$B$62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16.96</c:v>
                </c:pt>
                <c:pt idx="13">
                  <c:v>46.31</c:v>
                </c:pt>
                <c:pt idx="14">
                  <c:v>38.69</c:v>
                </c:pt>
                <c:pt idx="15">
                  <c:v>78.47</c:v>
                </c:pt>
                <c:pt idx="16">
                  <c:v>100</c:v>
                </c:pt>
                <c:pt idx="17">
                  <c:v>100</c:v>
                </c:pt>
                <c:pt idx="18">
                  <c:v>82.5</c:v>
                </c:pt>
                <c:pt idx="19">
                  <c:v>94.8</c:v>
                </c:pt>
                <c:pt idx="20">
                  <c:v>91.71</c:v>
                </c:pt>
                <c:pt idx="21">
                  <c:v>72.62</c:v>
                </c:pt>
                <c:pt idx="22">
                  <c:v>36.880000000000003</c:v>
                </c:pt>
                <c:pt idx="23">
                  <c:v>5.45</c:v>
                </c:pt>
                <c:pt idx="24">
                  <c:v>14.81</c:v>
                </c:pt>
                <c:pt idx="25">
                  <c:v>19.78</c:v>
                </c:pt>
                <c:pt idx="26">
                  <c:v>16.190000000000001</c:v>
                </c:pt>
                <c:pt idx="27">
                  <c:v>46.58</c:v>
                </c:pt>
                <c:pt idx="28">
                  <c:v>98.93</c:v>
                </c:pt>
                <c:pt idx="29">
                  <c:v>97.87</c:v>
                </c:pt>
                <c:pt idx="30">
                  <c:v>66.53</c:v>
                </c:pt>
                <c:pt idx="31">
                  <c:v>76.680000000000007</c:v>
                </c:pt>
                <c:pt idx="32">
                  <c:v>79.989999999999995</c:v>
                </c:pt>
                <c:pt idx="33">
                  <c:v>34.29</c:v>
                </c:pt>
                <c:pt idx="34">
                  <c:v>16.260000000000002</c:v>
                </c:pt>
                <c:pt idx="35">
                  <c:v>9.6999999999999993</c:v>
                </c:pt>
                <c:pt idx="36">
                  <c:v>7.54</c:v>
                </c:pt>
                <c:pt idx="37">
                  <c:v>11.19</c:v>
                </c:pt>
                <c:pt idx="38">
                  <c:v>27.5</c:v>
                </c:pt>
                <c:pt idx="39">
                  <c:v>73.23</c:v>
                </c:pt>
                <c:pt idx="40">
                  <c:v>90.21</c:v>
                </c:pt>
                <c:pt idx="41">
                  <c:v>93.01</c:v>
                </c:pt>
                <c:pt idx="42">
                  <c:v>100</c:v>
                </c:pt>
                <c:pt idx="43">
                  <c:v>74.760000000000005</c:v>
                </c:pt>
                <c:pt idx="44">
                  <c:v>100</c:v>
                </c:pt>
                <c:pt idx="45">
                  <c:v>51.24</c:v>
                </c:pt>
                <c:pt idx="46">
                  <c:v>17.93</c:v>
                </c:pt>
                <c:pt idx="47">
                  <c:v>77.7</c:v>
                </c:pt>
                <c:pt idx="48">
                  <c:v>9.0399999999999991</c:v>
                </c:pt>
                <c:pt idx="49">
                  <c:v>40.47</c:v>
                </c:pt>
                <c:pt idx="50">
                  <c:v>41.23</c:v>
                </c:pt>
                <c:pt idx="51">
                  <c:v>60.19</c:v>
                </c:pt>
                <c:pt idx="52">
                  <c:v>100</c:v>
                </c:pt>
                <c:pt idx="53">
                  <c:v>100</c:v>
                </c:pt>
                <c:pt idx="54">
                  <c:v>100</c:v>
                </c:pt>
                <c:pt idx="55">
                  <c:v>95.49</c:v>
                </c:pt>
                <c:pt idx="56">
                  <c:v>95.85</c:v>
                </c:pt>
                <c:pt idx="57">
                  <c:v>56.09</c:v>
                </c:pt>
                <c:pt idx="58">
                  <c:v>27.36</c:v>
                </c:pt>
                <c:pt idx="59">
                  <c:v>10.64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CAE-4ED8-982C-5FE118644C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Pinckneyville8!$C$2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Pinckneyville8!$A$3:$A$62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Pinckneyville8!$C$3:$C$62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100</c:v>
                </c:pt>
                <c:pt idx="13">
                  <c:v>100</c:v>
                </c:pt>
                <c:pt idx="14">
                  <c:v>100</c:v>
                </c:pt>
                <c:pt idx="15">
                  <c:v>95.09</c:v>
                </c:pt>
                <c:pt idx="16">
                  <c:v>0</c:v>
                </c:pt>
                <c:pt idx="17">
                  <c:v>0</c:v>
                </c:pt>
                <c:pt idx="18">
                  <c:v>96.48</c:v>
                </c:pt>
                <c:pt idx="19">
                  <c:v>100</c:v>
                </c:pt>
                <c:pt idx="20">
                  <c:v>78.010000000000005</c:v>
                </c:pt>
                <c:pt idx="21">
                  <c:v>100</c:v>
                </c:pt>
                <c:pt idx="22">
                  <c:v>100</c:v>
                </c:pt>
                <c:pt idx="23">
                  <c:v>100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97.7</c:v>
                </c:pt>
                <c:pt idx="32">
                  <c:v>81.44</c:v>
                </c:pt>
                <c:pt idx="33">
                  <c:v>96.88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0</c:v>
                </c:pt>
                <c:pt idx="42">
                  <c:v>0</c:v>
                </c:pt>
                <c:pt idx="43">
                  <c:v>98.91</c:v>
                </c:pt>
                <c:pt idx="44">
                  <c:v>0</c:v>
                </c:pt>
                <c:pt idx="45">
                  <c:v>99.32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86.47</c:v>
                </c:pt>
                <c:pt idx="56">
                  <c:v>100</c:v>
                </c:pt>
                <c:pt idx="57">
                  <c:v>98.15</c:v>
                </c:pt>
                <c:pt idx="58">
                  <c:v>100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CAE-4ED8-982C-5FE118644C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Raccoon Creek1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RaccoonCreek1!$B$2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RaccoonCreek1!$A$3:$A$62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RaccoonCreek1!$B$3:$B$62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98.81</c:v>
                </c:pt>
                <c:pt idx="14">
                  <c:v>100</c:v>
                </c:pt>
                <c:pt idx="15">
                  <c:v>98.47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97.64</c:v>
                </c:pt>
                <c:pt idx="21">
                  <c:v>96.42</c:v>
                </c:pt>
                <c:pt idx="22">
                  <c:v>97.64</c:v>
                </c:pt>
                <c:pt idx="23">
                  <c:v>92</c:v>
                </c:pt>
                <c:pt idx="24">
                  <c:v>81.78</c:v>
                </c:pt>
                <c:pt idx="25">
                  <c:v>100</c:v>
                </c:pt>
                <c:pt idx="26">
                  <c:v>100</c:v>
                </c:pt>
                <c:pt idx="27">
                  <c:v>90.97</c:v>
                </c:pt>
                <c:pt idx="28">
                  <c:v>98.52</c:v>
                </c:pt>
                <c:pt idx="29">
                  <c:v>96.67</c:v>
                </c:pt>
                <c:pt idx="30">
                  <c:v>100</c:v>
                </c:pt>
                <c:pt idx="31">
                  <c:v>100</c:v>
                </c:pt>
                <c:pt idx="32">
                  <c:v>92.02</c:v>
                </c:pt>
                <c:pt idx="33">
                  <c:v>84.81</c:v>
                </c:pt>
                <c:pt idx="34">
                  <c:v>61.3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76.67</c:v>
                </c:pt>
                <c:pt idx="42">
                  <c:v>100</c:v>
                </c:pt>
                <c:pt idx="43">
                  <c:v>83.92</c:v>
                </c:pt>
                <c:pt idx="44">
                  <c:v>100</c:v>
                </c:pt>
                <c:pt idx="45">
                  <c:v>85.75</c:v>
                </c:pt>
                <c:pt idx="46">
                  <c:v>100</c:v>
                </c:pt>
                <c:pt idx="47">
                  <c:v>94.63</c:v>
                </c:pt>
                <c:pt idx="48">
                  <c:v>100</c:v>
                </c:pt>
                <c:pt idx="49">
                  <c:v>100</c:v>
                </c:pt>
                <c:pt idx="50">
                  <c:v>98.95</c:v>
                </c:pt>
                <c:pt idx="51">
                  <c:v>98.75</c:v>
                </c:pt>
                <c:pt idx="52">
                  <c:v>98.88</c:v>
                </c:pt>
                <c:pt idx="53">
                  <c:v>100</c:v>
                </c:pt>
                <c:pt idx="54">
                  <c:v>96.58</c:v>
                </c:pt>
                <c:pt idx="55">
                  <c:v>100</c:v>
                </c:pt>
                <c:pt idx="56">
                  <c:v>92.09</c:v>
                </c:pt>
                <c:pt idx="57">
                  <c:v>100</c:v>
                </c:pt>
                <c:pt idx="58">
                  <c:v>52.12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71-4127-B736-E1547EBA33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RaccoonCreek1!$C$2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RaccoonCreek1!$A$3:$A$62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RaccoonCreek1!$C$3:$C$62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100</c:v>
                </c:pt>
                <c:pt idx="22">
                  <c:v>0</c:v>
                </c:pt>
                <c:pt idx="23">
                  <c:v>88.55</c:v>
                </c:pt>
                <c:pt idx="24">
                  <c:v>93.66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100</c:v>
                </c:pt>
                <c:pt idx="29">
                  <c:v>80.66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95.83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98.82</c:v>
                </c:pt>
                <c:pt idx="42">
                  <c:v>0</c:v>
                </c:pt>
                <c:pt idx="43">
                  <c:v>96.51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50.84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471-4127-B736-E1547EBA33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Raccoon Creek2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RaccoonCreek2!$B$2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RaccoonCreek2!$A$3:$A$62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RaccoonCreek2!$B$3:$B$62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98.81</c:v>
                </c:pt>
                <c:pt idx="14">
                  <c:v>100</c:v>
                </c:pt>
                <c:pt idx="15">
                  <c:v>98.47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97.64</c:v>
                </c:pt>
                <c:pt idx="21">
                  <c:v>96.42</c:v>
                </c:pt>
                <c:pt idx="22">
                  <c:v>97.64</c:v>
                </c:pt>
                <c:pt idx="23">
                  <c:v>88.89</c:v>
                </c:pt>
                <c:pt idx="24">
                  <c:v>63.52</c:v>
                </c:pt>
                <c:pt idx="25">
                  <c:v>100</c:v>
                </c:pt>
                <c:pt idx="26">
                  <c:v>100</c:v>
                </c:pt>
                <c:pt idx="27">
                  <c:v>90.97</c:v>
                </c:pt>
                <c:pt idx="28">
                  <c:v>98.52</c:v>
                </c:pt>
                <c:pt idx="29">
                  <c:v>96.67</c:v>
                </c:pt>
                <c:pt idx="30">
                  <c:v>100</c:v>
                </c:pt>
                <c:pt idx="31">
                  <c:v>100</c:v>
                </c:pt>
                <c:pt idx="32">
                  <c:v>92.02</c:v>
                </c:pt>
                <c:pt idx="33">
                  <c:v>97.72</c:v>
                </c:pt>
                <c:pt idx="34">
                  <c:v>61.3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0.89</c:v>
                </c:pt>
                <c:pt idx="44">
                  <c:v>100</c:v>
                </c:pt>
                <c:pt idx="45">
                  <c:v>76.88</c:v>
                </c:pt>
                <c:pt idx="46">
                  <c:v>100</c:v>
                </c:pt>
                <c:pt idx="47">
                  <c:v>94.63</c:v>
                </c:pt>
                <c:pt idx="48">
                  <c:v>100</c:v>
                </c:pt>
                <c:pt idx="49">
                  <c:v>100</c:v>
                </c:pt>
                <c:pt idx="50">
                  <c:v>98.95</c:v>
                </c:pt>
                <c:pt idx="51">
                  <c:v>98.75</c:v>
                </c:pt>
                <c:pt idx="52">
                  <c:v>98.88</c:v>
                </c:pt>
                <c:pt idx="53">
                  <c:v>100</c:v>
                </c:pt>
                <c:pt idx="54">
                  <c:v>96.58</c:v>
                </c:pt>
                <c:pt idx="55">
                  <c:v>100</c:v>
                </c:pt>
                <c:pt idx="56">
                  <c:v>92.09</c:v>
                </c:pt>
                <c:pt idx="57">
                  <c:v>100</c:v>
                </c:pt>
                <c:pt idx="58">
                  <c:v>52.12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08-4DDF-9518-CE100F55AB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RaccoonCreek2!$C$2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RaccoonCreek2!$A$3:$A$62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RaccoonCreek2!$C$3:$C$62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100</c:v>
                </c:pt>
                <c:pt idx="22">
                  <c:v>0</c:v>
                </c:pt>
                <c:pt idx="23">
                  <c:v>96.47</c:v>
                </c:pt>
                <c:pt idx="24">
                  <c:v>99.75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100</c:v>
                </c:pt>
                <c:pt idx="29">
                  <c:v>80.66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77.55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100</c:v>
                </c:pt>
                <c:pt idx="42">
                  <c:v>100</c:v>
                </c:pt>
                <c:pt idx="43">
                  <c:v>99.11</c:v>
                </c:pt>
                <c:pt idx="44">
                  <c:v>0</c:v>
                </c:pt>
                <c:pt idx="45">
                  <c:v>100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55.56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008-4DDF-9518-CE100F55AB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Raccoon Creek3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RaccoonCreek3!$B$2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RaccoonCreek3!$A$3:$A$62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RaccoonCreek3!$B$3:$B$62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93.81</c:v>
                </c:pt>
                <c:pt idx="14">
                  <c:v>100</c:v>
                </c:pt>
                <c:pt idx="15">
                  <c:v>98.47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97.64</c:v>
                </c:pt>
                <c:pt idx="21">
                  <c:v>96.42</c:v>
                </c:pt>
                <c:pt idx="22">
                  <c:v>97.64</c:v>
                </c:pt>
                <c:pt idx="23">
                  <c:v>92</c:v>
                </c:pt>
                <c:pt idx="24">
                  <c:v>81.819999999999993</c:v>
                </c:pt>
                <c:pt idx="25">
                  <c:v>80.430000000000007</c:v>
                </c:pt>
                <c:pt idx="26">
                  <c:v>85.92</c:v>
                </c:pt>
                <c:pt idx="27">
                  <c:v>75.77</c:v>
                </c:pt>
                <c:pt idx="28">
                  <c:v>98.52</c:v>
                </c:pt>
                <c:pt idx="29">
                  <c:v>96.67</c:v>
                </c:pt>
                <c:pt idx="30">
                  <c:v>88.31</c:v>
                </c:pt>
                <c:pt idx="31">
                  <c:v>100</c:v>
                </c:pt>
                <c:pt idx="32">
                  <c:v>92.02</c:v>
                </c:pt>
                <c:pt idx="33">
                  <c:v>84.81</c:v>
                </c:pt>
                <c:pt idx="34">
                  <c:v>61.3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76.67</c:v>
                </c:pt>
                <c:pt idx="42">
                  <c:v>37.950000000000003</c:v>
                </c:pt>
                <c:pt idx="43">
                  <c:v>89.96</c:v>
                </c:pt>
                <c:pt idx="44">
                  <c:v>100</c:v>
                </c:pt>
                <c:pt idx="45">
                  <c:v>85.75</c:v>
                </c:pt>
                <c:pt idx="46">
                  <c:v>100</c:v>
                </c:pt>
                <c:pt idx="47">
                  <c:v>94.63</c:v>
                </c:pt>
                <c:pt idx="48">
                  <c:v>100</c:v>
                </c:pt>
                <c:pt idx="49">
                  <c:v>100</c:v>
                </c:pt>
                <c:pt idx="50">
                  <c:v>92.73</c:v>
                </c:pt>
                <c:pt idx="51">
                  <c:v>98.75</c:v>
                </c:pt>
                <c:pt idx="52">
                  <c:v>98.99</c:v>
                </c:pt>
                <c:pt idx="53">
                  <c:v>100</c:v>
                </c:pt>
                <c:pt idx="54">
                  <c:v>96.58</c:v>
                </c:pt>
                <c:pt idx="55">
                  <c:v>100</c:v>
                </c:pt>
                <c:pt idx="56">
                  <c:v>92.09</c:v>
                </c:pt>
                <c:pt idx="57">
                  <c:v>100</c:v>
                </c:pt>
                <c:pt idx="58">
                  <c:v>92.27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692-423B-B375-18D8FD3BC5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RaccoonCreek3!$C$2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RaccoonCreek3!$A$3:$A$62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RaccoonCreek3!$C$3:$C$62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100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100</c:v>
                </c:pt>
                <c:pt idx="22">
                  <c:v>0</c:v>
                </c:pt>
                <c:pt idx="23">
                  <c:v>94.41</c:v>
                </c:pt>
                <c:pt idx="24">
                  <c:v>96.72</c:v>
                </c:pt>
                <c:pt idx="25">
                  <c:v>100</c:v>
                </c:pt>
                <c:pt idx="26">
                  <c:v>100</c:v>
                </c:pt>
                <c:pt idx="27">
                  <c:v>99.55</c:v>
                </c:pt>
                <c:pt idx="28">
                  <c:v>100</c:v>
                </c:pt>
                <c:pt idx="29">
                  <c:v>100</c:v>
                </c:pt>
                <c:pt idx="30">
                  <c:v>88.1</c:v>
                </c:pt>
                <c:pt idx="31">
                  <c:v>0</c:v>
                </c:pt>
                <c:pt idx="32">
                  <c:v>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98.82</c:v>
                </c:pt>
                <c:pt idx="42">
                  <c:v>100</c:v>
                </c:pt>
                <c:pt idx="43">
                  <c:v>91.43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51.1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692-423B-B375-18D8FD3BC5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Raccoon Creek4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RaccoonCreek4!$B$2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RaccoonCreek4!$A$3:$A$62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RaccoonCreek4!$B$3:$B$62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100</c:v>
                </c:pt>
                <c:pt idx="6">
                  <c:v>100</c:v>
                </c:pt>
                <c:pt idx="7">
                  <c:v>100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100</c:v>
                </c:pt>
                <c:pt idx="13">
                  <c:v>98.51</c:v>
                </c:pt>
                <c:pt idx="14">
                  <c:v>100</c:v>
                </c:pt>
                <c:pt idx="15">
                  <c:v>98.47</c:v>
                </c:pt>
                <c:pt idx="16">
                  <c:v>100</c:v>
                </c:pt>
                <c:pt idx="17">
                  <c:v>99.76</c:v>
                </c:pt>
                <c:pt idx="18">
                  <c:v>100</c:v>
                </c:pt>
                <c:pt idx="19">
                  <c:v>100</c:v>
                </c:pt>
                <c:pt idx="20">
                  <c:v>97.64</c:v>
                </c:pt>
                <c:pt idx="21">
                  <c:v>96.42</c:v>
                </c:pt>
                <c:pt idx="22">
                  <c:v>97.64</c:v>
                </c:pt>
                <c:pt idx="23">
                  <c:v>92</c:v>
                </c:pt>
                <c:pt idx="24">
                  <c:v>72.239999999999995</c:v>
                </c:pt>
                <c:pt idx="25">
                  <c:v>100</c:v>
                </c:pt>
                <c:pt idx="26">
                  <c:v>100</c:v>
                </c:pt>
                <c:pt idx="27">
                  <c:v>90.97</c:v>
                </c:pt>
                <c:pt idx="28">
                  <c:v>98.52</c:v>
                </c:pt>
                <c:pt idx="29">
                  <c:v>96.67</c:v>
                </c:pt>
                <c:pt idx="30">
                  <c:v>95.83</c:v>
                </c:pt>
                <c:pt idx="31">
                  <c:v>100</c:v>
                </c:pt>
                <c:pt idx="32">
                  <c:v>92.02</c:v>
                </c:pt>
                <c:pt idx="33">
                  <c:v>84.81</c:v>
                </c:pt>
                <c:pt idx="34">
                  <c:v>61.3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81.3</c:v>
                </c:pt>
                <c:pt idx="42">
                  <c:v>37.950000000000003</c:v>
                </c:pt>
                <c:pt idx="43">
                  <c:v>89.96</c:v>
                </c:pt>
                <c:pt idx="44">
                  <c:v>100</c:v>
                </c:pt>
                <c:pt idx="45">
                  <c:v>85.75</c:v>
                </c:pt>
                <c:pt idx="46">
                  <c:v>100</c:v>
                </c:pt>
                <c:pt idx="47">
                  <c:v>51.21</c:v>
                </c:pt>
                <c:pt idx="48">
                  <c:v>95.34</c:v>
                </c:pt>
                <c:pt idx="49">
                  <c:v>100</c:v>
                </c:pt>
                <c:pt idx="50">
                  <c:v>48.58</c:v>
                </c:pt>
                <c:pt idx="51">
                  <c:v>98.75</c:v>
                </c:pt>
                <c:pt idx="52">
                  <c:v>98.99</c:v>
                </c:pt>
                <c:pt idx="53">
                  <c:v>100</c:v>
                </c:pt>
                <c:pt idx="54">
                  <c:v>89.27</c:v>
                </c:pt>
                <c:pt idx="55">
                  <c:v>100</c:v>
                </c:pt>
                <c:pt idx="56">
                  <c:v>92.09</c:v>
                </c:pt>
                <c:pt idx="57">
                  <c:v>100</c:v>
                </c:pt>
                <c:pt idx="58">
                  <c:v>92.23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8E-4C7C-A62E-64C1843D97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RaccoonCreek4!$C$2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RaccoonCreek4!$A$3:$A$62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RaccoonCreek4!$C$3:$C$62</c:f>
              <c:numCache>
                <c:formatCode>General</c:formatCode>
                <c:ptCount val="6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12.73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100</c:v>
                </c:pt>
                <c:pt idx="22">
                  <c:v>0</c:v>
                </c:pt>
                <c:pt idx="23">
                  <c:v>91.75</c:v>
                </c:pt>
                <c:pt idx="24">
                  <c:v>98.61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100</c:v>
                </c:pt>
                <c:pt idx="29">
                  <c:v>100</c:v>
                </c:pt>
                <c:pt idx="30">
                  <c:v>92.18</c:v>
                </c:pt>
                <c:pt idx="31">
                  <c:v>0</c:v>
                </c:pt>
                <c:pt idx="32">
                  <c:v>0</c:v>
                </c:pt>
                <c:pt idx="33">
                  <c:v>100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80.14</c:v>
                </c:pt>
                <c:pt idx="42">
                  <c:v>100</c:v>
                </c:pt>
                <c:pt idx="43">
                  <c:v>95.02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98.98</c:v>
                </c:pt>
                <c:pt idx="48">
                  <c:v>100</c:v>
                </c:pt>
                <c:pt idx="49">
                  <c:v>0</c:v>
                </c:pt>
                <c:pt idx="50">
                  <c:v>100</c:v>
                </c:pt>
                <c:pt idx="51">
                  <c:v>100</c:v>
                </c:pt>
                <c:pt idx="52">
                  <c:v>0</c:v>
                </c:pt>
                <c:pt idx="53">
                  <c:v>0</c:v>
                </c:pt>
                <c:pt idx="54">
                  <c:v>89.37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38E-4C7C-A62E-64C1843D97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Venice2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Venice2!$B$2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Venice2!$A$3:$A$62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Venice2!$B$3:$B$62</c:f>
              <c:numCache>
                <c:formatCode>General</c:formatCode>
                <c:ptCount val="60"/>
                <c:pt idx="0">
                  <c:v>88.02</c:v>
                </c:pt>
                <c:pt idx="1">
                  <c:v>95.26</c:v>
                </c:pt>
                <c:pt idx="2">
                  <c:v>98.79</c:v>
                </c:pt>
                <c:pt idx="3">
                  <c:v>91.78</c:v>
                </c:pt>
                <c:pt idx="4">
                  <c:v>97.85</c:v>
                </c:pt>
                <c:pt idx="5">
                  <c:v>94.52</c:v>
                </c:pt>
                <c:pt idx="6">
                  <c:v>98.83</c:v>
                </c:pt>
                <c:pt idx="7">
                  <c:v>92.36</c:v>
                </c:pt>
                <c:pt idx="8">
                  <c:v>100</c:v>
                </c:pt>
                <c:pt idx="9">
                  <c:v>100</c:v>
                </c:pt>
                <c:pt idx="10">
                  <c:v>100</c:v>
                </c:pt>
                <c:pt idx="11">
                  <c:v>100</c:v>
                </c:pt>
                <c:pt idx="12">
                  <c:v>99.26</c:v>
                </c:pt>
                <c:pt idx="13">
                  <c:v>100</c:v>
                </c:pt>
                <c:pt idx="14">
                  <c:v>63.02</c:v>
                </c:pt>
                <c:pt idx="15">
                  <c:v>92.07</c:v>
                </c:pt>
                <c:pt idx="16">
                  <c:v>49.29</c:v>
                </c:pt>
                <c:pt idx="17">
                  <c:v>99.11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99.78</c:v>
                </c:pt>
                <c:pt idx="22">
                  <c:v>95.56</c:v>
                </c:pt>
                <c:pt idx="23">
                  <c:v>93.12</c:v>
                </c:pt>
                <c:pt idx="24">
                  <c:v>88.71</c:v>
                </c:pt>
                <c:pt idx="25">
                  <c:v>99.04</c:v>
                </c:pt>
                <c:pt idx="26">
                  <c:v>79.010000000000005</c:v>
                </c:pt>
                <c:pt idx="27">
                  <c:v>66.23</c:v>
                </c:pt>
                <c:pt idx="28">
                  <c:v>91.14</c:v>
                </c:pt>
                <c:pt idx="29">
                  <c:v>70.28</c:v>
                </c:pt>
                <c:pt idx="30">
                  <c:v>98.93</c:v>
                </c:pt>
                <c:pt idx="31">
                  <c:v>100</c:v>
                </c:pt>
                <c:pt idx="32">
                  <c:v>86.88</c:v>
                </c:pt>
                <c:pt idx="33">
                  <c:v>96.51</c:v>
                </c:pt>
                <c:pt idx="34">
                  <c:v>0.97</c:v>
                </c:pt>
                <c:pt idx="35">
                  <c:v>0</c:v>
                </c:pt>
                <c:pt idx="36">
                  <c:v>6.45</c:v>
                </c:pt>
                <c:pt idx="37">
                  <c:v>0</c:v>
                </c:pt>
                <c:pt idx="38">
                  <c:v>53.23</c:v>
                </c:pt>
                <c:pt idx="39">
                  <c:v>34.33</c:v>
                </c:pt>
                <c:pt idx="40">
                  <c:v>79.84</c:v>
                </c:pt>
                <c:pt idx="41">
                  <c:v>92.74</c:v>
                </c:pt>
                <c:pt idx="42">
                  <c:v>92.9</c:v>
                </c:pt>
                <c:pt idx="43">
                  <c:v>100</c:v>
                </c:pt>
                <c:pt idx="44">
                  <c:v>64.790000000000006</c:v>
                </c:pt>
                <c:pt idx="45">
                  <c:v>0</c:v>
                </c:pt>
                <c:pt idx="46">
                  <c:v>0</c:v>
                </c:pt>
                <c:pt idx="47">
                  <c:v>14.65</c:v>
                </c:pt>
                <c:pt idx="48">
                  <c:v>100</c:v>
                </c:pt>
                <c:pt idx="49">
                  <c:v>44.92</c:v>
                </c:pt>
                <c:pt idx="50">
                  <c:v>91.9</c:v>
                </c:pt>
                <c:pt idx="51">
                  <c:v>95.04</c:v>
                </c:pt>
                <c:pt idx="52">
                  <c:v>100</c:v>
                </c:pt>
                <c:pt idx="53">
                  <c:v>97.29</c:v>
                </c:pt>
                <c:pt idx="54">
                  <c:v>98.93</c:v>
                </c:pt>
                <c:pt idx="55">
                  <c:v>99.42</c:v>
                </c:pt>
                <c:pt idx="56">
                  <c:v>86.87</c:v>
                </c:pt>
                <c:pt idx="57">
                  <c:v>93.19</c:v>
                </c:pt>
                <c:pt idx="58">
                  <c:v>34.57</c:v>
                </c:pt>
                <c:pt idx="59">
                  <c:v>71.69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84-47FF-8613-82D4C50056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Venice2!$C$2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Venice2!$A$3:$A$62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Venice2!$C$3:$C$62</c:f>
              <c:numCache>
                <c:formatCode>General</c:formatCode>
                <c:ptCount val="60"/>
                <c:pt idx="0">
                  <c:v>11.98</c:v>
                </c:pt>
                <c:pt idx="1">
                  <c:v>2.5</c:v>
                </c:pt>
                <c:pt idx="2">
                  <c:v>1.21</c:v>
                </c:pt>
                <c:pt idx="3">
                  <c:v>0</c:v>
                </c:pt>
                <c:pt idx="4">
                  <c:v>0</c:v>
                </c:pt>
                <c:pt idx="5">
                  <c:v>1.83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96.51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39.6</c:v>
                </c:pt>
                <c:pt idx="24">
                  <c:v>70.14</c:v>
                </c:pt>
                <c:pt idx="25">
                  <c:v>22.8</c:v>
                </c:pt>
                <c:pt idx="26">
                  <c:v>0</c:v>
                </c:pt>
                <c:pt idx="27">
                  <c:v>94.6</c:v>
                </c:pt>
                <c:pt idx="28">
                  <c:v>51.39</c:v>
                </c:pt>
                <c:pt idx="29">
                  <c:v>83.55</c:v>
                </c:pt>
                <c:pt idx="30">
                  <c:v>0</c:v>
                </c:pt>
                <c:pt idx="31">
                  <c:v>0</c:v>
                </c:pt>
                <c:pt idx="32">
                  <c:v>67.739999999999995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85.05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0</c:v>
                </c:pt>
                <c:pt idx="41">
                  <c:v>7.26</c:v>
                </c:pt>
                <c:pt idx="42">
                  <c:v>8.5500000000000007</c:v>
                </c:pt>
                <c:pt idx="43">
                  <c:v>0</c:v>
                </c:pt>
                <c:pt idx="44">
                  <c:v>99.31</c:v>
                </c:pt>
                <c:pt idx="45">
                  <c:v>100</c:v>
                </c:pt>
                <c:pt idx="46">
                  <c:v>100</c:v>
                </c:pt>
                <c:pt idx="47">
                  <c:v>85.35</c:v>
                </c:pt>
                <c:pt idx="48">
                  <c:v>0</c:v>
                </c:pt>
                <c:pt idx="49">
                  <c:v>99.73</c:v>
                </c:pt>
                <c:pt idx="50">
                  <c:v>100</c:v>
                </c:pt>
                <c:pt idx="51">
                  <c:v>0</c:v>
                </c:pt>
                <c:pt idx="52">
                  <c:v>0</c:v>
                </c:pt>
                <c:pt idx="53">
                  <c:v>95.12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A84-47FF-8613-82D4C50056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Venice3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Venice3!$B$2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Venice3!$A$3:$A$62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Venice3!$B$3:$B$62</c:f>
              <c:numCache>
                <c:formatCode>General</c:formatCode>
                <c:ptCount val="60"/>
                <c:pt idx="0">
                  <c:v>76.819999999999993</c:v>
                </c:pt>
                <c:pt idx="1">
                  <c:v>72.22</c:v>
                </c:pt>
                <c:pt idx="2">
                  <c:v>100</c:v>
                </c:pt>
                <c:pt idx="3">
                  <c:v>100</c:v>
                </c:pt>
                <c:pt idx="4">
                  <c:v>98.72</c:v>
                </c:pt>
                <c:pt idx="5">
                  <c:v>98.17</c:v>
                </c:pt>
                <c:pt idx="6">
                  <c:v>100</c:v>
                </c:pt>
                <c:pt idx="7">
                  <c:v>97.72</c:v>
                </c:pt>
                <c:pt idx="8">
                  <c:v>81.84</c:v>
                </c:pt>
                <c:pt idx="9">
                  <c:v>98.66</c:v>
                </c:pt>
                <c:pt idx="10">
                  <c:v>78.78</c:v>
                </c:pt>
                <c:pt idx="11">
                  <c:v>61.92</c:v>
                </c:pt>
                <c:pt idx="12">
                  <c:v>78.53</c:v>
                </c:pt>
                <c:pt idx="13">
                  <c:v>100</c:v>
                </c:pt>
                <c:pt idx="14">
                  <c:v>84.94</c:v>
                </c:pt>
                <c:pt idx="15">
                  <c:v>75.56</c:v>
                </c:pt>
                <c:pt idx="16">
                  <c:v>95.7</c:v>
                </c:pt>
                <c:pt idx="17">
                  <c:v>100</c:v>
                </c:pt>
                <c:pt idx="18">
                  <c:v>100</c:v>
                </c:pt>
                <c:pt idx="19">
                  <c:v>99.06</c:v>
                </c:pt>
                <c:pt idx="20">
                  <c:v>100</c:v>
                </c:pt>
                <c:pt idx="21">
                  <c:v>100</c:v>
                </c:pt>
                <c:pt idx="22">
                  <c:v>60.96</c:v>
                </c:pt>
                <c:pt idx="23">
                  <c:v>94.75</c:v>
                </c:pt>
                <c:pt idx="24">
                  <c:v>41.38</c:v>
                </c:pt>
                <c:pt idx="25">
                  <c:v>27.97</c:v>
                </c:pt>
                <c:pt idx="26">
                  <c:v>46.05</c:v>
                </c:pt>
                <c:pt idx="27">
                  <c:v>36.29</c:v>
                </c:pt>
                <c:pt idx="28">
                  <c:v>100</c:v>
                </c:pt>
                <c:pt idx="29">
                  <c:v>100</c:v>
                </c:pt>
                <c:pt idx="30">
                  <c:v>100</c:v>
                </c:pt>
                <c:pt idx="31">
                  <c:v>100</c:v>
                </c:pt>
                <c:pt idx="32">
                  <c:v>76.930000000000007</c:v>
                </c:pt>
                <c:pt idx="33">
                  <c:v>91.34</c:v>
                </c:pt>
                <c:pt idx="34">
                  <c:v>62.68</c:v>
                </c:pt>
                <c:pt idx="35">
                  <c:v>69.150000000000006</c:v>
                </c:pt>
                <c:pt idx="36">
                  <c:v>38.21</c:v>
                </c:pt>
                <c:pt idx="37">
                  <c:v>74.73</c:v>
                </c:pt>
                <c:pt idx="38">
                  <c:v>33.76</c:v>
                </c:pt>
                <c:pt idx="39">
                  <c:v>0</c:v>
                </c:pt>
                <c:pt idx="40">
                  <c:v>25.81</c:v>
                </c:pt>
                <c:pt idx="41">
                  <c:v>100</c:v>
                </c:pt>
                <c:pt idx="42">
                  <c:v>88.19</c:v>
                </c:pt>
                <c:pt idx="43">
                  <c:v>100</c:v>
                </c:pt>
                <c:pt idx="44">
                  <c:v>97.2</c:v>
                </c:pt>
                <c:pt idx="45">
                  <c:v>71.78</c:v>
                </c:pt>
                <c:pt idx="46">
                  <c:v>10.119999999999999</c:v>
                </c:pt>
                <c:pt idx="47">
                  <c:v>78.52</c:v>
                </c:pt>
                <c:pt idx="48">
                  <c:v>100</c:v>
                </c:pt>
                <c:pt idx="49">
                  <c:v>88.51</c:v>
                </c:pt>
                <c:pt idx="50">
                  <c:v>66.62</c:v>
                </c:pt>
                <c:pt idx="51">
                  <c:v>97.78</c:v>
                </c:pt>
                <c:pt idx="52">
                  <c:v>94.49</c:v>
                </c:pt>
                <c:pt idx="53">
                  <c:v>100</c:v>
                </c:pt>
                <c:pt idx="54">
                  <c:v>100</c:v>
                </c:pt>
                <c:pt idx="55">
                  <c:v>98.52</c:v>
                </c:pt>
                <c:pt idx="56">
                  <c:v>24.31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1D-4A81-8B53-EB7508F615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Venice3!$C$2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Venice3!$A$3:$A$62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Venice3!$C$3:$C$62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25.73</c:v>
                </c:pt>
                <c:pt idx="6">
                  <c:v>0</c:v>
                </c:pt>
                <c:pt idx="7">
                  <c:v>0</c:v>
                </c:pt>
                <c:pt idx="8">
                  <c:v>2.2000000000000002</c:v>
                </c:pt>
                <c:pt idx="9">
                  <c:v>0</c:v>
                </c:pt>
                <c:pt idx="10">
                  <c:v>0</c:v>
                </c:pt>
                <c:pt idx="11">
                  <c:v>100</c:v>
                </c:pt>
                <c:pt idx="12">
                  <c:v>100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100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100</c:v>
                </c:pt>
                <c:pt idx="23">
                  <c:v>99.97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51.6</c:v>
                </c:pt>
                <c:pt idx="33">
                  <c:v>46.01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98.26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0</c:v>
                </c:pt>
                <c:pt idx="42">
                  <c:v>61.04</c:v>
                </c:pt>
                <c:pt idx="43">
                  <c:v>0</c:v>
                </c:pt>
                <c:pt idx="44">
                  <c:v>46.34</c:v>
                </c:pt>
                <c:pt idx="45">
                  <c:v>95.89</c:v>
                </c:pt>
                <c:pt idx="46">
                  <c:v>0</c:v>
                </c:pt>
                <c:pt idx="47">
                  <c:v>100</c:v>
                </c:pt>
                <c:pt idx="48">
                  <c:v>0</c:v>
                </c:pt>
                <c:pt idx="49">
                  <c:v>100</c:v>
                </c:pt>
                <c:pt idx="50">
                  <c:v>100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26.04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51D-4A81-8B53-EB7508F615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Venice4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Venice4!$B$2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Venice4!$A$3:$A$62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Venice4!$B$3:$B$62</c:f>
              <c:numCache>
                <c:formatCode>General</c:formatCode>
                <c:ptCount val="60"/>
                <c:pt idx="0">
                  <c:v>76.819999999999993</c:v>
                </c:pt>
                <c:pt idx="1">
                  <c:v>72.05</c:v>
                </c:pt>
                <c:pt idx="2">
                  <c:v>100</c:v>
                </c:pt>
                <c:pt idx="3">
                  <c:v>100</c:v>
                </c:pt>
                <c:pt idx="4">
                  <c:v>98.73</c:v>
                </c:pt>
                <c:pt idx="5">
                  <c:v>98.16</c:v>
                </c:pt>
                <c:pt idx="6">
                  <c:v>100</c:v>
                </c:pt>
                <c:pt idx="7">
                  <c:v>97.72</c:v>
                </c:pt>
                <c:pt idx="8">
                  <c:v>81.84</c:v>
                </c:pt>
                <c:pt idx="9">
                  <c:v>93.95</c:v>
                </c:pt>
                <c:pt idx="10">
                  <c:v>78.78</c:v>
                </c:pt>
                <c:pt idx="11">
                  <c:v>64.069999999999993</c:v>
                </c:pt>
                <c:pt idx="12">
                  <c:v>78.53</c:v>
                </c:pt>
                <c:pt idx="13">
                  <c:v>100</c:v>
                </c:pt>
                <c:pt idx="14">
                  <c:v>84.99</c:v>
                </c:pt>
                <c:pt idx="15">
                  <c:v>75.56</c:v>
                </c:pt>
                <c:pt idx="16">
                  <c:v>100</c:v>
                </c:pt>
                <c:pt idx="17">
                  <c:v>99.89</c:v>
                </c:pt>
                <c:pt idx="18">
                  <c:v>71.040000000000006</c:v>
                </c:pt>
                <c:pt idx="19">
                  <c:v>68.91</c:v>
                </c:pt>
                <c:pt idx="20">
                  <c:v>99.04</c:v>
                </c:pt>
                <c:pt idx="21">
                  <c:v>100</c:v>
                </c:pt>
                <c:pt idx="22">
                  <c:v>68.59</c:v>
                </c:pt>
                <c:pt idx="23">
                  <c:v>94.75</c:v>
                </c:pt>
                <c:pt idx="24">
                  <c:v>64.5</c:v>
                </c:pt>
                <c:pt idx="25">
                  <c:v>60.94</c:v>
                </c:pt>
                <c:pt idx="26">
                  <c:v>56.97</c:v>
                </c:pt>
                <c:pt idx="27">
                  <c:v>48.81</c:v>
                </c:pt>
                <c:pt idx="28">
                  <c:v>88.58</c:v>
                </c:pt>
                <c:pt idx="29">
                  <c:v>100</c:v>
                </c:pt>
                <c:pt idx="30">
                  <c:v>100</c:v>
                </c:pt>
                <c:pt idx="31">
                  <c:v>98.93</c:v>
                </c:pt>
                <c:pt idx="32">
                  <c:v>86.93</c:v>
                </c:pt>
                <c:pt idx="33">
                  <c:v>100</c:v>
                </c:pt>
                <c:pt idx="34">
                  <c:v>67.39</c:v>
                </c:pt>
                <c:pt idx="35">
                  <c:v>68.900000000000006</c:v>
                </c:pt>
                <c:pt idx="36">
                  <c:v>44.27</c:v>
                </c:pt>
                <c:pt idx="37">
                  <c:v>69.599999999999994</c:v>
                </c:pt>
                <c:pt idx="38">
                  <c:v>0</c:v>
                </c:pt>
                <c:pt idx="39">
                  <c:v>0</c:v>
                </c:pt>
                <c:pt idx="40">
                  <c:v>6.99</c:v>
                </c:pt>
                <c:pt idx="41">
                  <c:v>100</c:v>
                </c:pt>
                <c:pt idx="42">
                  <c:v>78.86</c:v>
                </c:pt>
                <c:pt idx="43">
                  <c:v>100</c:v>
                </c:pt>
                <c:pt idx="44">
                  <c:v>100</c:v>
                </c:pt>
                <c:pt idx="45">
                  <c:v>100</c:v>
                </c:pt>
                <c:pt idx="46">
                  <c:v>41.33</c:v>
                </c:pt>
                <c:pt idx="47">
                  <c:v>100</c:v>
                </c:pt>
                <c:pt idx="48">
                  <c:v>90.22</c:v>
                </c:pt>
                <c:pt idx="49">
                  <c:v>88.51</c:v>
                </c:pt>
                <c:pt idx="50">
                  <c:v>99.76</c:v>
                </c:pt>
                <c:pt idx="51">
                  <c:v>97.78</c:v>
                </c:pt>
                <c:pt idx="52">
                  <c:v>92.07</c:v>
                </c:pt>
                <c:pt idx="53">
                  <c:v>100</c:v>
                </c:pt>
                <c:pt idx="54">
                  <c:v>91.8</c:v>
                </c:pt>
                <c:pt idx="55">
                  <c:v>56.42</c:v>
                </c:pt>
                <c:pt idx="56">
                  <c:v>24.31</c:v>
                </c:pt>
                <c:pt idx="57">
                  <c:v>0</c:v>
                </c:pt>
                <c:pt idx="58">
                  <c:v>0</c:v>
                </c:pt>
                <c:pt idx="59">
                  <c:v>87.28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CBC-49F8-8AE4-44EC5146E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Venice4!$C$2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Venice4!$A$3:$A$62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Venice4!$C$3:$C$62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34.58</c:v>
                </c:pt>
                <c:pt idx="6">
                  <c:v>0</c:v>
                </c:pt>
                <c:pt idx="7">
                  <c:v>0</c:v>
                </c:pt>
                <c:pt idx="8">
                  <c:v>2.2799999999999998</c:v>
                </c:pt>
                <c:pt idx="9">
                  <c:v>0</c:v>
                </c:pt>
                <c:pt idx="10">
                  <c:v>0</c:v>
                </c:pt>
                <c:pt idx="11">
                  <c:v>89.91</c:v>
                </c:pt>
                <c:pt idx="12">
                  <c:v>100</c:v>
                </c:pt>
                <c:pt idx="13">
                  <c:v>0</c:v>
                </c:pt>
                <c:pt idx="14">
                  <c:v>100</c:v>
                </c:pt>
                <c:pt idx="15">
                  <c:v>0</c:v>
                </c:pt>
                <c:pt idx="16">
                  <c:v>0</c:v>
                </c:pt>
                <c:pt idx="17">
                  <c:v>2.7</c:v>
                </c:pt>
                <c:pt idx="18">
                  <c:v>74.75</c:v>
                </c:pt>
                <c:pt idx="19">
                  <c:v>100</c:v>
                </c:pt>
                <c:pt idx="20">
                  <c:v>0</c:v>
                </c:pt>
                <c:pt idx="21">
                  <c:v>0</c:v>
                </c:pt>
                <c:pt idx="22">
                  <c:v>100</c:v>
                </c:pt>
                <c:pt idx="23">
                  <c:v>99.97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75.94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50.52</c:v>
                </c:pt>
                <c:pt idx="33">
                  <c:v>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100</c:v>
                </c:pt>
                <c:pt idx="38">
                  <c:v>100</c:v>
                </c:pt>
                <c:pt idx="39">
                  <c:v>100</c:v>
                </c:pt>
                <c:pt idx="40">
                  <c:v>93.01</c:v>
                </c:pt>
                <c:pt idx="41">
                  <c:v>0</c:v>
                </c:pt>
                <c:pt idx="42">
                  <c:v>80.47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100</c:v>
                </c:pt>
                <c:pt idx="49">
                  <c:v>100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42.38</c:v>
                </c:pt>
                <c:pt idx="55">
                  <c:v>93.26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CBC-49F8-8AE4-44EC5146E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Venice5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Venice5!$B$2</c:f>
              <c:strCache>
                <c:ptCount val="1"/>
                <c:pt idx="0">
                  <c:v>EAF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Venice5!$A$3:$A$62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Venice5!$B$3:$B$62</c:f>
              <c:numCache>
                <c:formatCode>General</c:formatCode>
                <c:ptCount val="60"/>
                <c:pt idx="0">
                  <c:v>49.33</c:v>
                </c:pt>
                <c:pt idx="1">
                  <c:v>72.25</c:v>
                </c:pt>
                <c:pt idx="2">
                  <c:v>100</c:v>
                </c:pt>
                <c:pt idx="3">
                  <c:v>100</c:v>
                </c:pt>
                <c:pt idx="4">
                  <c:v>97.92</c:v>
                </c:pt>
                <c:pt idx="5">
                  <c:v>98.17</c:v>
                </c:pt>
                <c:pt idx="6">
                  <c:v>100</c:v>
                </c:pt>
                <c:pt idx="7">
                  <c:v>100</c:v>
                </c:pt>
                <c:pt idx="8">
                  <c:v>85.02</c:v>
                </c:pt>
                <c:pt idx="9">
                  <c:v>27.82</c:v>
                </c:pt>
                <c:pt idx="10">
                  <c:v>95.42</c:v>
                </c:pt>
                <c:pt idx="11">
                  <c:v>46.73</c:v>
                </c:pt>
                <c:pt idx="12">
                  <c:v>66.17</c:v>
                </c:pt>
                <c:pt idx="13">
                  <c:v>100</c:v>
                </c:pt>
                <c:pt idx="14">
                  <c:v>63.02</c:v>
                </c:pt>
                <c:pt idx="15">
                  <c:v>95.56</c:v>
                </c:pt>
                <c:pt idx="16">
                  <c:v>100</c:v>
                </c:pt>
                <c:pt idx="17">
                  <c:v>100</c:v>
                </c:pt>
                <c:pt idx="18">
                  <c:v>100</c:v>
                </c:pt>
                <c:pt idx="19">
                  <c:v>100</c:v>
                </c:pt>
                <c:pt idx="20">
                  <c:v>100</c:v>
                </c:pt>
                <c:pt idx="21">
                  <c:v>100</c:v>
                </c:pt>
                <c:pt idx="22">
                  <c:v>100</c:v>
                </c:pt>
                <c:pt idx="23">
                  <c:v>89.51</c:v>
                </c:pt>
                <c:pt idx="24">
                  <c:v>47.18</c:v>
                </c:pt>
                <c:pt idx="25">
                  <c:v>33.409999999999997</c:v>
                </c:pt>
                <c:pt idx="26">
                  <c:v>46.05</c:v>
                </c:pt>
                <c:pt idx="27">
                  <c:v>20</c:v>
                </c:pt>
                <c:pt idx="28">
                  <c:v>91.4</c:v>
                </c:pt>
                <c:pt idx="29">
                  <c:v>100</c:v>
                </c:pt>
                <c:pt idx="30">
                  <c:v>72.510000000000005</c:v>
                </c:pt>
                <c:pt idx="31">
                  <c:v>90.32</c:v>
                </c:pt>
                <c:pt idx="32">
                  <c:v>86.93</c:v>
                </c:pt>
                <c:pt idx="33">
                  <c:v>100</c:v>
                </c:pt>
                <c:pt idx="34">
                  <c:v>51.88</c:v>
                </c:pt>
                <c:pt idx="35">
                  <c:v>52.16</c:v>
                </c:pt>
                <c:pt idx="36">
                  <c:v>44.27</c:v>
                </c:pt>
                <c:pt idx="37">
                  <c:v>52.54</c:v>
                </c:pt>
                <c:pt idx="38">
                  <c:v>6.06</c:v>
                </c:pt>
                <c:pt idx="39">
                  <c:v>95.97</c:v>
                </c:pt>
                <c:pt idx="40">
                  <c:v>79.92</c:v>
                </c:pt>
                <c:pt idx="41">
                  <c:v>100</c:v>
                </c:pt>
                <c:pt idx="42">
                  <c:v>49.49</c:v>
                </c:pt>
                <c:pt idx="43">
                  <c:v>75.739999999999995</c:v>
                </c:pt>
                <c:pt idx="44">
                  <c:v>66.28</c:v>
                </c:pt>
                <c:pt idx="45">
                  <c:v>100</c:v>
                </c:pt>
                <c:pt idx="46">
                  <c:v>100</c:v>
                </c:pt>
                <c:pt idx="47">
                  <c:v>100</c:v>
                </c:pt>
                <c:pt idx="48">
                  <c:v>100</c:v>
                </c:pt>
                <c:pt idx="49">
                  <c:v>88.51</c:v>
                </c:pt>
                <c:pt idx="50">
                  <c:v>100</c:v>
                </c:pt>
                <c:pt idx="51">
                  <c:v>97.78</c:v>
                </c:pt>
                <c:pt idx="52">
                  <c:v>92.07</c:v>
                </c:pt>
                <c:pt idx="53">
                  <c:v>100</c:v>
                </c:pt>
                <c:pt idx="54">
                  <c:v>98.93</c:v>
                </c:pt>
                <c:pt idx="55">
                  <c:v>98.52</c:v>
                </c:pt>
                <c:pt idx="56">
                  <c:v>90.62</c:v>
                </c:pt>
                <c:pt idx="57">
                  <c:v>94.23</c:v>
                </c:pt>
                <c:pt idx="58">
                  <c:v>35.58</c:v>
                </c:pt>
                <c:pt idx="59">
                  <c:v>74.569999999999993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BD6-4E4C-BF84-C2DD5E8E1A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626136"/>
        <c:axId val="496626464"/>
      </c:lineChart>
      <c:lineChart>
        <c:grouping val="standard"/>
        <c:varyColors val="0"/>
        <c:ser>
          <c:idx val="1"/>
          <c:order val="1"/>
          <c:tx>
            <c:strRef>
              <c:f>Venice5!$C$2</c:f>
              <c:strCache>
                <c:ptCount val="1"/>
                <c:pt idx="0">
                  <c:v>FOR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Venice5!$A$3:$A$62</c:f>
              <c:numCache>
                <c:formatCode>mmm\-yyyy</c:formatCode>
                <c:ptCount val="60"/>
                <c:pt idx="0">
                  <c:v>42370</c:v>
                </c:pt>
                <c:pt idx="1">
                  <c:v>42401</c:v>
                </c:pt>
                <c:pt idx="2">
                  <c:v>42430</c:v>
                </c:pt>
                <c:pt idx="3">
                  <c:v>42461</c:v>
                </c:pt>
                <c:pt idx="4">
                  <c:v>42491</c:v>
                </c:pt>
                <c:pt idx="5">
                  <c:v>42522</c:v>
                </c:pt>
                <c:pt idx="6">
                  <c:v>42552</c:v>
                </c:pt>
                <c:pt idx="7">
                  <c:v>42583</c:v>
                </c:pt>
                <c:pt idx="8">
                  <c:v>42614</c:v>
                </c:pt>
                <c:pt idx="9">
                  <c:v>42644</c:v>
                </c:pt>
                <c:pt idx="10">
                  <c:v>42675</c:v>
                </c:pt>
                <c:pt idx="11">
                  <c:v>42705</c:v>
                </c:pt>
                <c:pt idx="12">
                  <c:v>42736</c:v>
                </c:pt>
                <c:pt idx="13">
                  <c:v>42767</c:v>
                </c:pt>
                <c:pt idx="14">
                  <c:v>42795</c:v>
                </c:pt>
                <c:pt idx="15">
                  <c:v>42826</c:v>
                </c:pt>
                <c:pt idx="16">
                  <c:v>42856</c:v>
                </c:pt>
                <c:pt idx="17">
                  <c:v>42887</c:v>
                </c:pt>
                <c:pt idx="18">
                  <c:v>42917</c:v>
                </c:pt>
                <c:pt idx="19">
                  <c:v>42948</c:v>
                </c:pt>
                <c:pt idx="20">
                  <c:v>42979</c:v>
                </c:pt>
                <c:pt idx="21">
                  <c:v>43009</c:v>
                </c:pt>
                <c:pt idx="22">
                  <c:v>43040</c:v>
                </c:pt>
                <c:pt idx="23">
                  <c:v>43070</c:v>
                </c:pt>
                <c:pt idx="24">
                  <c:v>43101</c:v>
                </c:pt>
                <c:pt idx="25">
                  <c:v>43132</c:v>
                </c:pt>
                <c:pt idx="26">
                  <c:v>43160</c:v>
                </c:pt>
                <c:pt idx="27">
                  <c:v>43191</c:v>
                </c:pt>
                <c:pt idx="28">
                  <c:v>43221</c:v>
                </c:pt>
                <c:pt idx="29">
                  <c:v>43252</c:v>
                </c:pt>
                <c:pt idx="30">
                  <c:v>43282</c:v>
                </c:pt>
                <c:pt idx="31">
                  <c:v>43313</c:v>
                </c:pt>
                <c:pt idx="32">
                  <c:v>43344</c:v>
                </c:pt>
                <c:pt idx="33">
                  <c:v>43374</c:v>
                </c:pt>
                <c:pt idx="34">
                  <c:v>43405</c:v>
                </c:pt>
                <c:pt idx="35">
                  <c:v>43435</c:v>
                </c:pt>
                <c:pt idx="36">
                  <c:v>43466</c:v>
                </c:pt>
                <c:pt idx="37">
                  <c:v>43497</c:v>
                </c:pt>
                <c:pt idx="38">
                  <c:v>43525</c:v>
                </c:pt>
                <c:pt idx="39">
                  <c:v>43556</c:v>
                </c:pt>
                <c:pt idx="40">
                  <c:v>43586</c:v>
                </c:pt>
                <c:pt idx="41">
                  <c:v>43617</c:v>
                </c:pt>
                <c:pt idx="42">
                  <c:v>43647</c:v>
                </c:pt>
                <c:pt idx="43">
                  <c:v>43678</c:v>
                </c:pt>
                <c:pt idx="44">
                  <c:v>43709</c:v>
                </c:pt>
                <c:pt idx="45">
                  <c:v>43739</c:v>
                </c:pt>
                <c:pt idx="46">
                  <c:v>43770</c:v>
                </c:pt>
                <c:pt idx="47">
                  <c:v>43800</c:v>
                </c:pt>
                <c:pt idx="48">
                  <c:v>43831</c:v>
                </c:pt>
                <c:pt idx="49">
                  <c:v>43862</c:v>
                </c:pt>
                <c:pt idx="50">
                  <c:v>43891</c:v>
                </c:pt>
                <c:pt idx="51">
                  <c:v>43922</c:v>
                </c:pt>
                <c:pt idx="52">
                  <c:v>43952</c:v>
                </c:pt>
                <c:pt idx="53">
                  <c:v>43983</c:v>
                </c:pt>
                <c:pt idx="54">
                  <c:v>44013</c:v>
                </c:pt>
                <c:pt idx="55">
                  <c:v>44044</c:v>
                </c:pt>
                <c:pt idx="56">
                  <c:v>44075</c:v>
                </c:pt>
                <c:pt idx="57">
                  <c:v>44105</c:v>
                </c:pt>
                <c:pt idx="58">
                  <c:v>44136</c:v>
                </c:pt>
                <c:pt idx="59">
                  <c:v>44166</c:v>
                </c:pt>
              </c:numCache>
            </c:numRef>
          </c:cat>
          <c:val>
            <c:numRef>
              <c:f>Venice5!$C$3:$C$62</c:f>
              <c:numCache>
                <c:formatCode>General</c:formatCode>
                <c:ptCount val="60"/>
                <c:pt idx="0">
                  <c:v>100</c:v>
                </c:pt>
                <c:pt idx="1">
                  <c:v>100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52.35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100</c:v>
                </c:pt>
                <c:pt idx="12">
                  <c:v>100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99.95</c:v>
                </c:pt>
                <c:pt idx="24">
                  <c:v>100</c:v>
                </c:pt>
                <c:pt idx="25">
                  <c:v>100</c:v>
                </c:pt>
                <c:pt idx="26">
                  <c:v>100</c:v>
                </c:pt>
                <c:pt idx="27">
                  <c:v>100</c:v>
                </c:pt>
                <c:pt idx="28">
                  <c:v>100</c:v>
                </c:pt>
                <c:pt idx="29">
                  <c:v>0</c:v>
                </c:pt>
                <c:pt idx="30">
                  <c:v>99.94</c:v>
                </c:pt>
                <c:pt idx="31">
                  <c:v>0</c:v>
                </c:pt>
                <c:pt idx="32">
                  <c:v>76.91</c:v>
                </c:pt>
                <c:pt idx="33">
                  <c:v>0</c:v>
                </c:pt>
                <c:pt idx="34">
                  <c:v>100</c:v>
                </c:pt>
                <c:pt idx="35">
                  <c:v>100</c:v>
                </c:pt>
                <c:pt idx="36">
                  <c:v>100</c:v>
                </c:pt>
                <c:pt idx="37">
                  <c:v>99.35</c:v>
                </c:pt>
                <c:pt idx="38">
                  <c:v>100</c:v>
                </c:pt>
                <c:pt idx="39">
                  <c:v>100</c:v>
                </c:pt>
                <c:pt idx="40">
                  <c:v>100</c:v>
                </c:pt>
                <c:pt idx="41">
                  <c:v>0</c:v>
                </c:pt>
                <c:pt idx="42">
                  <c:v>100</c:v>
                </c:pt>
                <c:pt idx="43">
                  <c:v>95.76</c:v>
                </c:pt>
                <c:pt idx="44">
                  <c:v>81.75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100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60.27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BD6-4E4C-BF84-C2DD5E8E1A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31695296"/>
        <c:axId val="631709072"/>
      </c:lineChart>
      <c:dateAx>
        <c:axId val="496626136"/>
        <c:scaling>
          <c:orientation val="minMax"/>
        </c:scaling>
        <c:delete val="0"/>
        <c:axPos val="b"/>
        <c:numFmt formatCode="mmm\-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464"/>
        <c:crosses val="autoZero"/>
        <c:auto val="1"/>
        <c:lblOffset val="100"/>
        <c:baseTimeUnit val="months"/>
      </c:dateAx>
      <c:valAx>
        <c:axId val="49662646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626136"/>
        <c:crosses val="autoZero"/>
        <c:crossBetween val="between"/>
      </c:valAx>
      <c:valAx>
        <c:axId val="631709072"/>
        <c:scaling>
          <c:orientation val="minMax"/>
          <c:max val="100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1695296"/>
        <c:crosses val="max"/>
        <c:crossBetween val="between"/>
      </c:valAx>
      <c:dateAx>
        <c:axId val="631695296"/>
        <c:scaling>
          <c:orientation val="minMax"/>
        </c:scaling>
        <c:delete val="1"/>
        <c:axPos val="b"/>
        <c:numFmt formatCode="mmm\-yyyy" sourceLinked="1"/>
        <c:majorTickMark val="out"/>
        <c:minorTickMark val="none"/>
        <c:tickLblPos val="nextTo"/>
        <c:crossAx val="631709072"/>
        <c:crosses val="autoZero"/>
        <c:auto val="1"/>
        <c:lblOffset val="100"/>
        <c:baseTimeUnit val="months"/>
      </c:date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9.xml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1.xml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2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3.xml"/></Relationships>
</file>

<file path=xl/drawings/_rels/drawing2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4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5.xml"/></Relationships>
</file>

<file path=xl/drawings/_rels/drawing2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6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7.xml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8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9.xml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0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1.xml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2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3.xml"/></Relationships>
</file>

<file path=xl/drawings/_rels/drawing3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4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5.xml"/></Relationships>
</file>

<file path=xl/drawings/_rels/drawing3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6.xml"/></Relationships>
</file>

<file path=xl/drawings/_rels/drawing3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7.xml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8.xml"/></Relationships>
</file>

<file path=xl/drawings/_rels/drawing3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9.xml"/></Relationships>
</file>

<file path=xl/drawings/_rels/drawing4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0.xml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1.xml"/></Relationships>
</file>

<file path=xl/drawings/_rels/drawing4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2.xml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3.xml"/></Relationships>
</file>

<file path=xl/drawings/_rels/drawing4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4.xml"/></Relationships>
</file>

<file path=xl/drawings/_rels/drawing4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5.xml"/></Relationships>
</file>

<file path=xl/drawings/_rels/drawing4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6.xml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7.xml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8.xml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9.xml"/></Relationships>
</file>

<file path=xl/drawings/_rels/drawing5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0.xml"/></Relationships>
</file>

<file path=xl/drawings/_rels/drawing5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1.xml"/></Relationships>
</file>

<file path=xl/drawings/_rels/drawing5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2.xml"/></Relationships>
</file>

<file path=xl/drawings/_rels/drawing5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3.xml"/></Relationships>
</file>

<file path=xl/drawings/_rels/drawing5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4.xml"/></Relationships>
</file>

<file path=xl/drawings/_rels/drawing5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5.xml"/></Relationships>
</file>

<file path=xl/drawings/_rels/drawing5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6.xml"/></Relationships>
</file>

<file path=xl/drawings/_rels/drawing5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7.xml"/></Relationships>
</file>

<file path=xl/drawings/_rels/drawing5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8.xml"/></Relationships>
</file>

<file path=xl/drawings/_rels/drawing5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9.xml"/></Relationships>
</file>

<file path=xl/drawings/_rels/drawing6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0.xml"/></Relationships>
</file>

<file path=xl/drawings/_rels/drawing6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1.xml"/></Relationships>
</file>

<file path=xl/drawings/_rels/drawing6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2.xml"/></Relationships>
</file>

<file path=xl/drawings/_rels/drawing6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3.xml"/></Relationships>
</file>

<file path=xl/drawings/_rels/drawing6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4.xml"/></Relationships>
</file>

<file path=xl/drawings/_rels/drawing6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5.xml"/></Relationships>
</file>

<file path=xl/drawings/_rels/drawing6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6.xml"/></Relationships>
</file>

<file path=xl/drawings/_rels/drawing6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7.xml"/></Relationships>
</file>

<file path=xl/drawings/_rels/drawing6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8.xml"/></Relationships>
</file>

<file path=xl/drawings/_rels/drawing6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9.xml"/></Relationships>
</file>

<file path=xl/drawings/_rels/drawing7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0.xml"/></Relationships>
</file>

<file path=xl/drawings/_rels/drawing7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1.xml"/></Relationships>
</file>

<file path=xl/drawings/_rels/drawing7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2.xml"/></Relationships>
</file>

<file path=xl/drawings/_rels/drawing7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3.xml"/></Relationships>
</file>

<file path=xl/drawings/_rels/drawing7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4.xml"/></Relationships>
</file>

<file path=xl/drawings/_rels/drawing7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5.xml"/></Relationships>
</file>

<file path=xl/drawings/_rels/drawing7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6.xml"/></Relationships>
</file>

<file path=xl/drawings/_rels/drawing7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7.xml"/></Relationships>
</file>

<file path=xl/drawings/_rels/drawing7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8.xml"/></Relationships>
</file>

<file path=xl/drawings/_rels/drawing7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9.xml"/></Relationships>
</file>

<file path=xl/drawings/_rels/drawing8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0.xml"/></Relationships>
</file>

<file path=xl/drawings/_rels/drawing8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1.xml"/></Relationships>
</file>

<file path=xl/drawings/_rels/drawing8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2.xml"/></Relationships>
</file>

<file path=xl/drawings/_rels/drawing8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3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9525</xdr:colOff>
      <xdr:row>11</xdr:row>
      <xdr:rowOff>28575</xdr:rowOff>
    </xdr:from>
    <xdr:to>
      <xdr:col>14</xdr:col>
      <xdr:colOff>314325</xdr:colOff>
      <xdr:row>25</xdr:row>
      <xdr:rowOff>104775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1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595312</xdr:colOff>
      <xdr:row>10</xdr:row>
      <xdr:rowOff>161925</xdr:rowOff>
    </xdr:from>
    <xdr:to>
      <xdr:col>14</xdr:col>
      <xdr:colOff>290512</xdr:colOff>
      <xdr:row>25</xdr:row>
      <xdr:rowOff>47625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.xml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3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4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6.xml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7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8.xml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9.xml"/></Relationships>
</file>

<file path=xl/worksheets/_rels/sheet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0.xml"/></Relationships>
</file>

<file path=xl/worksheets/_rels/sheet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1.xml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2.xml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3.xml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4.xml"/></Relationships>
</file>

<file path=xl/worksheets/_rels/sheet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5.xml"/></Relationships>
</file>

<file path=xl/worksheets/_rels/sheet5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6.xml"/></Relationships>
</file>

<file path=xl/worksheets/_rels/sheet5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7.xml"/></Relationships>
</file>

<file path=xl/worksheets/_rels/sheet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8.xml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9.xml"/></Relationships>
</file>

<file path=xl/worksheets/_rels/sheet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0.xml"/></Relationships>
</file>

<file path=xl/worksheets/_rels/sheet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1.xml"/></Relationships>
</file>

<file path=xl/worksheets/_rels/sheet6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2.xml"/></Relationships>
</file>

<file path=xl/worksheets/_rels/sheet6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3.xml"/></Relationships>
</file>

<file path=xl/worksheets/_rels/sheet6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4.xml"/></Relationships>
</file>

<file path=xl/worksheets/_rels/sheet6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5.xml"/></Relationships>
</file>

<file path=xl/worksheets/_rels/sheet6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6.xml"/></Relationships>
</file>

<file path=xl/worksheets/_rels/sheet6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7.xml"/></Relationships>
</file>

<file path=xl/worksheets/_rels/sheet6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8.xml"/></Relationships>
</file>

<file path=xl/worksheets/_rels/sheet6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9.xml"/></Relationships>
</file>

<file path=xl/worksheets/_rels/sheet7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0.xml"/></Relationships>
</file>

<file path=xl/worksheets/_rels/sheet7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1.xml"/></Relationships>
</file>

<file path=xl/worksheets/_rels/sheet7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2.xml"/></Relationships>
</file>

<file path=xl/worksheets/_rels/sheet7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3.xml"/></Relationships>
</file>

<file path=xl/worksheets/_rels/sheet7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4.xml"/></Relationships>
</file>

<file path=xl/worksheets/_rels/sheet7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5.xml"/></Relationships>
</file>

<file path=xl/worksheets/_rels/sheet7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6.xml"/></Relationships>
</file>

<file path=xl/worksheets/_rels/sheet7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7.xml"/></Relationships>
</file>

<file path=xl/worksheets/_rels/sheet7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8.xml"/></Relationships>
</file>

<file path=xl/worksheets/_rels/sheet7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9.xml"/></Relationships>
</file>

<file path=xl/worksheets/_rels/sheet8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0.xml"/></Relationships>
</file>

<file path=xl/worksheets/_rels/sheet8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1.xml"/></Relationships>
</file>

<file path=xl/worksheets/_rels/sheet8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2.xml"/></Relationships>
</file>

<file path=xl/worksheets/_rels/sheet8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tabSelected="1" workbookViewId="0">
      <selection activeCell="A3" sqref="A3"/>
    </sheetView>
  </sheetViews>
  <sheetFormatPr defaultRowHeight="15" x14ac:dyDescent="0.25"/>
  <sheetData>
    <row r="1" spans="1:3" x14ac:dyDescent="0.25">
      <c r="A1" t="s">
        <v>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99.98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95.22</v>
      </c>
      <c r="C5">
        <v>0</v>
      </c>
    </row>
    <row r="6" spans="1:3" x14ac:dyDescent="0.25">
      <c r="A6" s="1">
        <v>42461</v>
      </c>
      <c r="B6">
        <v>2.9</v>
      </c>
      <c r="C6">
        <v>0</v>
      </c>
    </row>
    <row r="7" spans="1:3" x14ac:dyDescent="0.25">
      <c r="A7" s="1">
        <v>42491</v>
      </c>
      <c r="B7">
        <v>62.32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99.76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97.76</v>
      </c>
      <c r="C11">
        <v>0</v>
      </c>
    </row>
    <row r="12" spans="1:3" x14ac:dyDescent="0.25">
      <c r="A12" s="1">
        <v>42644</v>
      </c>
      <c r="B12">
        <v>99.97</v>
      </c>
      <c r="C12">
        <v>0</v>
      </c>
    </row>
    <row r="13" spans="1:3" x14ac:dyDescent="0.25">
      <c r="A13" s="1">
        <v>42675</v>
      </c>
      <c r="B13">
        <v>99.35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98.28</v>
      </c>
      <c r="C15">
        <v>0</v>
      </c>
    </row>
    <row r="16" spans="1:3" x14ac:dyDescent="0.25">
      <c r="A16" s="1">
        <v>42767</v>
      </c>
      <c r="B16">
        <v>99.9</v>
      </c>
      <c r="C16">
        <v>0</v>
      </c>
    </row>
    <row r="17" spans="1:3" x14ac:dyDescent="0.25">
      <c r="A17" s="1">
        <v>42795</v>
      </c>
      <c r="B17">
        <v>94.93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99.96</v>
      </c>
      <c r="C19">
        <v>0</v>
      </c>
    </row>
    <row r="20" spans="1:3" x14ac:dyDescent="0.25">
      <c r="A20" s="1">
        <v>42887</v>
      </c>
      <c r="B20">
        <v>91.44</v>
      </c>
      <c r="C20">
        <v>0</v>
      </c>
    </row>
    <row r="21" spans="1:3" x14ac:dyDescent="0.25">
      <c r="A21" s="1">
        <v>42917</v>
      </c>
      <c r="B21">
        <v>99.82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99.25</v>
      </c>
      <c r="C23">
        <v>0</v>
      </c>
    </row>
    <row r="24" spans="1:3" x14ac:dyDescent="0.25">
      <c r="A24" s="1">
        <v>43009</v>
      </c>
      <c r="B24">
        <v>17.940000000000001</v>
      </c>
      <c r="C24">
        <v>0</v>
      </c>
    </row>
    <row r="25" spans="1:3" x14ac:dyDescent="0.25">
      <c r="A25" s="1">
        <v>43040</v>
      </c>
      <c r="B25">
        <v>0</v>
      </c>
      <c r="C25">
        <v>0</v>
      </c>
    </row>
    <row r="26" spans="1:3" x14ac:dyDescent="0.25">
      <c r="A26" s="1">
        <v>43070</v>
      </c>
      <c r="B26">
        <v>40.229999999999997</v>
      </c>
      <c r="C26">
        <v>51.96</v>
      </c>
    </row>
    <row r="27" spans="1:3" x14ac:dyDescent="0.25">
      <c r="A27" s="1">
        <v>43101</v>
      </c>
      <c r="B27">
        <v>99.6</v>
      </c>
      <c r="C27">
        <v>0</v>
      </c>
    </row>
    <row r="28" spans="1:3" x14ac:dyDescent="0.25">
      <c r="A28" s="1">
        <v>43132</v>
      </c>
      <c r="B28">
        <v>99.68</v>
      </c>
      <c r="C28">
        <v>0</v>
      </c>
    </row>
    <row r="29" spans="1:3" x14ac:dyDescent="0.25">
      <c r="A29" s="1">
        <v>43160</v>
      </c>
      <c r="B29">
        <v>98.43</v>
      </c>
      <c r="C29">
        <v>0</v>
      </c>
    </row>
    <row r="30" spans="1:3" x14ac:dyDescent="0.25">
      <c r="A30" s="1">
        <v>43191</v>
      </c>
      <c r="B30">
        <v>99.84</v>
      </c>
      <c r="C30">
        <v>0</v>
      </c>
    </row>
    <row r="31" spans="1:3" x14ac:dyDescent="0.25">
      <c r="A31" s="1">
        <v>43221</v>
      </c>
      <c r="B31">
        <v>99.75</v>
      </c>
      <c r="C31">
        <v>0</v>
      </c>
    </row>
    <row r="32" spans="1:3" x14ac:dyDescent="0.25">
      <c r="A32" s="1">
        <v>43252</v>
      </c>
      <c r="B32">
        <v>99.75</v>
      </c>
      <c r="C32">
        <v>0</v>
      </c>
    </row>
    <row r="33" spans="1:3" x14ac:dyDescent="0.25">
      <c r="A33" s="1">
        <v>43282</v>
      </c>
      <c r="B33">
        <v>99.75</v>
      </c>
      <c r="C33">
        <v>0</v>
      </c>
    </row>
    <row r="34" spans="1:3" x14ac:dyDescent="0.25">
      <c r="A34" s="1">
        <v>43313</v>
      </c>
      <c r="B34">
        <v>99.75</v>
      </c>
      <c r="C34">
        <v>0</v>
      </c>
    </row>
    <row r="35" spans="1:3" x14ac:dyDescent="0.25">
      <c r="A35" s="1">
        <v>43344</v>
      </c>
      <c r="B35">
        <v>99.75</v>
      </c>
      <c r="C35">
        <v>0</v>
      </c>
    </row>
    <row r="36" spans="1:3" x14ac:dyDescent="0.25">
      <c r="A36" s="1">
        <v>43374</v>
      </c>
      <c r="B36">
        <v>99.75</v>
      </c>
      <c r="C36">
        <v>0</v>
      </c>
    </row>
    <row r="37" spans="1:3" x14ac:dyDescent="0.25">
      <c r="A37" s="1">
        <v>43405</v>
      </c>
      <c r="B37">
        <v>99.75</v>
      </c>
      <c r="C37">
        <v>0</v>
      </c>
    </row>
    <row r="38" spans="1:3" x14ac:dyDescent="0.25">
      <c r="A38" s="1">
        <v>43435</v>
      </c>
      <c r="B38">
        <v>99.76</v>
      </c>
      <c r="C38">
        <v>0</v>
      </c>
    </row>
    <row r="39" spans="1:3" x14ac:dyDescent="0.25">
      <c r="A39" s="1">
        <v>43466</v>
      </c>
      <c r="B39">
        <v>99.7</v>
      </c>
      <c r="C39">
        <v>0</v>
      </c>
    </row>
    <row r="40" spans="1:3" x14ac:dyDescent="0.25">
      <c r="A40" s="1">
        <v>43497</v>
      </c>
      <c r="B40">
        <v>97.58</v>
      </c>
      <c r="C40">
        <v>0</v>
      </c>
    </row>
    <row r="41" spans="1:3" x14ac:dyDescent="0.25">
      <c r="A41" s="1">
        <v>43525</v>
      </c>
      <c r="B41">
        <v>99.46</v>
      </c>
      <c r="C41">
        <v>0</v>
      </c>
    </row>
    <row r="42" spans="1:3" x14ac:dyDescent="0.25">
      <c r="A42" s="1">
        <v>43556</v>
      </c>
      <c r="B42">
        <v>0</v>
      </c>
      <c r="C42">
        <v>0</v>
      </c>
    </row>
    <row r="43" spans="1:3" x14ac:dyDescent="0.25">
      <c r="A43" s="1">
        <v>43586</v>
      </c>
      <c r="B43">
        <v>41.38</v>
      </c>
      <c r="C43">
        <v>4.22</v>
      </c>
    </row>
    <row r="44" spans="1:3" x14ac:dyDescent="0.25">
      <c r="A44" s="1">
        <v>43617</v>
      </c>
      <c r="B44">
        <v>99.83</v>
      </c>
      <c r="C44">
        <v>0</v>
      </c>
    </row>
    <row r="45" spans="1:3" x14ac:dyDescent="0.25">
      <c r="A45" s="1">
        <v>43647</v>
      </c>
      <c r="B45">
        <v>99.42</v>
      </c>
      <c r="C45">
        <v>0</v>
      </c>
    </row>
    <row r="46" spans="1:3" x14ac:dyDescent="0.25">
      <c r="A46" s="1">
        <v>43678</v>
      </c>
      <c r="B46">
        <v>99.83</v>
      </c>
      <c r="C46">
        <v>0</v>
      </c>
    </row>
    <row r="47" spans="1:3" x14ac:dyDescent="0.25">
      <c r="A47" s="1">
        <v>43709</v>
      </c>
      <c r="B47">
        <v>99.83</v>
      </c>
      <c r="C47">
        <v>0</v>
      </c>
    </row>
    <row r="48" spans="1:3" x14ac:dyDescent="0.25">
      <c r="A48" s="1">
        <v>43739</v>
      </c>
      <c r="B48">
        <v>99.97</v>
      </c>
      <c r="C48">
        <v>0</v>
      </c>
    </row>
    <row r="49" spans="1:3" x14ac:dyDescent="0.25">
      <c r="A49" s="1">
        <v>43770</v>
      </c>
      <c r="B49">
        <v>99.84</v>
      </c>
      <c r="C49">
        <v>0</v>
      </c>
    </row>
    <row r="50" spans="1:3" x14ac:dyDescent="0.25">
      <c r="A50" s="1">
        <v>43800</v>
      </c>
      <c r="B50">
        <v>99.26</v>
      </c>
      <c r="C50">
        <v>0</v>
      </c>
    </row>
    <row r="51" spans="1:3" x14ac:dyDescent="0.25">
      <c r="A51" s="1">
        <v>43831</v>
      </c>
      <c r="B51">
        <v>99.8</v>
      </c>
      <c r="C51">
        <v>0</v>
      </c>
    </row>
    <row r="52" spans="1:3" x14ac:dyDescent="0.25">
      <c r="A52" s="1">
        <v>43862</v>
      </c>
      <c r="B52">
        <v>99.84</v>
      </c>
      <c r="C52">
        <v>0</v>
      </c>
    </row>
    <row r="53" spans="1:3" x14ac:dyDescent="0.25">
      <c r="A53" s="1">
        <v>43891</v>
      </c>
      <c r="B53">
        <v>96.91</v>
      </c>
      <c r="C53">
        <v>0</v>
      </c>
    </row>
    <row r="54" spans="1:3" x14ac:dyDescent="0.25">
      <c r="A54" s="1">
        <v>43922</v>
      </c>
      <c r="B54">
        <v>91.24</v>
      </c>
      <c r="C54">
        <v>8.61</v>
      </c>
    </row>
    <row r="55" spans="1:3" x14ac:dyDescent="0.25">
      <c r="A55" s="1">
        <v>43952</v>
      </c>
      <c r="B55">
        <v>99.84</v>
      </c>
      <c r="C55">
        <v>0</v>
      </c>
    </row>
    <row r="56" spans="1:3" x14ac:dyDescent="0.25">
      <c r="A56" s="1">
        <v>43983</v>
      </c>
      <c r="B56">
        <v>99.83</v>
      </c>
      <c r="C56">
        <v>0</v>
      </c>
    </row>
    <row r="57" spans="1:3" x14ac:dyDescent="0.25">
      <c r="A57" s="1">
        <v>44013</v>
      </c>
      <c r="B57">
        <v>99.77</v>
      </c>
      <c r="C57">
        <v>0</v>
      </c>
    </row>
    <row r="58" spans="1:3" x14ac:dyDescent="0.25">
      <c r="A58" s="1">
        <v>44044</v>
      </c>
      <c r="B58">
        <v>99.83</v>
      </c>
      <c r="C58">
        <v>0</v>
      </c>
    </row>
    <row r="59" spans="1:3" x14ac:dyDescent="0.25">
      <c r="A59" s="1">
        <v>44075</v>
      </c>
      <c r="B59">
        <v>86.75</v>
      </c>
      <c r="C59">
        <v>13.05</v>
      </c>
    </row>
    <row r="60" spans="1:3" x14ac:dyDescent="0.25">
      <c r="A60" s="1">
        <v>44105</v>
      </c>
      <c r="B60">
        <v>0</v>
      </c>
      <c r="C60">
        <v>100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6.16</v>
      </c>
      <c r="C62">
        <v>79.650000000000006</v>
      </c>
    </row>
  </sheetData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95.04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91.86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89.41</v>
      </c>
      <c r="C10">
        <v>10.59</v>
      </c>
    </row>
    <row r="11" spans="1:3" x14ac:dyDescent="0.25">
      <c r="A11" s="1">
        <v>42614</v>
      </c>
      <c r="B11">
        <v>94.68</v>
      </c>
      <c r="C11">
        <v>5.32</v>
      </c>
    </row>
    <row r="12" spans="1:3" x14ac:dyDescent="0.25">
      <c r="A12" s="1">
        <v>42644</v>
      </c>
      <c r="B12">
        <v>1.19</v>
      </c>
      <c r="C12">
        <v>98.81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95.3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77.44</v>
      </c>
      <c r="C24">
        <v>0</v>
      </c>
    </row>
    <row r="25" spans="1:3" x14ac:dyDescent="0.25">
      <c r="A25" s="1">
        <v>43040</v>
      </c>
      <c r="B25">
        <v>92.07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99.38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77.5</v>
      </c>
      <c r="C35">
        <v>0</v>
      </c>
    </row>
    <row r="36" spans="1:3" x14ac:dyDescent="0.25">
      <c r="A36" s="1">
        <v>43374</v>
      </c>
      <c r="B36">
        <v>39.869999999999997</v>
      </c>
      <c r="C36">
        <v>0</v>
      </c>
    </row>
    <row r="37" spans="1:3" x14ac:dyDescent="0.25">
      <c r="A37" s="1">
        <v>43405</v>
      </c>
      <c r="B37">
        <v>99.95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60.43</v>
      </c>
      <c r="C40">
        <v>0</v>
      </c>
    </row>
    <row r="41" spans="1:3" x14ac:dyDescent="0.25">
      <c r="A41" s="1">
        <v>43525</v>
      </c>
      <c r="B41">
        <v>98.82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66.790000000000006</v>
      </c>
      <c r="C43">
        <v>33.21</v>
      </c>
    </row>
    <row r="44" spans="1:3" x14ac:dyDescent="0.25">
      <c r="A44" s="1">
        <v>43617</v>
      </c>
      <c r="B44">
        <v>68.67</v>
      </c>
      <c r="C44">
        <v>31.33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54.53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96.51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95.11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91.86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94.92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17.559999999999999</v>
      </c>
      <c r="C25">
        <v>0</v>
      </c>
    </row>
    <row r="26" spans="1:3" x14ac:dyDescent="0.25">
      <c r="A26" s="1">
        <v>43070</v>
      </c>
      <c r="B26">
        <v>56.18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99.79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80.8</v>
      </c>
      <c r="C35">
        <v>0</v>
      </c>
    </row>
    <row r="36" spans="1:3" x14ac:dyDescent="0.25">
      <c r="A36" s="1">
        <v>43374</v>
      </c>
      <c r="B36">
        <v>76.62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94.76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65.09</v>
      </c>
      <c r="C43">
        <v>34.909999999999997</v>
      </c>
    </row>
    <row r="44" spans="1:3" x14ac:dyDescent="0.25">
      <c r="A44" s="1">
        <v>43617</v>
      </c>
      <c r="B44">
        <v>68.64</v>
      </c>
      <c r="C44">
        <v>31.36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94.82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93.41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95.07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91.86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94.96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48.68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61.73</v>
      </c>
      <c r="C23">
        <v>0</v>
      </c>
    </row>
    <row r="24" spans="1:3" x14ac:dyDescent="0.25">
      <c r="A24" s="1">
        <v>43009</v>
      </c>
      <c r="B24">
        <v>50.69</v>
      </c>
      <c r="C24">
        <v>0</v>
      </c>
    </row>
    <row r="25" spans="1:3" x14ac:dyDescent="0.25">
      <c r="A25" s="1">
        <v>43040</v>
      </c>
      <c r="B25">
        <v>91.98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99.98</v>
      </c>
      <c r="C32">
        <v>0.02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94.72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92.46</v>
      </c>
      <c r="C43">
        <v>7.54</v>
      </c>
    </row>
    <row r="44" spans="1:3" x14ac:dyDescent="0.25">
      <c r="A44" s="1">
        <v>43617</v>
      </c>
      <c r="B44">
        <v>68.290000000000006</v>
      </c>
      <c r="C44">
        <v>31.48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94.85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93.82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95.4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87.64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97.76</v>
      </c>
      <c r="C11">
        <v>2.2400000000000002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95.41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48.68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61.48</v>
      </c>
      <c r="C23">
        <v>0</v>
      </c>
    </row>
    <row r="24" spans="1:3" x14ac:dyDescent="0.25">
      <c r="A24" s="1">
        <v>43009</v>
      </c>
      <c r="B24">
        <v>0</v>
      </c>
      <c r="C24">
        <v>0</v>
      </c>
    </row>
    <row r="25" spans="1:3" x14ac:dyDescent="0.25">
      <c r="A25" s="1">
        <v>43040</v>
      </c>
      <c r="B25">
        <v>71.010000000000005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99.98</v>
      </c>
      <c r="C32">
        <v>0.02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94.78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65.13</v>
      </c>
      <c r="C43">
        <v>34.869999999999997</v>
      </c>
    </row>
    <row r="44" spans="1:3" x14ac:dyDescent="0.25">
      <c r="A44" s="1">
        <v>43617</v>
      </c>
      <c r="B44">
        <v>65.59</v>
      </c>
      <c r="C44">
        <v>34.409999999999997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99.95</v>
      </c>
      <c r="C46">
        <v>0.05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97.6</v>
      </c>
      <c r="C51">
        <v>0</v>
      </c>
    </row>
    <row r="52" spans="1:3" x14ac:dyDescent="0.25">
      <c r="A52" s="1">
        <v>43862</v>
      </c>
      <c r="B52">
        <v>97.27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93.14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8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95.27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98.98</v>
      </c>
      <c r="C7">
        <v>0.83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95.42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94.35</v>
      </c>
      <c r="C18">
        <v>5.65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99.9</v>
      </c>
      <c r="C21">
        <v>0.1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49.15</v>
      </c>
      <c r="C24">
        <v>0</v>
      </c>
    </row>
    <row r="25" spans="1:3" x14ac:dyDescent="0.25">
      <c r="A25" s="1">
        <v>43040</v>
      </c>
      <c r="B25">
        <v>97.59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36.36</v>
      </c>
      <c r="C29">
        <v>0</v>
      </c>
    </row>
    <row r="30" spans="1:3" x14ac:dyDescent="0.25">
      <c r="A30" s="1">
        <v>43191</v>
      </c>
      <c r="B30">
        <v>55.56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99.86</v>
      </c>
      <c r="C34">
        <v>0.14000000000000001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94.6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65.44</v>
      </c>
      <c r="C43">
        <v>34.56</v>
      </c>
    </row>
    <row r="44" spans="1:3" x14ac:dyDescent="0.25">
      <c r="A44" s="1">
        <v>43617</v>
      </c>
      <c r="B44">
        <v>67.83</v>
      </c>
      <c r="C44">
        <v>32.17</v>
      </c>
    </row>
    <row r="45" spans="1:3" x14ac:dyDescent="0.25">
      <c r="A45" s="1">
        <v>43647</v>
      </c>
      <c r="B45">
        <v>99.39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99.83</v>
      </c>
      <c r="C48">
        <v>0.17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95.17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93.25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67.64</v>
      </c>
      <c r="C59">
        <v>0</v>
      </c>
    </row>
    <row r="60" spans="1:3" x14ac:dyDescent="0.25">
      <c r="A60" s="1">
        <v>44105</v>
      </c>
      <c r="B60">
        <v>0</v>
      </c>
      <c r="C60">
        <v>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0</v>
      </c>
      <c r="C62">
        <v>0</v>
      </c>
    </row>
  </sheetData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9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95.36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26.77</v>
      </c>
      <c r="C5">
        <v>0</v>
      </c>
    </row>
    <row r="6" spans="1:3" x14ac:dyDescent="0.25">
      <c r="A6" s="1">
        <v>42461</v>
      </c>
      <c r="B6">
        <v>0</v>
      </c>
      <c r="C6">
        <v>0</v>
      </c>
    </row>
    <row r="7" spans="1:3" x14ac:dyDescent="0.25">
      <c r="A7" s="1">
        <v>42491</v>
      </c>
      <c r="B7">
        <v>0</v>
      </c>
      <c r="C7">
        <v>0</v>
      </c>
    </row>
    <row r="8" spans="1:3" x14ac:dyDescent="0.25">
      <c r="A8" s="1">
        <v>42522</v>
      </c>
      <c r="B8">
        <v>0</v>
      </c>
      <c r="C8">
        <v>0</v>
      </c>
    </row>
    <row r="9" spans="1:3" x14ac:dyDescent="0.25">
      <c r="A9" s="1">
        <v>42552</v>
      </c>
      <c r="B9">
        <v>0</v>
      </c>
      <c r="C9">
        <v>0</v>
      </c>
    </row>
    <row r="10" spans="1:3" x14ac:dyDescent="0.25">
      <c r="A10" s="1">
        <v>42583</v>
      </c>
      <c r="B10">
        <v>0</v>
      </c>
      <c r="C10">
        <v>0</v>
      </c>
    </row>
    <row r="11" spans="1:3" x14ac:dyDescent="0.25">
      <c r="A11" s="1">
        <v>42614</v>
      </c>
      <c r="B11">
        <v>0</v>
      </c>
      <c r="C11">
        <v>0</v>
      </c>
    </row>
    <row r="12" spans="1:3" x14ac:dyDescent="0.25">
      <c r="A12" s="1">
        <v>42644</v>
      </c>
      <c r="B12">
        <v>0</v>
      </c>
      <c r="C12">
        <v>0</v>
      </c>
    </row>
    <row r="13" spans="1:3" x14ac:dyDescent="0.25">
      <c r="A13" s="1">
        <v>42675</v>
      </c>
      <c r="B13">
        <v>0</v>
      </c>
      <c r="C13">
        <v>0</v>
      </c>
    </row>
    <row r="14" spans="1:3" x14ac:dyDescent="0.25">
      <c r="A14" s="1">
        <v>42705</v>
      </c>
      <c r="B14">
        <v>94.29</v>
      </c>
      <c r="C14">
        <v>0</v>
      </c>
    </row>
    <row r="15" spans="1:3" x14ac:dyDescent="0.25">
      <c r="A15" s="1">
        <v>42736</v>
      </c>
      <c r="B15">
        <v>95.11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99.99</v>
      </c>
      <c r="C20">
        <v>0.01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49.09</v>
      </c>
      <c r="C24">
        <v>0</v>
      </c>
    </row>
    <row r="25" spans="1:3" x14ac:dyDescent="0.25">
      <c r="A25" s="1">
        <v>43040</v>
      </c>
      <c r="B25">
        <v>98.07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59.02</v>
      </c>
      <c r="C29">
        <v>0</v>
      </c>
    </row>
    <row r="30" spans="1:3" x14ac:dyDescent="0.25">
      <c r="A30" s="1">
        <v>43191</v>
      </c>
      <c r="B30">
        <v>45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94.79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99.01</v>
      </c>
      <c r="C42">
        <v>0</v>
      </c>
    </row>
    <row r="43" spans="1:3" x14ac:dyDescent="0.25">
      <c r="A43" s="1">
        <v>43586</v>
      </c>
      <c r="B43">
        <v>65.88</v>
      </c>
      <c r="C43">
        <v>34.119999999999997</v>
      </c>
    </row>
    <row r="44" spans="1:3" x14ac:dyDescent="0.25">
      <c r="A44" s="1">
        <v>43617</v>
      </c>
      <c r="B44">
        <v>65.58</v>
      </c>
      <c r="C44">
        <v>34.42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99.65</v>
      </c>
      <c r="C47">
        <v>0.35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95.12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98.12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95.33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99.67</v>
      </c>
      <c r="C7">
        <v>0.33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95.36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99.81</v>
      </c>
      <c r="C21">
        <v>0.19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99.58</v>
      </c>
      <c r="C23">
        <v>0.31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99.29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4.2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94.89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99.63</v>
      </c>
      <c r="C42">
        <v>0</v>
      </c>
    </row>
    <row r="43" spans="1:3" x14ac:dyDescent="0.25">
      <c r="A43" s="1">
        <v>43586</v>
      </c>
      <c r="B43">
        <v>69.52</v>
      </c>
      <c r="C43">
        <v>30.48</v>
      </c>
    </row>
    <row r="44" spans="1:3" x14ac:dyDescent="0.25">
      <c r="A44" s="1">
        <v>43617</v>
      </c>
      <c r="B44">
        <v>65.569999999999993</v>
      </c>
      <c r="C44">
        <v>34.43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95.06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98.61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11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95.33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98.85</v>
      </c>
      <c r="C7">
        <v>1.1499999999999999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95.37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99.31</v>
      </c>
      <c r="C18">
        <v>0.69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99.24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23.52</v>
      </c>
      <c r="C27">
        <v>0</v>
      </c>
    </row>
    <row r="28" spans="1:3" x14ac:dyDescent="0.25">
      <c r="A28" s="1">
        <v>43132</v>
      </c>
      <c r="B28">
        <v>80.28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96.04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95.4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99.61</v>
      </c>
      <c r="C42">
        <v>0</v>
      </c>
    </row>
    <row r="43" spans="1:3" x14ac:dyDescent="0.25">
      <c r="A43" s="1">
        <v>43586</v>
      </c>
      <c r="B43">
        <v>92.19</v>
      </c>
      <c r="C43">
        <v>7.81</v>
      </c>
    </row>
    <row r="44" spans="1:3" x14ac:dyDescent="0.25">
      <c r="A44" s="1">
        <v>43617</v>
      </c>
      <c r="B44">
        <v>65.56</v>
      </c>
      <c r="C44">
        <v>34.44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68.55</v>
      </c>
      <c r="C51">
        <v>0</v>
      </c>
    </row>
    <row r="52" spans="1:3" x14ac:dyDescent="0.25">
      <c r="A52" s="1">
        <v>43862</v>
      </c>
      <c r="B52">
        <v>78.3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98.25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12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95.36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93.1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99.25</v>
      </c>
      <c r="C38">
        <v>0.75</v>
      </c>
    </row>
    <row r="39" spans="1:3" x14ac:dyDescent="0.25">
      <c r="A39" s="1">
        <v>43466</v>
      </c>
      <c r="B39">
        <v>89.55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99.9</v>
      </c>
      <c r="C42">
        <v>0.1</v>
      </c>
    </row>
    <row r="43" spans="1:3" x14ac:dyDescent="0.25">
      <c r="A43" s="1">
        <v>43586</v>
      </c>
      <c r="B43">
        <v>92.48</v>
      </c>
      <c r="C43">
        <v>7.52</v>
      </c>
    </row>
    <row r="44" spans="1:3" x14ac:dyDescent="0.25">
      <c r="A44" s="1">
        <v>43617</v>
      </c>
      <c r="B44">
        <v>58.85</v>
      </c>
      <c r="C44">
        <v>41.15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96.29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95.12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13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95.41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95.42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99.99</v>
      </c>
      <c r="C23">
        <v>0.01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78.16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96.34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99.06</v>
      </c>
      <c r="C42">
        <v>0</v>
      </c>
    </row>
    <row r="43" spans="1:3" x14ac:dyDescent="0.25">
      <c r="A43" s="1">
        <v>43586</v>
      </c>
      <c r="B43">
        <v>92.2</v>
      </c>
      <c r="C43">
        <v>7.8</v>
      </c>
    </row>
    <row r="44" spans="1:3" x14ac:dyDescent="0.25">
      <c r="A44" s="1">
        <v>43617</v>
      </c>
      <c r="B44">
        <v>47.29</v>
      </c>
      <c r="C44">
        <v>46.55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95.13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95.41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98.1</v>
      </c>
      <c r="C8">
        <v>1.9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82.93</v>
      </c>
      <c r="C14">
        <v>17.07</v>
      </c>
    </row>
    <row r="15" spans="1:3" x14ac:dyDescent="0.25">
      <c r="A15" s="1">
        <v>42736</v>
      </c>
      <c r="B15">
        <v>9.68</v>
      </c>
      <c r="C15">
        <v>90.32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94.62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88.46</v>
      </c>
      <c r="C41">
        <v>0</v>
      </c>
    </row>
    <row r="42" spans="1:3" x14ac:dyDescent="0.25">
      <c r="A42" s="1">
        <v>43556</v>
      </c>
      <c r="B42">
        <v>95.27</v>
      </c>
      <c r="C42">
        <v>0</v>
      </c>
    </row>
    <row r="43" spans="1:3" x14ac:dyDescent="0.25">
      <c r="A43" s="1">
        <v>43586</v>
      </c>
      <c r="B43">
        <v>92.35</v>
      </c>
      <c r="C43">
        <v>7.65</v>
      </c>
    </row>
    <row r="44" spans="1:3" x14ac:dyDescent="0.25">
      <c r="A44" s="1">
        <v>43617</v>
      </c>
      <c r="B44">
        <v>58.81</v>
      </c>
      <c r="C44">
        <v>41.19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94.7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95.09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99.98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99.91</v>
      </c>
      <c r="C34">
        <v>0.09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95.28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88.44</v>
      </c>
      <c r="C41">
        <v>0</v>
      </c>
    </row>
    <row r="42" spans="1:3" x14ac:dyDescent="0.25">
      <c r="A42" s="1">
        <v>43556</v>
      </c>
      <c r="B42">
        <v>95.26</v>
      </c>
      <c r="C42">
        <v>0</v>
      </c>
    </row>
    <row r="43" spans="1:3" x14ac:dyDescent="0.25">
      <c r="A43" s="1">
        <v>43586</v>
      </c>
      <c r="B43">
        <v>92.2</v>
      </c>
      <c r="C43">
        <v>7.8</v>
      </c>
    </row>
    <row r="44" spans="1:3" x14ac:dyDescent="0.25">
      <c r="A44" s="1">
        <v>43617</v>
      </c>
      <c r="B44">
        <v>58.65</v>
      </c>
      <c r="C44">
        <v>41.35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95.12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29.25</v>
      </c>
      <c r="C53">
        <v>70.75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98.74</v>
      </c>
      <c r="C56">
        <v>1.26</v>
      </c>
    </row>
    <row r="57" spans="1:3" x14ac:dyDescent="0.25">
      <c r="A57" s="1">
        <v>44013</v>
      </c>
      <c r="B57">
        <v>59.59</v>
      </c>
      <c r="C57">
        <v>40.409999999999997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89.11</v>
      </c>
      <c r="C59">
        <v>10.89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16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95.37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99.97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94.98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88.41</v>
      </c>
      <c r="C41">
        <v>0</v>
      </c>
    </row>
    <row r="42" spans="1:3" x14ac:dyDescent="0.25">
      <c r="A42" s="1">
        <v>43556</v>
      </c>
      <c r="B42">
        <v>95.26</v>
      </c>
      <c r="C42">
        <v>0</v>
      </c>
    </row>
    <row r="43" spans="1:3" x14ac:dyDescent="0.25">
      <c r="A43" s="1">
        <v>43586</v>
      </c>
      <c r="B43">
        <v>72.95</v>
      </c>
      <c r="C43">
        <v>27.05</v>
      </c>
    </row>
    <row r="44" spans="1:3" x14ac:dyDescent="0.25">
      <c r="A44" s="1">
        <v>43617</v>
      </c>
      <c r="B44">
        <v>58.64</v>
      </c>
      <c r="C44">
        <v>41.36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95.17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98.74</v>
      </c>
      <c r="C56">
        <v>1.26</v>
      </c>
    </row>
    <row r="57" spans="1:3" x14ac:dyDescent="0.25">
      <c r="A57" s="1">
        <v>44013</v>
      </c>
      <c r="B57">
        <v>98.59</v>
      </c>
      <c r="C57">
        <v>1.41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17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0</v>
      </c>
      <c r="C3">
        <v>100</v>
      </c>
    </row>
    <row r="4" spans="1:3" x14ac:dyDescent="0.25">
      <c r="A4" s="1">
        <v>42401</v>
      </c>
      <c r="B4">
        <v>0</v>
      </c>
      <c r="C4">
        <v>100</v>
      </c>
    </row>
    <row r="5" spans="1:3" x14ac:dyDescent="0.25">
      <c r="A5" s="1">
        <v>42430</v>
      </c>
      <c r="B5">
        <v>0</v>
      </c>
      <c r="C5">
        <v>100</v>
      </c>
    </row>
    <row r="6" spans="1:3" x14ac:dyDescent="0.25">
      <c r="A6" s="1">
        <v>42461</v>
      </c>
      <c r="B6">
        <v>0</v>
      </c>
      <c r="C6">
        <v>100</v>
      </c>
    </row>
    <row r="7" spans="1:3" x14ac:dyDescent="0.25">
      <c r="A7" s="1">
        <v>42491</v>
      </c>
      <c r="B7">
        <v>0</v>
      </c>
      <c r="C7">
        <v>100</v>
      </c>
    </row>
    <row r="8" spans="1:3" x14ac:dyDescent="0.25">
      <c r="A8" s="1">
        <v>42522</v>
      </c>
      <c r="B8">
        <v>0</v>
      </c>
      <c r="C8">
        <v>100</v>
      </c>
    </row>
    <row r="9" spans="1:3" x14ac:dyDescent="0.25">
      <c r="A9" s="1">
        <v>42552</v>
      </c>
      <c r="B9">
        <v>0</v>
      </c>
      <c r="C9">
        <v>100</v>
      </c>
    </row>
    <row r="10" spans="1:3" x14ac:dyDescent="0.25">
      <c r="A10" s="1">
        <v>42583</v>
      </c>
      <c r="B10">
        <v>0</v>
      </c>
      <c r="C10">
        <v>100</v>
      </c>
    </row>
    <row r="11" spans="1:3" x14ac:dyDescent="0.25">
      <c r="A11" s="1">
        <v>42614</v>
      </c>
      <c r="B11">
        <v>0</v>
      </c>
      <c r="C11">
        <v>100</v>
      </c>
    </row>
    <row r="12" spans="1:3" x14ac:dyDescent="0.25">
      <c r="A12" s="1">
        <v>42644</v>
      </c>
      <c r="B12">
        <v>0</v>
      </c>
      <c r="C12">
        <v>100</v>
      </c>
    </row>
    <row r="13" spans="1:3" x14ac:dyDescent="0.25">
      <c r="A13" s="1">
        <v>42675</v>
      </c>
      <c r="B13">
        <v>0</v>
      </c>
      <c r="C13">
        <v>100</v>
      </c>
    </row>
    <row r="14" spans="1:3" x14ac:dyDescent="0.25">
      <c r="A14" s="1">
        <v>42705</v>
      </c>
      <c r="B14">
        <v>59.54</v>
      </c>
      <c r="C14">
        <v>40.46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99.87</v>
      </c>
      <c r="C20">
        <v>0.13</v>
      </c>
    </row>
    <row r="21" spans="1:3" x14ac:dyDescent="0.25">
      <c r="A21" s="1">
        <v>42917</v>
      </c>
      <c r="B21">
        <v>99.98</v>
      </c>
      <c r="C21">
        <v>0.02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97.43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99.97</v>
      </c>
      <c r="C38">
        <v>0.03</v>
      </c>
    </row>
    <row r="39" spans="1:3" x14ac:dyDescent="0.25">
      <c r="A39" s="1">
        <v>43466</v>
      </c>
      <c r="B39">
        <v>94.96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88.25</v>
      </c>
      <c r="C41">
        <v>0</v>
      </c>
    </row>
    <row r="42" spans="1:3" x14ac:dyDescent="0.25">
      <c r="A42" s="1">
        <v>43556</v>
      </c>
      <c r="B42">
        <v>95.24</v>
      </c>
      <c r="C42">
        <v>0</v>
      </c>
    </row>
    <row r="43" spans="1:3" x14ac:dyDescent="0.25">
      <c r="A43" s="1">
        <v>43586</v>
      </c>
      <c r="B43">
        <v>65.53</v>
      </c>
      <c r="C43">
        <v>34.47</v>
      </c>
    </row>
    <row r="44" spans="1:3" x14ac:dyDescent="0.25">
      <c r="A44" s="1">
        <v>43617</v>
      </c>
      <c r="B44">
        <v>58.63</v>
      </c>
      <c r="C44">
        <v>41.37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99.72</v>
      </c>
      <c r="C46">
        <v>0.28000000000000003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95.46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98.74</v>
      </c>
      <c r="C56">
        <v>1.26</v>
      </c>
    </row>
    <row r="57" spans="1:3" x14ac:dyDescent="0.25">
      <c r="A57" s="1">
        <v>44013</v>
      </c>
      <c r="B57">
        <v>98.45</v>
      </c>
      <c r="C57">
        <v>1.55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18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95.39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99.81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99.86</v>
      </c>
      <c r="C20">
        <v>0.14000000000000001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95.14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65.459999999999994</v>
      </c>
      <c r="C43">
        <v>34.54</v>
      </c>
    </row>
    <row r="44" spans="1:3" x14ac:dyDescent="0.25">
      <c r="A44" s="1">
        <v>43617</v>
      </c>
      <c r="B44">
        <v>58.61</v>
      </c>
      <c r="C44">
        <v>41.39</v>
      </c>
    </row>
    <row r="45" spans="1:3" x14ac:dyDescent="0.25">
      <c r="A45" s="1">
        <v>43647</v>
      </c>
      <c r="B45">
        <v>99.48</v>
      </c>
      <c r="C45">
        <v>0.52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99.81</v>
      </c>
      <c r="C47">
        <v>0.2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95.17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98.74</v>
      </c>
      <c r="C56">
        <v>1.26</v>
      </c>
    </row>
    <row r="57" spans="1:3" x14ac:dyDescent="0.25">
      <c r="A57" s="1">
        <v>44013</v>
      </c>
      <c r="B57">
        <v>98.32</v>
      </c>
      <c r="C57">
        <v>1.68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59.01</v>
      </c>
      <c r="C60">
        <v>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0</v>
      </c>
      <c r="C62">
        <v>0</v>
      </c>
    </row>
  </sheetData>
  <pageMargins left="0.7" right="0.7" top="0.75" bottom="0.75" header="0.3" footer="0.3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19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98.07</v>
      </c>
      <c r="C3">
        <v>0</v>
      </c>
    </row>
    <row r="4" spans="1:3" x14ac:dyDescent="0.25">
      <c r="A4" s="1">
        <v>42401</v>
      </c>
      <c r="B4">
        <v>97.42</v>
      </c>
      <c r="C4">
        <v>0</v>
      </c>
    </row>
    <row r="5" spans="1:3" x14ac:dyDescent="0.25">
      <c r="A5" s="1">
        <v>42430</v>
      </c>
      <c r="B5">
        <v>87.33</v>
      </c>
      <c r="C5">
        <v>10.62</v>
      </c>
    </row>
    <row r="6" spans="1:3" x14ac:dyDescent="0.25">
      <c r="A6" s="1">
        <v>42461</v>
      </c>
      <c r="B6">
        <v>97.89</v>
      </c>
      <c r="C6">
        <v>0</v>
      </c>
    </row>
    <row r="7" spans="1:3" x14ac:dyDescent="0.25">
      <c r="A7" s="1">
        <v>42491</v>
      </c>
      <c r="B7">
        <v>77.2</v>
      </c>
      <c r="C7">
        <v>21.86</v>
      </c>
    </row>
    <row r="8" spans="1:3" x14ac:dyDescent="0.25">
      <c r="A8" s="1">
        <v>42522</v>
      </c>
      <c r="B8">
        <v>99.52</v>
      </c>
      <c r="C8">
        <v>0</v>
      </c>
    </row>
    <row r="9" spans="1:3" x14ac:dyDescent="0.25">
      <c r="A9" s="1">
        <v>42552</v>
      </c>
      <c r="B9">
        <v>89.13</v>
      </c>
      <c r="C9">
        <v>2.76</v>
      </c>
    </row>
    <row r="10" spans="1:3" x14ac:dyDescent="0.25">
      <c r="A10" s="1">
        <v>42583</v>
      </c>
      <c r="B10">
        <v>93.32</v>
      </c>
      <c r="C10">
        <v>6.37</v>
      </c>
    </row>
    <row r="11" spans="1:3" x14ac:dyDescent="0.25">
      <c r="A11" s="1">
        <v>42614</v>
      </c>
      <c r="B11">
        <v>41.41</v>
      </c>
      <c r="C11">
        <v>45.64</v>
      </c>
    </row>
    <row r="12" spans="1:3" x14ac:dyDescent="0.25">
      <c r="A12" s="1">
        <v>42644</v>
      </c>
      <c r="B12">
        <v>58.2</v>
      </c>
      <c r="C12">
        <v>36.770000000000003</v>
      </c>
    </row>
    <row r="13" spans="1:3" x14ac:dyDescent="0.25">
      <c r="A13" s="1">
        <v>42675</v>
      </c>
      <c r="B13">
        <v>91.71</v>
      </c>
      <c r="C13">
        <v>0</v>
      </c>
    </row>
    <row r="14" spans="1:3" x14ac:dyDescent="0.25">
      <c r="A14" s="1">
        <v>42705</v>
      </c>
      <c r="B14">
        <v>96.21</v>
      </c>
      <c r="C14">
        <v>0</v>
      </c>
    </row>
    <row r="15" spans="1:3" x14ac:dyDescent="0.25">
      <c r="A15" s="1">
        <v>42736</v>
      </c>
      <c r="B15">
        <v>91.68</v>
      </c>
      <c r="C15">
        <v>7.22</v>
      </c>
    </row>
    <row r="16" spans="1:3" x14ac:dyDescent="0.25">
      <c r="A16" s="1">
        <v>42767</v>
      </c>
      <c r="B16">
        <v>97.96</v>
      </c>
      <c r="C16">
        <v>0</v>
      </c>
    </row>
    <row r="17" spans="1:3" x14ac:dyDescent="0.25">
      <c r="A17" s="1">
        <v>42795</v>
      </c>
      <c r="B17">
        <v>85.27</v>
      </c>
      <c r="C17">
        <v>0.87</v>
      </c>
    </row>
    <row r="18" spans="1:3" x14ac:dyDescent="0.25">
      <c r="A18" s="1">
        <v>42826</v>
      </c>
      <c r="B18">
        <v>99.84</v>
      </c>
      <c r="C18">
        <v>0</v>
      </c>
    </row>
    <row r="19" spans="1:3" x14ac:dyDescent="0.25">
      <c r="A19" s="1">
        <v>42856</v>
      </c>
      <c r="B19">
        <v>95.74</v>
      </c>
      <c r="C19">
        <v>0</v>
      </c>
    </row>
    <row r="20" spans="1:3" x14ac:dyDescent="0.25">
      <c r="A20" s="1">
        <v>42887</v>
      </c>
      <c r="B20">
        <v>94.89</v>
      </c>
      <c r="C20">
        <v>0</v>
      </c>
    </row>
    <row r="21" spans="1:3" x14ac:dyDescent="0.25">
      <c r="A21" s="1">
        <v>42917</v>
      </c>
      <c r="B21">
        <v>89.52</v>
      </c>
      <c r="C21">
        <v>0</v>
      </c>
    </row>
    <row r="22" spans="1:3" x14ac:dyDescent="0.25">
      <c r="A22" s="1">
        <v>42948</v>
      </c>
      <c r="B22">
        <v>83.06</v>
      </c>
      <c r="C22">
        <v>0</v>
      </c>
    </row>
    <row r="23" spans="1:3" x14ac:dyDescent="0.25">
      <c r="A23" s="1">
        <v>42979</v>
      </c>
      <c r="B23">
        <v>57.62</v>
      </c>
      <c r="C23">
        <v>32.61</v>
      </c>
    </row>
    <row r="24" spans="1:3" x14ac:dyDescent="0.25">
      <c r="A24" s="1">
        <v>43009</v>
      </c>
      <c r="B24">
        <v>87.7</v>
      </c>
      <c r="C24">
        <v>0</v>
      </c>
    </row>
    <row r="25" spans="1:3" x14ac:dyDescent="0.25">
      <c r="A25" s="1">
        <v>43040</v>
      </c>
      <c r="B25">
        <v>99.15</v>
      </c>
      <c r="C25">
        <v>0</v>
      </c>
    </row>
    <row r="26" spans="1:3" x14ac:dyDescent="0.25">
      <c r="A26" s="1">
        <v>43070</v>
      </c>
      <c r="B26">
        <v>87</v>
      </c>
      <c r="C26">
        <v>11</v>
      </c>
    </row>
    <row r="27" spans="1:3" x14ac:dyDescent="0.25">
      <c r="A27" s="1">
        <v>43101</v>
      </c>
      <c r="B27">
        <v>93.53</v>
      </c>
      <c r="C27">
        <v>0</v>
      </c>
    </row>
    <row r="28" spans="1:3" x14ac:dyDescent="0.25">
      <c r="A28" s="1">
        <v>43132</v>
      </c>
      <c r="B28">
        <v>95.09</v>
      </c>
      <c r="C28">
        <v>1.02</v>
      </c>
    </row>
    <row r="29" spans="1:3" x14ac:dyDescent="0.25">
      <c r="A29" s="1">
        <v>43160</v>
      </c>
      <c r="B29">
        <v>96.37</v>
      </c>
      <c r="C29">
        <v>0</v>
      </c>
    </row>
    <row r="30" spans="1:3" x14ac:dyDescent="0.25">
      <c r="A30" s="1">
        <v>43191</v>
      </c>
      <c r="B30">
        <v>85.19</v>
      </c>
      <c r="C30">
        <v>7.57</v>
      </c>
    </row>
    <row r="31" spans="1:3" x14ac:dyDescent="0.25">
      <c r="A31" s="1">
        <v>43221</v>
      </c>
      <c r="B31">
        <v>64.56</v>
      </c>
      <c r="C31">
        <v>7.15</v>
      </c>
    </row>
    <row r="32" spans="1:3" x14ac:dyDescent="0.25">
      <c r="A32" s="1">
        <v>43252</v>
      </c>
      <c r="B32">
        <v>83.21</v>
      </c>
      <c r="C32">
        <v>15.07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99.65</v>
      </c>
      <c r="C34">
        <v>0.35</v>
      </c>
    </row>
    <row r="35" spans="1:3" x14ac:dyDescent="0.25">
      <c r="A35" s="1">
        <v>43344</v>
      </c>
      <c r="B35">
        <v>98.85</v>
      </c>
      <c r="C35">
        <v>0</v>
      </c>
    </row>
    <row r="36" spans="1:3" x14ac:dyDescent="0.25">
      <c r="A36" s="1">
        <v>43374</v>
      </c>
      <c r="B36">
        <v>92.9</v>
      </c>
      <c r="C36">
        <v>0</v>
      </c>
    </row>
    <row r="37" spans="1:3" x14ac:dyDescent="0.25">
      <c r="A37" s="1">
        <v>43405</v>
      </c>
      <c r="B37">
        <v>89.37</v>
      </c>
      <c r="C37">
        <v>9.82</v>
      </c>
    </row>
    <row r="38" spans="1:3" x14ac:dyDescent="0.25">
      <c r="A38" s="1">
        <v>43435</v>
      </c>
      <c r="B38">
        <v>96.5</v>
      </c>
      <c r="C38">
        <v>2.4900000000000002</v>
      </c>
    </row>
    <row r="39" spans="1:3" x14ac:dyDescent="0.25">
      <c r="A39" s="1">
        <v>43466</v>
      </c>
      <c r="B39">
        <v>93.8</v>
      </c>
      <c r="C39">
        <v>3.83</v>
      </c>
    </row>
    <row r="40" spans="1:3" x14ac:dyDescent="0.25">
      <c r="A40" s="1">
        <v>43497</v>
      </c>
      <c r="B40">
        <v>78.23</v>
      </c>
      <c r="C40">
        <v>0</v>
      </c>
    </row>
    <row r="41" spans="1:3" x14ac:dyDescent="0.25">
      <c r="A41" s="1">
        <v>43525</v>
      </c>
      <c r="B41">
        <v>0</v>
      </c>
      <c r="C41">
        <v>0</v>
      </c>
    </row>
    <row r="42" spans="1:3" x14ac:dyDescent="0.25">
      <c r="A42" s="1">
        <v>43556</v>
      </c>
      <c r="B42">
        <v>0</v>
      </c>
      <c r="C42">
        <v>0</v>
      </c>
    </row>
    <row r="43" spans="1:3" x14ac:dyDescent="0.25">
      <c r="A43" s="1">
        <v>43586</v>
      </c>
      <c r="B43">
        <v>4.1399999999999997</v>
      </c>
      <c r="C43">
        <v>0</v>
      </c>
    </row>
    <row r="44" spans="1:3" x14ac:dyDescent="0.25">
      <c r="A44" s="1">
        <v>43617</v>
      </c>
      <c r="B44">
        <v>81.599999999999994</v>
      </c>
      <c r="C44">
        <v>0</v>
      </c>
    </row>
    <row r="45" spans="1:3" x14ac:dyDescent="0.25">
      <c r="A45" s="1">
        <v>43647</v>
      </c>
      <c r="B45">
        <v>99.26</v>
      </c>
      <c r="C45">
        <v>0</v>
      </c>
    </row>
    <row r="46" spans="1:3" x14ac:dyDescent="0.25">
      <c r="A46" s="1">
        <v>43678</v>
      </c>
      <c r="B46">
        <v>99.81</v>
      </c>
      <c r="C46">
        <v>0</v>
      </c>
    </row>
    <row r="47" spans="1:3" x14ac:dyDescent="0.25">
      <c r="A47" s="1">
        <v>43709</v>
      </c>
      <c r="B47">
        <v>96.73</v>
      </c>
      <c r="C47">
        <v>1.95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99.83</v>
      </c>
      <c r="C49">
        <v>0</v>
      </c>
    </row>
    <row r="50" spans="1:3" x14ac:dyDescent="0.25">
      <c r="A50" s="1">
        <v>43800</v>
      </c>
      <c r="B50">
        <v>99.76</v>
      </c>
      <c r="C50">
        <v>0</v>
      </c>
    </row>
    <row r="51" spans="1:3" x14ac:dyDescent="0.25">
      <c r="A51" s="1">
        <v>43831</v>
      </c>
      <c r="B51">
        <v>99.29</v>
      </c>
      <c r="C51">
        <v>0</v>
      </c>
    </row>
    <row r="52" spans="1:3" x14ac:dyDescent="0.25">
      <c r="A52" s="1">
        <v>43862</v>
      </c>
      <c r="B52">
        <v>95.44</v>
      </c>
      <c r="C52">
        <v>0</v>
      </c>
    </row>
    <row r="53" spans="1:3" x14ac:dyDescent="0.25">
      <c r="A53" s="1">
        <v>43891</v>
      </c>
      <c r="B53">
        <v>95.2</v>
      </c>
      <c r="C53">
        <v>0</v>
      </c>
    </row>
    <row r="54" spans="1:3" x14ac:dyDescent="0.25">
      <c r="A54" s="1">
        <v>43922</v>
      </c>
      <c r="B54">
        <v>95.82</v>
      </c>
      <c r="C54">
        <v>0</v>
      </c>
    </row>
    <row r="55" spans="1:3" x14ac:dyDescent="0.25">
      <c r="A55" s="1">
        <v>43952</v>
      </c>
      <c r="B55">
        <v>97.36</v>
      </c>
      <c r="C55">
        <v>0</v>
      </c>
    </row>
    <row r="56" spans="1:3" x14ac:dyDescent="0.25">
      <c r="A56" s="1">
        <v>43983</v>
      </c>
      <c r="B56">
        <v>91.59</v>
      </c>
      <c r="C56">
        <v>8.1</v>
      </c>
    </row>
    <row r="57" spans="1:3" x14ac:dyDescent="0.25">
      <c r="A57" s="1">
        <v>44013</v>
      </c>
      <c r="B57">
        <v>83.32</v>
      </c>
      <c r="C57">
        <v>16.38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87.07</v>
      </c>
      <c r="C59">
        <v>5.97</v>
      </c>
    </row>
    <row r="60" spans="1:3" x14ac:dyDescent="0.25">
      <c r="A60" s="1">
        <v>44105</v>
      </c>
      <c r="B60">
        <v>97.12</v>
      </c>
      <c r="C60">
        <v>0</v>
      </c>
    </row>
    <row r="61" spans="1:3" x14ac:dyDescent="0.25">
      <c r="A61" s="1">
        <v>44136</v>
      </c>
      <c r="B61">
        <v>91.57</v>
      </c>
      <c r="C61">
        <v>0</v>
      </c>
    </row>
    <row r="62" spans="1:3" x14ac:dyDescent="0.25">
      <c r="A62" s="1">
        <v>44166</v>
      </c>
      <c r="B62">
        <v>89.01</v>
      </c>
      <c r="C62">
        <v>0</v>
      </c>
    </row>
  </sheetData>
  <pageMargins left="0.7" right="0.7" top="0.75" bottom="0.75" header="0.3" footer="0.3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88.7</v>
      </c>
      <c r="C3">
        <v>0.43</v>
      </c>
    </row>
    <row r="4" spans="1:3" x14ac:dyDescent="0.25">
      <c r="A4" s="1">
        <v>42401</v>
      </c>
      <c r="B4">
        <v>85.9</v>
      </c>
      <c r="C4">
        <v>12.66</v>
      </c>
    </row>
    <row r="5" spans="1:3" x14ac:dyDescent="0.25">
      <c r="A5" s="1">
        <v>42430</v>
      </c>
      <c r="B5">
        <v>94.81</v>
      </c>
      <c r="C5">
        <v>0.59</v>
      </c>
    </row>
    <row r="6" spans="1:3" x14ac:dyDescent="0.25">
      <c r="A6" s="1">
        <v>42461</v>
      </c>
      <c r="B6">
        <v>83.02</v>
      </c>
      <c r="C6">
        <v>0</v>
      </c>
    </row>
    <row r="7" spans="1:3" x14ac:dyDescent="0.25">
      <c r="A7" s="1">
        <v>42491</v>
      </c>
      <c r="B7">
        <v>18.86</v>
      </c>
      <c r="C7">
        <v>1.37</v>
      </c>
    </row>
    <row r="8" spans="1:3" x14ac:dyDescent="0.25">
      <c r="A8" s="1">
        <v>42522</v>
      </c>
      <c r="B8">
        <v>76.98</v>
      </c>
      <c r="C8">
        <v>0</v>
      </c>
    </row>
    <row r="9" spans="1:3" x14ac:dyDescent="0.25">
      <c r="A9" s="1">
        <v>42552</v>
      </c>
      <c r="B9">
        <v>99.96</v>
      </c>
      <c r="C9">
        <v>0</v>
      </c>
    </row>
    <row r="10" spans="1:3" x14ac:dyDescent="0.25">
      <c r="A10" s="1">
        <v>42583</v>
      </c>
      <c r="B10">
        <v>97.44</v>
      </c>
      <c r="C10">
        <v>2.42</v>
      </c>
    </row>
    <row r="11" spans="1:3" x14ac:dyDescent="0.25">
      <c r="A11" s="1">
        <v>42614</v>
      </c>
      <c r="B11">
        <v>90.4</v>
      </c>
      <c r="C11">
        <v>9</v>
      </c>
    </row>
    <row r="12" spans="1:3" x14ac:dyDescent="0.25">
      <c r="A12" s="1">
        <v>42644</v>
      </c>
      <c r="B12">
        <v>84.84</v>
      </c>
      <c r="C12">
        <v>8.99</v>
      </c>
    </row>
    <row r="13" spans="1:3" x14ac:dyDescent="0.25">
      <c r="A13" s="1">
        <v>42675</v>
      </c>
      <c r="B13">
        <v>95.32</v>
      </c>
      <c r="C13">
        <v>4.24</v>
      </c>
    </row>
    <row r="14" spans="1:3" x14ac:dyDescent="0.25">
      <c r="A14" s="1">
        <v>42705</v>
      </c>
      <c r="B14">
        <v>83.78</v>
      </c>
      <c r="C14">
        <v>4.07</v>
      </c>
    </row>
    <row r="15" spans="1:3" x14ac:dyDescent="0.25">
      <c r="A15" s="1">
        <v>42736</v>
      </c>
      <c r="B15">
        <v>97.8</v>
      </c>
      <c r="C15">
        <v>0</v>
      </c>
    </row>
    <row r="16" spans="1:3" x14ac:dyDescent="0.25">
      <c r="A16" s="1">
        <v>42767</v>
      </c>
      <c r="B16">
        <v>81.040000000000006</v>
      </c>
      <c r="C16">
        <v>18.73</v>
      </c>
    </row>
    <row r="17" spans="1:3" x14ac:dyDescent="0.25">
      <c r="A17" s="1">
        <v>42795</v>
      </c>
      <c r="B17">
        <v>72.02</v>
      </c>
      <c r="C17">
        <v>26.9</v>
      </c>
    </row>
    <row r="18" spans="1:3" x14ac:dyDescent="0.25">
      <c r="A18" s="1">
        <v>42826</v>
      </c>
      <c r="B18">
        <v>99.26</v>
      </c>
      <c r="C18">
        <v>0</v>
      </c>
    </row>
    <row r="19" spans="1:3" x14ac:dyDescent="0.25">
      <c r="A19" s="1">
        <v>42856</v>
      </c>
      <c r="B19">
        <v>94.35</v>
      </c>
      <c r="C19">
        <v>0</v>
      </c>
    </row>
    <row r="20" spans="1:3" x14ac:dyDescent="0.25">
      <c r="A20" s="1">
        <v>42887</v>
      </c>
      <c r="B20">
        <v>62.51</v>
      </c>
      <c r="C20">
        <v>0</v>
      </c>
    </row>
    <row r="21" spans="1:3" x14ac:dyDescent="0.25">
      <c r="A21" s="1">
        <v>42917</v>
      </c>
      <c r="B21">
        <v>99.79</v>
      </c>
      <c r="C21">
        <v>0</v>
      </c>
    </row>
    <row r="22" spans="1:3" x14ac:dyDescent="0.25">
      <c r="A22" s="1">
        <v>42948</v>
      </c>
      <c r="B22">
        <v>99.91</v>
      </c>
      <c r="C22">
        <v>0</v>
      </c>
    </row>
    <row r="23" spans="1:3" x14ac:dyDescent="0.25">
      <c r="A23" s="1">
        <v>42979</v>
      </c>
      <c r="B23">
        <v>89.81</v>
      </c>
      <c r="C23">
        <v>0</v>
      </c>
    </row>
    <row r="24" spans="1:3" x14ac:dyDescent="0.25">
      <c r="A24" s="1">
        <v>43009</v>
      </c>
      <c r="B24">
        <v>92.58</v>
      </c>
      <c r="C24">
        <v>0</v>
      </c>
    </row>
    <row r="25" spans="1:3" x14ac:dyDescent="0.25">
      <c r="A25" s="1">
        <v>43040</v>
      </c>
      <c r="B25">
        <v>81.11</v>
      </c>
      <c r="C25">
        <v>12.45</v>
      </c>
    </row>
    <row r="26" spans="1:3" x14ac:dyDescent="0.25">
      <c r="A26" s="1">
        <v>43070</v>
      </c>
      <c r="B26">
        <v>99.32</v>
      </c>
      <c r="C26">
        <v>0</v>
      </c>
    </row>
    <row r="27" spans="1:3" x14ac:dyDescent="0.25">
      <c r="A27" s="1">
        <v>43101</v>
      </c>
      <c r="B27">
        <v>99.18</v>
      </c>
      <c r="C27">
        <v>0</v>
      </c>
    </row>
    <row r="28" spans="1:3" x14ac:dyDescent="0.25">
      <c r="A28" s="1">
        <v>43132</v>
      </c>
      <c r="B28">
        <v>97.15</v>
      </c>
      <c r="C28">
        <v>0</v>
      </c>
    </row>
    <row r="29" spans="1:3" x14ac:dyDescent="0.25">
      <c r="A29" s="1">
        <v>43160</v>
      </c>
      <c r="B29">
        <v>67.52</v>
      </c>
      <c r="C29">
        <v>0</v>
      </c>
    </row>
    <row r="30" spans="1:3" x14ac:dyDescent="0.25">
      <c r="A30" s="1">
        <v>43191</v>
      </c>
      <c r="B30">
        <v>98.89</v>
      </c>
      <c r="C30">
        <v>0</v>
      </c>
    </row>
    <row r="31" spans="1:3" x14ac:dyDescent="0.25">
      <c r="A31" s="1">
        <v>43221</v>
      </c>
      <c r="B31">
        <v>99.9</v>
      </c>
      <c r="C31">
        <v>0</v>
      </c>
    </row>
    <row r="32" spans="1:3" x14ac:dyDescent="0.25">
      <c r="A32" s="1">
        <v>43252</v>
      </c>
      <c r="B32">
        <v>89.38</v>
      </c>
      <c r="C32">
        <v>4.62</v>
      </c>
    </row>
    <row r="33" spans="1:3" x14ac:dyDescent="0.25">
      <c r="A33" s="1">
        <v>43282</v>
      </c>
      <c r="B33">
        <v>80.33</v>
      </c>
      <c r="C33">
        <v>9.0299999999999994</v>
      </c>
    </row>
    <row r="34" spans="1:3" x14ac:dyDescent="0.25">
      <c r="A34" s="1">
        <v>43313</v>
      </c>
      <c r="B34">
        <v>77.45</v>
      </c>
      <c r="C34">
        <v>20.22</v>
      </c>
    </row>
    <row r="35" spans="1:3" x14ac:dyDescent="0.25">
      <c r="A35" s="1">
        <v>43344</v>
      </c>
      <c r="B35">
        <v>93.45</v>
      </c>
      <c r="C35">
        <v>0</v>
      </c>
    </row>
    <row r="36" spans="1:3" x14ac:dyDescent="0.25">
      <c r="A36" s="1">
        <v>43374</v>
      </c>
      <c r="B36">
        <v>97.74</v>
      </c>
      <c r="C36">
        <v>0</v>
      </c>
    </row>
    <row r="37" spans="1:3" x14ac:dyDescent="0.25">
      <c r="A37" s="1">
        <v>43405</v>
      </c>
      <c r="B37">
        <v>93.44</v>
      </c>
      <c r="C37">
        <v>0</v>
      </c>
    </row>
    <row r="38" spans="1:3" x14ac:dyDescent="0.25">
      <c r="A38" s="1">
        <v>43435</v>
      </c>
      <c r="B38">
        <v>87.83</v>
      </c>
      <c r="C38">
        <v>0</v>
      </c>
    </row>
    <row r="39" spans="1:3" x14ac:dyDescent="0.25">
      <c r="A39" s="1">
        <v>43466</v>
      </c>
      <c r="B39">
        <v>90.34</v>
      </c>
      <c r="C39">
        <v>7.08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87.82</v>
      </c>
      <c r="C41">
        <v>0</v>
      </c>
    </row>
    <row r="42" spans="1:3" x14ac:dyDescent="0.25">
      <c r="A42" s="1">
        <v>43556</v>
      </c>
      <c r="B42">
        <v>87.44</v>
      </c>
      <c r="C42">
        <v>8.3000000000000007</v>
      </c>
    </row>
    <row r="43" spans="1:3" x14ac:dyDescent="0.25">
      <c r="A43" s="1">
        <v>43586</v>
      </c>
      <c r="B43">
        <v>79.42</v>
      </c>
      <c r="C43">
        <v>0</v>
      </c>
    </row>
    <row r="44" spans="1:3" x14ac:dyDescent="0.25">
      <c r="A44" s="1">
        <v>43617</v>
      </c>
      <c r="B44">
        <v>74.709999999999994</v>
      </c>
      <c r="C44">
        <v>4.3</v>
      </c>
    </row>
    <row r="45" spans="1:3" x14ac:dyDescent="0.25">
      <c r="A45" s="1">
        <v>43647</v>
      </c>
      <c r="B45">
        <v>71.27</v>
      </c>
      <c r="C45">
        <v>0</v>
      </c>
    </row>
    <row r="46" spans="1:3" x14ac:dyDescent="0.25">
      <c r="A46" s="1">
        <v>43678</v>
      </c>
      <c r="B46">
        <v>92.71</v>
      </c>
      <c r="C46">
        <v>7.17</v>
      </c>
    </row>
    <row r="47" spans="1:3" x14ac:dyDescent="0.25">
      <c r="A47" s="1">
        <v>43709</v>
      </c>
      <c r="B47">
        <v>13.19</v>
      </c>
      <c r="C47">
        <v>0</v>
      </c>
    </row>
    <row r="48" spans="1:3" x14ac:dyDescent="0.25">
      <c r="A48" s="1">
        <v>43739</v>
      </c>
      <c r="B48">
        <v>0</v>
      </c>
      <c r="C48">
        <v>0</v>
      </c>
    </row>
    <row r="49" spans="1:3" x14ac:dyDescent="0.25">
      <c r="A49" s="1">
        <v>43770</v>
      </c>
      <c r="B49">
        <v>0</v>
      </c>
      <c r="C49">
        <v>0</v>
      </c>
    </row>
    <row r="50" spans="1:3" x14ac:dyDescent="0.25">
      <c r="A50" s="1">
        <v>43800</v>
      </c>
      <c r="B50">
        <v>88.38</v>
      </c>
      <c r="C50">
        <v>2.4300000000000002</v>
      </c>
    </row>
    <row r="51" spans="1:3" x14ac:dyDescent="0.25">
      <c r="A51" s="1">
        <v>43831</v>
      </c>
      <c r="B51">
        <v>87.07</v>
      </c>
      <c r="C51">
        <v>12.12</v>
      </c>
    </row>
    <row r="52" spans="1:3" x14ac:dyDescent="0.25">
      <c r="A52" s="1">
        <v>43862</v>
      </c>
      <c r="B52">
        <v>99.75</v>
      </c>
      <c r="C52">
        <v>0</v>
      </c>
    </row>
    <row r="53" spans="1:3" x14ac:dyDescent="0.25">
      <c r="A53" s="1">
        <v>43891</v>
      </c>
      <c r="B53">
        <v>99.43</v>
      </c>
      <c r="C53">
        <v>0</v>
      </c>
    </row>
    <row r="54" spans="1:3" x14ac:dyDescent="0.25">
      <c r="A54" s="1">
        <v>43922</v>
      </c>
      <c r="B54">
        <v>85.58</v>
      </c>
      <c r="C54">
        <v>13.68</v>
      </c>
    </row>
    <row r="55" spans="1:3" x14ac:dyDescent="0.25">
      <c r="A55" s="1">
        <v>43952</v>
      </c>
      <c r="B55">
        <v>99.71</v>
      </c>
      <c r="C55">
        <v>0</v>
      </c>
    </row>
    <row r="56" spans="1:3" x14ac:dyDescent="0.25">
      <c r="A56" s="1">
        <v>43983</v>
      </c>
      <c r="B56">
        <v>86.06</v>
      </c>
      <c r="C56">
        <v>0</v>
      </c>
    </row>
    <row r="57" spans="1:3" x14ac:dyDescent="0.25">
      <c r="A57" s="1">
        <v>44013</v>
      </c>
      <c r="B57">
        <v>99.42</v>
      </c>
      <c r="C57">
        <v>0</v>
      </c>
    </row>
    <row r="58" spans="1:3" x14ac:dyDescent="0.25">
      <c r="A58" s="1">
        <v>44044</v>
      </c>
      <c r="B58">
        <v>92.11</v>
      </c>
      <c r="C58">
        <v>6.91</v>
      </c>
    </row>
    <row r="59" spans="1:3" x14ac:dyDescent="0.25">
      <c r="A59" s="1">
        <v>44075</v>
      </c>
      <c r="B59">
        <v>99.21</v>
      </c>
      <c r="C59">
        <v>0</v>
      </c>
    </row>
    <row r="60" spans="1:3" x14ac:dyDescent="0.25">
      <c r="A60" s="1">
        <v>44105</v>
      </c>
      <c r="B60">
        <v>98.36</v>
      </c>
      <c r="C60">
        <v>0</v>
      </c>
    </row>
    <row r="61" spans="1:3" x14ac:dyDescent="0.25">
      <c r="A61" s="1">
        <v>44136</v>
      </c>
      <c r="B61">
        <v>98.6</v>
      </c>
      <c r="C61">
        <v>0</v>
      </c>
    </row>
    <row r="62" spans="1:3" x14ac:dyDescent="0.25">
      <c r="A62" s="1">
        <v>44166</v>
      </c>
      <c r="B62">
        <v>99.88</v>
      </c>
      <c r="C62">
        <v>0</v>
      </c>
    </row>
  </sheetData>
  <pageMargins left="0.7" right="0.7" top="0.75" bottom="0.75" header="0.3" footer="0.3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21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89.6</v>
      </c>
      <c r="C3">
        <v>7.65</v>
      </c>
    </row>
    <row r="4" spans="1:3" x14ac:dyDescent="0.25">
      <c r="A4" s="1">
        <v>42401</v>
      </c>
      <c r="B4">
        <v>99.56</v>
      </c>
      <c r="C4">
        <v>0</v>
      </c>
    </row>
    <row r="5" spans="1:3" x14ac:dyDescent="0.25">
      <c r="A5" s="1">
        <v>42430</v>
      </c>
      <c r="B5">
        <v>82.28</v>
      </c>
      <c r="C5">
        <v>12.73</v>
      </c>
    </row>
    <row r="6" spans="1:3" x14ac:dyDescent="0.25">
      <c r="A6" s="1">
        <v>42461</v>
      </c>
      <c r="B6">
        <v>91.07</v>
      </c>
      <c r="C6">
        <v>7.53</v>
      </c>
    </row>
    <row r="7" spans="1:3" x14ac:dyDescent="0.25">
      <c r="A7" s="1">
        <v>42491</v>
      </c>
      <c r="B7">
        <v>94.81</v>
      </c>
      <c r="C7">
        <v>0.72</v>
      </c>
    </row>
    <row r="8" spans="1:3" x14ac:dyDescent="0.25">
      <c r="A8" s="1">
        <v>42522</v>
      </c>
      <c r="B8">
        <v>60.87</v>
      </c>
      <c r="C8">
        <v>37.729999999999997</v>
      </c>
    </row>
    <row r="9" spans="1:3" x14ac:dyDescent="0.25">
      <c r="A9" s="1">
        <v>42552</v>
      </c>
      <c r="B9">
        <v>72.02</v>
      </c>
      <c r="C9">
        <v>26.56</v>
      </c>
    </row>
    <row r="10" spans="1:3" x14ac:dyDescent="0.25">
      <c r="A10" s="1">
        <v>42583</v>
      </c>
      <c r="B10">
        <v>92</v>
      </c>
      <c r="C10">
        <v>7.57</v>
      </c>
    </row>
    <row r="11" spans="1:3" x14ac:dyDescent="0.25">
      <c r="A11" s="1">
        <v>42614</v>
      </c>
      <c r="B11">
        <v>87.09</v>
      </c>
      <c r="C11">
        <v>3.48</v>
      </c>
    </row>
    <row r="12" spans="1:3" x14ac:dyDescent="0.25">
      <c r="A12" s="1">
        <v>42644</v>
      </c>
      <c r="B12">
        <v>80.66</v>
      </c>
      <c r="C12">
        <v>16.07</v>
      </c>
    </row>
    <row r="13" spans="1:3" x14ac:dyDescent="0.25">
      <c r="A13" s="1">
        <v>42675</v>
      </c>
      <c r="B13">
        <v>72.88</v>
      </c>
      <c r="C13">
        <v>19.920000000000002</v>
      </c>
    </row>
    <row r="14" spans="1:3" x14ac:dyDescent="0.25">
      <c r="A14" s="1">
        <v>42705</v>
      </c>
      <c r="B14">
        <v>72.39</v>
      </c>
      <c r="C14">
        <v>11.96</v>
      </c>
    </row>
    <row r="15" spans="1:3" x14ac:dyDescent="0.25">
      <c r="A15" s="1">
        <v>42736</v>
      </c>
      <c r="B15">
        <v>73.86</v>
      </c>
      <c r="C15">
        <v>7.54</v>
      </c>
    </row>
    <row r="16" spans="1:3" x14ac:dyDescent="0.25">
      <c r="A16" s="1">
        <v>42767</v>
      </c>
      <c r="B16">
        <v>89.17</v>
      </c>
      <c r="C16">
        <v>9.94</v>
      </c>
    </row>
    <row r="17" spans="1:3" x14ac:dyDescent="0.25">
      <c r="A17" s="1">
        <v>42795</v>
      </c>
      <c r="B17">
        <v>31.78</v>
      </c>
      <c r="C17">
        <v>0</v>
      </c>
    </row>
    <row r="18" spans="1:3" x14ac:dyDescent="0.25">
      <c r="A18" s="1">
        <v>42826</v>
      </c>
      <c r="B18">
        <v>2.33</v>
      </c>
      <c r="C18">
        <v>0</v>
      </c>
    </row>
    <row r="19" spans="1:3" x14ac:dyDescent="0.25">
      <c r="A19" s="1">
        <v>42856</v>
      </c>
      <c r="B19">
        <v>88.33</v>
      </c>
      <c r="C19">
        <v>7.66</v>
      </c>
    </row>
    <row r="20" spans="1:3" x14ac:dyDescent="0.25">
      <c r="A20" s="1">
        <v>42887</v>
      </c>
      <c r="B20">
        <v>97.84</v>
      </c>
      <c r="C20">
        <v>1.87</v>
      </c>
    </row>
    <row r="21" spans="1:3" x14ac:dyDescent="0.25">
      <c r="A21" s="1">
        <v>42917</v>
      </c>
      <c r="B21">
        <v>99.86</v>
      </c>
      <c r="C21">
        <v>0</v>
      </c>
    </row>
    <row r="22" spans="1:3" x14ac:dyDescent="0.25">
      <c r="A22" s="1">
        <v>42948</v>
      </c>
      <c r="B22">
        <v>81.63</v>
      </c>
      <c r="C22">
        <v>14.06</v>
      </c>
    </row>
    <row r="23" spans="1:3" x14ac:dyDescent="0.25">
      <c r="A23" s="1">
        <v>42979</v>
      </c>
      <c r="B23">
        <v>90.17</v>
      </c>
      <c r="C23">
        <v>9.83</v>
      </c>
    </row>
    <row r="24" spans="1:3" x14ac:dyDescent="0.25">
      <c r="A24" s="1">
        <v>43009</v>
      </c>
      <c r="B24">
        <v>88.5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89</v>
      </c>
      <c r="C26">
        <v>9.06</v>
      </c>
    </row>
    <row r="27" spans="1:3" x14ac:dyDescent="0.25">
      <c r="A27" s="1">
        <v>43101</v>
      </c>
      <c r="B27">
        <v>91.44</v>
      </c>
      <c r="C27">
        <v>7.46</v>
      </c>
    </row>
    <row r="28" spans="1:3" x14ac:dyDescent="0.25">
      <c r="A28" s="1">
        <v>43132</v>
      </c>
      <c r="B28">
        <v>88.36</v>
      </c>
      <c r="C28">
        <v>0</v>
      </c>
    </row>
    <row r="29" spans="1:3" x14ac:dyDescent="0.25">
      <c r="A29" s="1">
        <v>43160</v>
      </c>
      <c r="B29">
        <v>92.01</v>
      </c>
      <c r="C29">
        <v>0</v>
      </c>
    </row>
    <row r="30" spans="1:3" x14ac:dyDescent="0.25">
      <c r="A30" s="1">
        <v>43191</v>
      </c>
      <c r="B30">
        <v>94.05</v>
      </c>
      <c r="C30">
        <v>0</v>
      </c>
    </row>
    <row r="31" spans="1:3" x14ac:dyDescent="0.25">
      <c r="A31" s="1">
        <v>43221</v>
      </c>
      <c r="B31">
        <v>80.67</v>
      </c>
      <c r="C31">
        <v>10.83</v>
      </c>
    </row>
    <row r="32" spans="1:3" x14ac:dyDescent="0.25">
      <c r="A32" s="1">
        <v>43252</v>
      </c>
      <c r="B32">
        <v>89.48</v>
      </c>
      <c r="C32">
        <v>1.0900000000000001</v>
      </c>
    </row>
    <row r="33" spans="1:3" x14ac:dyDescent="0.25">
      <c r="A33" s="1">
        <v>43282</v>
      </c>
      <c r="B33">
        <v>99.26</v>
      </c>
      <c r="C33">
        <v>0</v>
      </c>
    </row>
    <row r="34" spans="1:3" x14ac:dyDescent="0.25">
      <c r="A34" s="1">
        <v>43313</v>
      </c>
      <c r="B34">
        <v>87.86</v>
      </c>
      <c r="C34">
        <v>1.63</v>
      </c>
    </row>
    <row r="35" spans="1:3" x14ac:dyDescent="0.25">
      <c r="A35" s="1">
        <v>43344</v>
      </c>
      <c r="B35">
        <v>0</v>
      </c>
      <c r="C35">
        <v>0</v>
      </c>
    </row>
    <row r="36" spans="1:3" x14ac:dyDescent="0.25">
      <c r="A36" s="1">
        <v>43374</v>
      </c>
      <c r="B36">
        <v>0</v>
      </c>
      <c r="C36">
        <v>0</v>
      </c>
    </row>
    <row r="37" spans="1:3" x14ac:dyDescent="0.25">
      <c r="A37" s="1">
        <v>43405</v>
      </c>
      <c r="B37">
        <v>0</v>
      </c>
      <c r="C37">
        <v>0</v>
      </c>
    </row>
    <row r="38" spans="1:3" x14ac:dyDescent="0.25">
      <c r="A38" s="1">
        <v>43435</v>
      </c>
      <c r="B38">
        <v>7.6</v>
      </c>
      <c r="C38">
        <v>54.73</v>
      </c>
    </row>
    <row r="39" spans="1:3" x14ac:dyDescent="0.25">
      <c r="A39" s="1">
        <v>43466</v>
      </c>
      <c r="B39">
        <v>86.81</v>
      </c>
      <c r="C39">
        <v>0</v>
      </c>
    </row>
    <row r="40" spans="1:3" x14ac:dyDescent="0.25">
      <c r="A40" s="1">
        <v>43497</v>
      </c>
      <c r="B40">
        <v>87.05</v>
      </c>
      <c r="C40">
        <v>0</v>
      </c>
    </row>
    <row r="41" spans="1:3" x14ac:dyDescent="0.25">
      <c r="A41" s="1">
        <v>43525</v>
      </c>
      <c r="B41">
        <v>91.9</v>
      </c>
      <c r="C41">
        <v>0</v>
      </c>
    </row>
    <row r="42" spans="1:3" x14ac:dyDescent="0.25">
      <c r="A42" s="1">
        <v>43556</v>
      </c>
      <c r="B42">
        <v>73.62</v>
      </c>
      <c r="C42">
        <v>13.63</v>
      </c>
    </row>
    <row r="43" spans="1:3" x14ac:dyDescent="0.25">
      <c r="A43" s="1">
        <v>43586</v>
      </c>
      <c r="B43">
        <v>97.39</v>
      </c>
      <c r="C43">
        <v>0</v>
      </c>
    </row>
    <row r="44" spans="1:3" x14ac:dyDescent="0.25">
      <c r="A44" s="1">
        <v>43617</v>
      </c>
      <c r="B44">
        <v>98.69</v>
      </c>
      <c r="C44">
        <v>0</v>
      </c>
    </row>
    <row r="45" spans="1:3" x14ac:dyDescent="0.25">
      <c r="A45" s="1">
        <v>43647</v>
      </c>
      <c r="B45">
        <v>98.09</v>
      </c>
      <c r="C45">
        <v>0</v>
      </c>
    </row>
    <row r="46" spans="1:3" x14ac:dyDescent="0.25">
      <c r="A46" s="1">
        <v>43678</v>
      </c>
      <c r="B46">
        <v>99.09</v>
      </c>
      <c r="C46">
        <v>0</v>
      </c>
    </row>
    <row r="47" spans="1:3" x14ac:dyDescent="0.25">
      <c r="A47" s="1">
        <v>43709</v>
      </c>
      <c r="B47">
        <v>99.69</v>
      </c>
      <c r="C47">
        <v>0</v>
      </c>
    </row>
    <row r="48" spans="1:3" x14ac:dyDescent="0.25">
      <c r="A48" s="1">
        <v>43739</v>
      </c>
      <c r="B48">
        <v>94.51</v>
      </c>
      <c r="C48">
        <v>0</v>
      </c>
    </row>
    <row r="49" spans="1:3" x14ac:dyDescent="0.25">
      <c r="A49" s="1">
        <v>43770</v>
      </c>
      <c r="B49">
        <v>97.37</v>
      </c>
      <c r="C49">
        <v>0</v>
      </c>
    </row>
    <row r="50" spans="1:3" x14ac:dyDescent="0.25">
      <c r="A50" s="1">
        <v>43800</v>
      </c>
      <c r="B50">
        <v>99.76</v>
      </c>
      <c r="C50">
        <v>0</v>
      </c>
    </row>
    <row r="51" spans="1:3" x14ac:dyDescent="0.25">
      <c r="A51" s="1">
        <v>43831</v>
      </c>
      <c r="B51">
        <v>98.2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91.46</v>
      </c>
      <c r="C53">
        <v>0</v>
      </c>
    </row>
    <row r="54" spans="1:3" x14ac:dyDescent="0.25">
      <c r="A54" s="1">
        <v>43922</v>
      </c>
      <c r="B54">
        <v>98.95</v>
      </c>
      <c r="C54">
        <v>0</v>
      </c>
    </row>
    <row r="55" spans="1:3" x14ac:dyDescent="0.25">
      <c r="A55" s="1">
        <v>43952</v>
      </c>
      <c r="B55">
        <v>98.94</v>
      </c>
      <c r="C55">
        <v>0</v>
      </c>
    </row>
    <row r="56" spans="1:3" x14ac:dyDescent="0.25">
      <c r="A56" s="1">
        <v>43983</v>
      </c>
      <c r="B56">
        <v>60.08</v>
      </c>
      <c r="C56">
        <v>24.36</v>
      </c>
    </row>
    <row r="57" spans="1:3" x14ac:dyDescent="0.25">
      <c r="A57" s="1">
        <v>44013</v>
      </c>
      <c r="B57">
        <v>89.27</v>
      </c>
      <c r="C57">
        <v>7.72</v>
      </c>
    </row>
    <row r="58" spans="1:3" x14ac:dyDescent="0.25">
      <c r="A58" s="1">
        <v>44044</v>
      </c>
      <c r="B58">
        <v>99.89</v>
      </c>
      <c r="C58">
        <v>0</v>
      </c>
    </row>
    <row r="59" spans="1:3" x14ac:dyDescent="0.25">
      <c r="A59" s="1">
        <v>44075</v>
      </c>
      <c r="B59">
        <v>83.14</v>
      </c>
      <c r="C59">
        <v>12.95</v>
      </c>
    </row>
    <row r="60" spans="1:3" x14ac:dyDescent="0.25">
      <c r="A60" s="1">
        <v>44105</v>
      </c>
      <c r="B60">
        <v>87.73</v>
      </c>
      <c r="C60">
        <v>0</v>
      </c>
    </row>
    <row r="61" spans="1:3" x14ac:dyDescent="0.25">
      <c r="A61" s="1">
        <v>44136</v>
      </c>
      <c r="B61">
        <v>89.29</v>
      </c>
      <c r="C61">
        <v>0</v>
      </c>
    </row>
    <row r="62" spans="1:3" x14ac:dyDescent="0.25">
      <c r="A62" s="1">
        <v>44166</v>
      </c>
      <c r="B62">
        <v>86.89</v>
      </c>
      <c r="C62">
        <v>11.63</v>
      </c>
    </row>
  </sheetData>
  <pageMargins left="0.7" right="0.7" top="0.75" bottom="0.75" header="0.3" footer="0.3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22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79.599999999999994</v>
      </c>
      <c r="C3">
        <v>6.9</v>
      </c>
    </row>
    <row r="4" spans="1:3" x14ac:dyDescent="0.25">
      <c r="A4" s="1">
        <v>42401</v>
      </c>
      <c r="B4">
        <v>79.86</v>
      </c>
      <c r="C4">
        <v>0</v>
      </c>
    </row>
    <row r="5" spans="1:3" x14ac:dyDescent="0.25">
      <c r="A5" s="1">
        <v>42430</v>
      </c>
      <c r="B5">
        <v>10.82</v>
      </c>
      <c r="C5">
        <v>0</v>
      </c>
    </row>
    <row r="6" spans="1:3" x14ac:dyDescent="0.25">
      <c r="A6" s="1">
        <v>42461</v>
      </c>
      <c r="B6">
        <v>0</v>
      </c>
      <c r="C6">
        <v>0</v>
      </c>
    </row>
    <row r="7" spans="1:3" x14ac:dyDescent="0.25">
      <c r="A7" s="1">
        <v>42491</v>
      </c>
      <c r="B7">
        <v>19.57</v>
      </c>
      <c r="C7">
        <v>22.45</v>
      </c>
    </row>
    <row r="8" spans="1:3" x14ac:dyDescent="0.25">
      <c r="A8" s="1">
        <v>42522</v>
      </c>
      <c r="B8">
        <v>98.53</v>
      </c>
      <c r="C8">
        <v>0</v>
      </c>
    </row>
    <row r="9" spans="1:3" x14ac:dyDescent="0.25">
      <c r="A9" s="1">
        <v>42552</v>
      </c>
      <c r="B9">
        <v>99.82</v>
      </c>
      <c r="C9">
        <v>0</v>
      </c>
    </row>
    <row r="10" spans="1:3" x14ac:dyDescent="0.25">
      <c r="A10" s="1">
        <v>42583</v>
      </c>
      <c r="B10">
        <v>99.63</v>
      </c>
      <c r="C10">
        <v>0</v>
      </c>
    </row>
    <row r="11" spans="1:3" x14ac:dyDescent="0.25">
      <c r="A11" s="1">
        <v>42614</v>
      </c>
      <c r="B11">
        <v>98.5</v>
      </c>
      <c r="C11">
        <v>1.1499999999999999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87.12</v>
      </c>
      <c r="C14">
        <v>3.13</v>
      </c>
    </row>
    <row r="15" spans="1:3" x14ac:dyDescent="0.25">
      <c r="A15" s="1">
        <v>42736</v>
      </c>
      <c r="B15">
        <v>98.95</v>
      </c>
      <c r="C15">
        <v>0</v>
      </c>
    </row>
    <row r="16" spans="1:3" x14ac:dyDescent="0.25">
      <c r="A16" s="1">
        <v>42767</v>
      </c>
      <c r="B16">
        <v>99.93</v>
      </c>
      <c r="C16">
        <v>0</v>
      </c>
    </row>
    <row r="17" spans="1:3" x14ac:dyDescent="0.25">
      <c r="A17" s="1">
        <v>42795</v>
      </c>
      <c r="B17">
        <v>81.3</v>
      </c>
      <c r="C17">
        <v>13.29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78.069999999999993</v>
      </c>
      <c r="C19">
        <v>4.28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92.9</v>
      </c>
      <c r="C21">
        <v>7.01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99.87</v>
      </c>
      <c r="C23">
        <v>0</v>
      </c>
    </row>
    <row r="24" spans="1:3" x14ac:dyDescent="0.25">
      <c r="A24" s="1">
        <v>43009</v>
      </c>
      <c r="B24">
        <v>97.45</v>
      </c>
      <c r="C24">
        <v>0</v>
      </c>
    </row>
    <row r="25" spans="1:3" x14ac:dyDescent="0.25">
      <c r="A25" s="1">
        <v>43040</v>
      </c>
      <c r="B25">
        <v>84.98</v>
      </c>
      <c r="C25">
        <v>1.62</v>
      </c>
    </row>
    <row r="26" spans="1:3" x14ac:dyDescent="0.25">
      <c r="A26" s="1">
        <v>43070</v>
      </c>
      <c r="B26">
        <v>77.510000000000005</v>
      </c>
      <c r="C26">
        <v>22.49</v>
      </c>
    </row>
    <row r="27" spans="1:3" x14ac:dyDescent="0.25">
      <c r="A27" s="1">
        <v>43101</v>
      </c>
      <c r="B27">
        <v>98.12</v>
      </c>
      <c r="C27">
        <v>0</v>
      </c>
    </row>
    <row r="28" spans="1:3" x14ac:dyDescent="0.25">
      <c r="A28" s="1">
        <v>43132</v>
      </c>
      <c r="B28">
        <v>99.19</v>
      </c>
      <c r="C28">
        <v>0</v>
      </c>
    </row>
    <row r="29" spans="1:3" x14ac:dyDescent="0.25">
      <c r="A29" s="1">
        <v>43160</v>
      </c>
      <c r="B29">
        <v>94.38</v>
      </c>
      <c r="C29">
        <v>0</v>
      </c>
    </row>
    <row r="30" spans="1:3" x14ac:dyDescent="0.25">
      <c r="A30" s="1">
        <v>43191</v>
      </c>
      <c r="B30">
        <v>70.56</v>
      </c>
      <c r="C30">
        <v>18.02</v>
      </c>
    </row>
    <row r="31" spans="1:3" x14ac:dyDescent="0.25">
      <c r="A31" s="1">
        <v>43221</v>
      </c>
      <c r="B31">
        <v>95.76</v>
      </c>
      <c r="C31">
        <v>0</v>
      </c>
    </row>
    <row r="32" spans="1:3" x14ac:dyDescent="0.25">
      <c r="A32" s="1">
        <v>43252</v>
      </c>
      <c r="B32">
        <v>74.14</v>
      </c>
      <c r="C32">
        <v>5.38</v>
      </c>
    </row>
    <row r="33" spans="1:3" x14ac:dyDescent="0.25">
      <c r="A33" s="1">
        <v>43282</v>
      </c>
      <c r="B33">
        <v>96.85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87.82</v>
      </c>
      <c r="C35">
        <v>12.18</v>
      </c>
    </row>
    <row r="36" spans="1:3" x14ac:dyDescent="0.25">
      <c r="A36" s="1">
        <v>43374</v>
      </c>
      <c r="B36">
        <v>94.43</v>
      </c>
      <c r="C36">
        <v>0</v>
      </c>
    </row>
    <row r="37" spans="1:3" x14ac:dyDescent="0.25">
      <c r="A37" s="1">
        <v>43405</v>
      </c>
      <c r="B37">
        <v>97.6</v>
      </c>
      <c r="C37">
        <v>0</v>
      </c>
    </row>
    <row r="38" spans="1:3" x14ac:dyDescent="0.25">
      <c r="A38" s="1">
        <v>43435</v>
      </c>
      <c r="B38">
        <v>83.58</v>
      </c>
      <c r="C38">
        <v>0</v>
      </c>
    </row>
    <row r="39" spans="1:3" x14ac:dyDescent="0.25">
      <c r="A39" s="1">
        <v>43466</v>
      </c>
      <c r="B39">
        <v>97.16</v>
      </c>
      <c r="C39">
        <v>0</v>
      </c>
    </row>
    <row r="40" spans="1:3" x14ac:dyDescent="0.25">
      <c r="A40" s="1">
        <v>43497</v>
      </c>
      <c r="B40">
        <v>96.64</v>
      </c>
      <c r="C40">
        <v>0</v>
      </c>
    </row>
    <row r="41" spans="1:3" x14ac:dyDescent="0.25">
      <c r="A41" s="1">
        <v>43525</v>
      </c>
      <c r="B41">
        <v>79.709999999999994</v>
      </c>
      <c r="C41">
        <v>0</v>
      </c>
    </row>
    <row r="42" spans="1:3" x14ac:dyDescent="0.25">
      <c r="A42" s="1">
        <v>43556</v>
      </c>
      <c r="B42">
        <v>89.11</v>
      </c>
      <c r="C42">
        <v>0</v>
      </c>
    </row>
    <row r="43" spans="1:3" x14ac:dyDescent="0.25">
      <c r="A43" s="1">
        <v>43586</v>
      </c>
      <c r="B43">
        <v>75.8</v>
      </c>
      <c r="C43">
        <v>9.4</v>
      </c>
    </row>
    <row r="44" spans="1:3" x14ac:dyDescent="0.25">
      <c r="A44" s="1">
        <v>43617</v>
      </c>
      <c r="B44">
        <v>97.37</v>
      </c>
      <c r="C44">
        <v>0</v>
      </c>
    </row>
    <row r="45" spans="1:3" x14ac:dyDescent="0.25">
      <c r="A45" s="1">
        <v>43647</v>
      </c>
      <c r="B45">
        <v>97.37</v>
      </c>
      <c r="C45">
        <v>0</v>
      </c>
    </row>
    <row r="46" spans="1:3" x14ac:dyDescent="0.25">
      <c r="A46" s="1">
        <v>43678</v>
      </c>
      <c r="B46">
        <v>85.41</v>
      </c>
      <c r="C46">
        <v>7.27</v>
      </c>
    </row>
    <row r="47" spans="1:3" x14ac:dyDescent="0.25">
      <c r="A47" s="1">
        <v>43709</v>
      </c>
      <c r="B47">
        <v>90.69</v>
      </c>
      <c r="C47">
        <v>0</v>
      </c>
    </row>
    <row r="48" spans="1:3" x14ac:dyDescent="0.25">
      <c r="A48" s="1">
        <v>43739</v>
      </c>
      <c r="B48">
        <v>80.790000000000006</v>
      </c>
      <c r="C48">
        <v>12.18</v>
      </c>
    </row>
    <row r="49" spans="1:3" x14ac:dyDescent="0.25">
      <c r="A49" s="1">
        <v>43770</v>
      </c>
      <c r="B49">
        <v>46.82</v>
      </c>
      <c r="C49">
        <v>40.85</v>
      </c>
    </row>
    <row r="50" spans="1:3" x14ac:dyDescent="0.25">
      <c r="A50" s="1">
        <v>43800</v>
      </c>
      <c r="B50">
        <v>97.36</v>
      </c>
      <c r="C50">
        <v>0</v>
      </c>
    </row>
    <row r="51" spans="1:3" x14ac:dyDescent="0.25">
      <c r="A51" s="1">
        <v>43831</v>
      </c>
      <c r="B51">
        <v>96.11</v>
      </c>
      <c r="C51">
        <v>0</v>
      </c>
    </row>
    <row r="52" spans="1:3" x14ac:dyDescent="0.25">
      <c r="A52" s="1">
        <v>43862</v>
      </c>
      <c r="B52">
        <v>95.79</v>
      </c>
      <c r="C52">
        <v>0</v>
      </c>
    </row>
    <row r="53" spans="1:3" x14ac:dyDescent="0.25">
      <c r="A53" s="1">
        <v>43891</v>
      </c>
      <c r="B53">
        <v>92.54</v>
      </c>
      <c r="C53">
        <v>0</v>
      </c>
    </row>
    <row r="54" spans="1:3" x14ac:dyDescent="0.25">
      <c r="A54" s="1">
        <v>43922</v>
      </c>
      <c r="B54">
        <v>93.06</v>
      </c>
      <c r="C54">
        <v>0</v>
      </c>
    </row>
    <row r="55" spans="1:3" x14ac:dyDescent="0.25">
      <c r="A55" s="1">
        <v>43952</v>
      </c>
      <c r="B55">
        <v>39.85</v>
      </c>
      <c r="C55">
        <v>57.19</v>
      </c>
    </row>
    <row r="56" spans="1:3" x14ac:dyDescent="0.25">
      <c r="A56" s="1">
        <v>43983</v>
      </c>
      <c r="B56">
        <v>75.400000000000006</v>
      </c>
      <c r="C56">
        <v>23.66</v>
      </c>
    </row>
    <row r="57" spans="1:3" x14ac:dyDescent="0.25">
      <c r="A57" s="1">
        <v>44013</v>
      </c>
      <c r="B57">
        <v>89.76</v>
      </c>
      <c r="C57">
        <v>8.8800000000000008</v>
      </c>
    </row>
    <row r="58" spans="1:3" x14ac:dyDescent="0.25">
      <c r="A58" s="1">
        <v>44044</v>
      </c>
      <c r="B58">
        <v>86.31</v>
      </c>
      <c r="C58">
        <v>13.11</v>
      </c>
    </row>
    <row r="59" spans="1:3" x14ac:dyDescent="0.25">
      <c r="A59" s="1">
        <v>44075</v>
      </c>
      <c r="B59">
        <v>99.27</v>
      </c>
      <c r="C59">
        <v>0</v>
      </c>
    </row>
    <row r="60" spans="1:3" x14ac:dyDescent="0.25">
      <c r="A60" s="1">
        <v>44105</v>
      </c>
      <c r="B60">
        <v>98.83</v>
      </c>
      <c r="C60">
        <v>0</v>
      </c>
    </row>
    <row r="61" spans="1:3" x14ac:dyDescent="0.25">
      <c r="A61" s="1">
        <v>44136</v>
      </c>
      <c r="B61">
        <v>97.72</v>
      </c>
      <c r="C61">
        <v>0</v>
      </c>
    </row>
    <row r="62" spans="1:3" x14ac:dyDescent="0.25">
      <c r="A62" s="1">
        <v>44166</v>
      </c>
      <c r="B62">
        <v>68.44</v>
      </c>
      <c r="C62">
        <v>11.93</v>
      </c>
    </row>
  </sheetData>
  <pageMargins left="0.7" right="0.7" top="0.75" bottom="0.75" header="0.3" footer="0.3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>
      <selection activeCell="H37" sqref="H37"/>
    </sheetView>
  </sheetViews>
  <sheetFormatPr defaultRowHeight="15" x14ac:dyDescent="0.25"/>
  <sheetData>
    <row r="1" spans="1:3" x14ac:dyDescent="0.25">
      <c r="A1" t="s">
        <v>23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88.24</v>
      </c>
      <c r="C3">
        <v>11.76</v>
      </c>
    </row>
    <row r="4" spans="1:3" x14ac:dyDescent="0.25">
      <c r="A4" s="1">
        <v>42401</v>
      </c>
      <c r="B4">
        <v>54.27</v>
      </c>
      <c r="C4">
        <v>22.61</v>
      </c>
    </row>
    <row r="5" spans="1:3" x14ac:dyDescent="0.25">
      <c r="A5" s="1">
        <v>42430</v>
      </c>
      <c r="B5">
        <v>93.14</v>
      </c>
      <c r="C5">
        <v>6.86</v>
      </c>
    </row>
    <row r="6" spans="1:3" x14ac:dyDescent="0.25">
      <c r="A6" s="1">
        <v>42461</v>
      </c>
      <c r="B6">
        <v>79.47</v>
      </c>
      <c r="C6">
        <v>20.53</v>
      </c>
    </row>
    <row r="7" spans="1:3" x14ac:dyDescent="0.25">
      <c r="A7" s="1">
        <v>42491</v>
      </c>
      <c r="B7">
        <v>59.6</v>
      </c>
      <c r="C7">
        <v>12.16</v>
      </c>
    </row>
    <row r="8" spans="1:3" x14ac:dyDescent="0.25">
      <c r="A8" s="1">
        <v>42522</v>
      </c>
      <c r="B8">
        <v>84.47</v>
      </c>
      <c r="C8">
        <v>14.42</v>
      </c>
    </row>
    <row r="9" spans="1:3" x14ac:dyDescent="0.25">
      <c r="A9" s="1">
        <v>42552</v>
      </c>
      <c r="B9">
        <v>43.71</v>
      </c>
      <c r="C9">
        <v>56.29</v>
      </c>
    </row>
    <row r="10" spans="1:3" x14ac:dyDescent="0.25">
      <c r="A10" s="1">
        <v>42583</v>
      </c>
      <c r="B10">
        <v>47.87</v>
      </c>
      <c r="C10">
        <v>48.24</v>
      </c>
    </row>
    <row r="11" spans="1:3" x14ac:dyDescent="0.25">
      <c r="A11" s="1">
        <v>42614</v>
      </c>
      <c r="B11">
        <v>73.510000000000005</v>
      </c>
      <c r="C11">
        <v>26.49</v>
      </c>
    </row>
    <row r="12" spans="1:3" x14ac:dyDescent="0.25">
      <c r="A12" s="1">
        <v>42644</v>
      </c>
      <c r="B12">
        <v>79.8</v>
      </c>
      <c r="C12">
        <v>20.2</v>
      </c>
    </row>
    <row r="13" spans="1:3" x14ac:dyDescent="0.25">
      <c r="A13" s="1">
        <v>42675</v>
      </c>
      <c r="B13">
        <v>60.97</v>
      </c>
      <c r="C13">
        <v>39.03</v>
      </c>
    </row>
    <row r="14" spans="1:3" x14ac:dyDescent="0.25">
      <c r="A14" s="1">
        <v>42705</v>
      </c>
      <c r="B14">
        <v>98.66</v>
      </c>
      <c r="C14">
        <v>0</v>
      </c>
    </row>
    <row r="15" spans="1:3" x14ac:dyDescent="0.25">
      <c r="A15" s="1">
        <v>42736</v>
      </c>
      <c r="B15">
        <v>89.12</v>
      </c>
      <c r="C15">
        <v>10.88</v>
      </c>
    </row>
    <row r="16" spans="1:3" x14ac:dyDescent="0.25">
      <c r="A16" s="1">
        <v>42767</v>
      </c>
      <c r="B16">
        <v>90.79</v>
      </c>
      <c r="C16">
        <v>9.2100000000000009</v>
      </c>
    </row>
    <row r="17" spans="1:3" x14ac:dyDescent="0.25">
      <c r="A17" s="1">
        <v>42795</v>
      </c>
      <c r="B17">
        <v>91.83</v>
      </c>
      <c r="C17">
        <v>3.78</v>
      </c>
    </row>
    <row r="18" spans="1:3" x14ac:dyDescent="0.25">
      <c r="A18" s="1">
        <v>42826</v>
      </c>
      <c r="B18">
        <v>92.38</v>
      </c>
      <c r="C18">
        <v>6.9</v>
      </c>
    </row>
    <row r="19" spans="1:3" x14ac:dyDescent="0.25">
      <c r="A19" s="1">
        <v>42856</v>
      </c>
      <c r="B19">
        <v>64.25</v>
      </c>
      <c r="C19">
        <v>27.7</v>
      </c>
    </row>
    <row r="20" spans="1:3" x14ac:dyDescent="0.25">
      <c r="A20" s="1">
        <v>42887</v>
      </c>
      <c r="B20">
        <v>88.35</v>
      </c>
      <c r="C20">
        <v>0.76</v>
      </c>
    </row>
    <row r="21" spans="1:3" x14ac:dyDescent="0.25">
      <c r="A21" s="1">
        <v>42917</v>
      </c>
      <c r="B21">
        <v>92.46</v>
      </c>
      <c r="C21">
        <v>7.54</v>
      </c>
    </row>
    <row r="22" spans="1:3" x14ac:dyDescent="0.25">
      <c r="A22" s="1">
        <v>42948</v>
      </c>
      <c r="B22">
        <v>13.91</v>
      </c>
      <c r="C22">
        <v>80.13</v>
      </c>
    </row>
    <row r="23" spans="1:3" x14ac:dyDescent="0.25">
      <c r="A23" s="1">
        <v>42979</v>
      </c>
      <c r="B23">
        <v>0</v>
      </c>
      <c r="C23">
        <v>100</v>
      </c>
    </row>
    <row r="24" spans="1:3" x14ac:dyDescent="0.25">
      <c r="A24" s="1">
        <v>43009</v>
      </c>
      <c r="B24">
        <v>0</v>
      </c>
      <c r="C24">
        <v>100</v>
      </c>
    </row>
    <row r="25" spans="1:3" x14ac:dyDescent="0.25">
      <c r="A25" s="1">
        <v>43040</v>
      </c>
      <c r="B25">
        <v>0</v>
      </c>
      <c r="C25">
        <v>100</v>
      </c>
    </row>
    <row r="26" spans="1:3" x14ac:dyDescent="0.25">
      <c r="A26" s="1">
        <v>43070</v>
      </c>
      <c r="B26">
        <v>29.54</v>
      </c>
      <c r="C26">
        <v>70.459999999999994</v>
      </c>
    </row>
    <row r="27" spans="1:3" x14ac:dyDescent="0.25">
      <c r="A27" s="1">
        <v>43101</v>
      </c>
      <c r="B27">
        <v>63.4</v>
      </c>
      <c r="C27">
        <v>36.6</v>
      </c>
    </row>
    <row r="28" spans="1:3" x14ac:dyDescent="0.25">
      <c r="A28" s="1">
        <v>43132</v>
      </c>
      <c r="B28">
        <v>97.32</v>
      </c>
      <c r="C28">
        <v>2.68</v>
      </c>
    </row>
    <row r="29" spans="1:3" x14ac:dyDescent="0.25">
      <c r="A29" s="1">
        <v>43160</v>
      </c>
      <c r="B29">
        <v>66.709999999999994</v>
      </c>
      <c r="C29">
        <v>33.29</v>
      </c>
    </row>
    <row r="30" spans="1:3" x14ac:dyDescent="0.25">
      <c r="A30" s="1">
        <v>43191</v>
      </c>
      <c r="B30">
        <v>50.01</v>
      </c>
      <c r="C30">
        <v>24.03</v>
      </c>
    </row>
    <row r="31" spans="1:3" x14ac:dyDescent="0.25">
      <c r="A31" s="1">
        <v>43221</v>
      </c>
      <c r="B31">
        <v>89.52</v>
      </c>
      <c r="C31">
        <v>10.48</v>
      </c>
    </row>
    <row r="32" spans="1:3" x14ac:dyDescent="0.25">
      <c r="A32" s="1">
        <v>43252</v>
      </c>
      <c r="B32">
        <v>71.099999999999994</v>
      </c>
      <c r="C32">
        <v>28.9</v>
      </c>
    </row>
    <row r="33" spans="1:3" x14ac:dyDescent="0.25">
      <c r="A33" s="1">
        <v>43282</v>
      </c>
      <c r="B33">
        <v>85.05</v>
      </c>
      <c r="C33">
        <v>13.22</v>
      </c>
    </row>
    <row r="34" spans="1:3" x14ac:dyDescent="0.25">
      <c r="A34" s="1">
        <v>43313</v>
      </c>
      <c r="B34">
        <v>1.74</v>
      </c>
      <c r="C34">
        <v>98.26</v>
      </c>
    </row>
    <row r="35" spans="1:3" x14ac:dyDescent="0.25">
      <c r="A35" s="1">
        <v>43344</v>
      </c>
      <c r="B35">
        <v>0</v>
      </c>
      <c r="C35">
        <v>100</v>
      </c>
    </row>
    <row r="36" spans="1:3" x14ac:dyDescent="0.25">
      <c r="A36" s="1">
        <v>43374</v>
      </c>
      <c r="B36">
        <v>0</v>
      </c>
      <c r="C36">
        <v>100</v>
      </c>
    </row>
    <row r="37" spans="1:3" x14ac:dyDescent="0.25">
      <c r="A37" s="1">
        <v>43405</v>
      </c>
      <c r="B37">
        <v>0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59.02</v>
      </c>
      <c r="C40">
        <v>40.98</v>
      </c>
    </row>
    <row r="41" spans="1:3" x14ac:dyDescent="0.25">
      <c r="A41" s="1">
        <v>43525</v>
      </c>
      <c r="B41">
        <v>87.38</v>
      </c>
      <c r="C41">
        <v>6.01</v>
      </c>
    </row>
    <row r="42" spans="1:3" x14ac:dyDescent="0.25">
      <c r="A42" s="1">
        <v>43556</v>
      </c>
      <c r="B42">
        <v>81.86</v>
      </c>
      <c r="C42">
        <v>18.14</v>
      </c>
    </row>
    <row r="43" spans="1:3" x14ac:dyDescent="0.25">
      <c r="A43" s="1">
        <v>43586</v>
      </c>
      <c r="B43">
        <v>73.39</v>
      </c>
      <c r="C43">
        <v>26.61</v>
      </c>
    </row>
    <row r="44" spans="1:3" x14ac:dyDescent="0.25">
      <c r="A44" s="1">
        <v>43617</v>
      </c>
      <c r="B44">
        <v>46.94</v>
      </c>
      <c r="C44">
        <v>31.62</v>
      </c>
    </row>
    <row r="45" spans="1:3" x14ac:dyDescent="0.25">
      <c r="A45" s="1">
        <v>43647</v>
      </c>
      <c r="B45">
        <v>0</v>
      </c>
      <c r="C45">
        <v>0</v>
      </c>
    </row>
    <row r="46" spans="1:3" x14ac:dyDescent="0.25">
      <c r="A46" s="1">
        <v>43678</v>
      </c>
      <c r="B46">
        <v>0</v>
      </c>
      <c r="C46">
        <v>0</v>
      </c>
    </row>
    <row r="47" spans="1:3" x14ac:dyDescent="0.25">
      <c r="A47" s="1">
        <v>43709</v>
      </c>
      <c r="B47">
        <v>82.46</v>
      </c>
      <c r="C47">
        <v>2.4500000000000002</v>
      </c>
    </row>
    <row r="48" spans="1:3" x14ac:dyDescent="0.25">
      <c r="A48" s="1">
        <v>43739</v>
      </c>
      <c r="B48">
        <v>93.49</v>
      </c>
      <c r="C48">
        <v>6.51</v>
      </c>
    </row>
    <row r="49" spans="1:3" x14ac:dyDescent="0.25">
      <c r="A49" s="1">
        <v>43770</v>
      </c>
      <c r="B49">
        <v>95.65</v>
      </c>
      <c r="C49">
        <v>0.65</v>
      </c>
    </row>
    <row r="50" spans="1:3" x14ac:dyDescent="0.25">
      <c r="A50" s="1">
        <v>43800</v>
      </c>
      <c r="B50">
        <v>68.040000000000006</v>
      </c>
      <c r="C50">
        <v>0</v>
      </c>
    </row>
    <row r="51" spans="1:3" x14ac:dyDescent="0.25">
      <c r="A51" s="1">
        <v>43831</v>
      </c>
      <c r="B51">
        <v>91.36</v>
      </c>
      <c r="C51">
        <v>8.64</v>
      </c>
    </row>
    <row r="52" spans="1:3" x14ac:dyDescent="0.25">
      <c r="A52" s="1">
        <v>43862</v>
      </c>
      <c r="B52">
        <v>92.01</v>
      </c>
      <c r="C52">
        <v>7.99</v>
      </c>
    </row>
    <row r="53" spans="1:3" x14ac:dyDescent="0.25">
      <c r="A53" s="1">
        <v>43891</v>
      </c>
      <c r="B53">
        <v>80.930000000000007</v>
      </c>
      <c r="C53">
        <v>18.91</v>
      </c>
    </row>
    <row r="54" spans="1:3" x14ac:dyDescent="0.25">
      <c r="A54" s="1">
        <v>43922</v>
      </c>
      <c r="B54">
        <v>86.93</v>
      </c>
      <c r="C54">
        <v>13.07</v>
      </c>
    </row>
    <row r="55" spans="1:3" x14ac:dyDescent="0.25">
      <c r="A55" s="1">
        <v>43952</v>
      </c>
      <c r="B55">
        <v>97.91</v>
      </c>
      <c r="C55">
        <v>1.07</v>
      </c>
    </row>
    <row r="56" spans="1:3" x14ac:dyDescent="0.25">
      <c r="A56" s="1">
        <v>43983</v>
      </c>
      <c r="B56">
        <v>72.540000000000006</v>
      </c>
      <c r="C56">
        <v>5.16</v>
      </c>
    </row>
    <row r="57" spans="1:3" x14ac:dyDescent="0.25">
      <c r="A57" s="1">
        <v>44013</v>
      </c>
      <c r="B57">
        <v>53.73</v>
      </c>
      <c r="C57">
        <v>16.21</v>
      </c>
    </row>
    <row r="58" spans="1:3" x14ac:dyDescent="0.25">
      <c r="A58" s="1">
        <v>44044</v>
      </c>
      <c r="B58">
        <v>14.06</v>
      </c>
      <c r="C58">
        <v>0</v>
      </c>
    </row>
    <row r="59" spans="1:3" x14ac:dyDescent="0.25">
      <c r="A59" s="1">
        <v>44075</v>
      </c>
      <c r="B59">
        <v>52.33</v>
      </c>
      <c r="C59">
        <v>9.85</v>
      </c>
    </row>
    <row r="60" spans="1:3" x14ac:dyDescent="0.25">
      <c r="A60" s="1">
        <v>44105</v>
      </c>
      <c r="B60">
        <v>59.41</v>
      </c>
      <c r="C60">
        <v>0</v>
      </c>
    </row>
    <row r="61" spans="1:3" x14ac:dyDescent="0.25">
      <c r="A61" s="1">
        <v>44136</v>
      </c>
      <c r="B61">
        <v>85.25</v>
      </c>
      <c r="C61">
        <v>2.35</v>
      </c>
    </row>
    <row r="62" spans="1:3" x14ac:dyDescent="0.25">
      <c r="A62" s="1">
        <v>44166</v>
      </c>
      <c r="B62">
        <v>96.32</v>
      </c>
      <c r="C62">
        <v>2.06</v>
      </c>
    </row>
  </sheetData>
  <pageMargins left="0.7" right="0.7" top="0.75" bottom="0.75" header="0.3" footer="0.3"/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81.05</v>
      </c>
      <c r="C3">
        <v>18.95</v>
      </c>
    </row>
    <row r="4" spans="1:3" x14ac:dyDescent="0.25">
      <c r="A4" s="1">
        <v>42401</v>
      </c>
      <c r="B4">
        <v>54.24</v>
      </c>
      <c r="C4">
        <v>22.64</v>
      </c>
    </row>
    <row r="5" spans="1:3" x14ac:dyDescent="0.25">
      <c r="A5" s="1">
        <v>42430</v>
      </c>
      <c r="B5">
        <v>90.83</v>
      </c>
      <c r="C5">
        <v>9.17</v>
      </c>
    </row>
    <row r="6" spans="1:3" x14ac:dyDescent="0.25">
      <c r="A6" s="1">
        <v>42461</v>
      </c>
      <c r="B6">
        <v>79.41</v>
      </c>
      <c r="C6">
        <v>20.59</v>
      </c>
    </row>
    <row r="7" spans="1:3" x14ac:dyDescent="0.25">
      <c r="A7" s="1">
        <v>42491</v>
      </c>
      <c r="B7">
        <v>59.61</v>
      </c>
      <c r="C7">
        <v>12.19</v>
      </c>
    </row>
    <row r="8" spans="1:3" x14ac:dyDescent="0.25">
      <c r="A8" s="1">
        <v>42522</v>
      </c>
      <c r="B8">
        <v>71.95</v>
      </c>
      <c r="C8">
        <v>16.57</v>
      </c>
    </row>
    <row r="9" spans="1:3" x14ac:dyDescent="0.25">
      <c r="A9" s="1">
        <v>42552</v>
      </c>
      <c r="B9">
        <v>81.08</v>
      </c>
      <c r="C9">
        <v>18.920000000000002</v>
      </c>
    </row>
    <row r="10" spans="1:3" x14ac:dyDescent="0.25">
      <c r="A10" s="1">
        <v>42583</v>
      </c>
      <c r="B10">
        <v>52.42</v>
      </c>
      <c r="C10">
        <v>47.58</v>
      </c>
    </row>
    <row r="11" spans="1:3" x14ac:dyDescent="0.25">
      <c r="A11" s="1">
        <v>42614</v>
      </c>
      <c r="B11">
        <v>72.77</v>
      </c>
      <c r="C11">
        <v>27.23</v>
      </c>
    </row>
    <row r="12" spans="1:3" x14ac:dyDescent="0.25">
      <c r="A12" s="1">
        <v>42644</v>
      </c>
      <c r="B12">
        <v>71.48</v>
      </c>
      <c r="C12">
        <v>28.52</v>
      </c>
    </row>
    <row r="13" spans="1:3" x14ac:dyDescent="0.25">
      <c r="A13" s="1">
        <v>42675</v>
      </c>
      <c r="B13">
        <v>57.33</v>
      </c>
      <c r="C13">
        <v>42.67</v>
      </c>
    </row>
    <row r="14" spans="1:3" x14ac:dyDescent="0.25">
      <c r="A14" s="1">
        <v>42705</v>
      </c>
      <c r="B14">
        <v>96.72</v>
      </c>
      <c r="C14">
        <v>0</v>
      </c>
    </row>
    <row r="15" spans="1:3" x14ac:dyDescent="0.25">
      <c r="A15" s="1">
        <v>42736</v>
      </c>
      <c r="B15">
        <v>86.45</v>
      </c>
      <c r="C15">
        <v>11.66</v>
      </c>
    </row>
    <row r="16" spans="1:3" x14ac:dyDescent="0.25">
      <c r="A16" s="1">
        <v>42767</v>
      </c>
      <c r="B16">
        <v>98.28</v>
      </c>
      <c r="C16">
        <v>1.72</v>
      </c>
    </row>
    <row r="17" spans="1:3" x14ac:dyDescent="0.25">
      <c r="A17" s="1">
        <v>42795</v>
      </c>
      <c r="B17">
        <v>92.36</v>
      </c>
      <c r="C17">
        <v>3.75</v>
      </c>
    </row>
    <row r="18" spans="1:3" x14ac:dyDescent="0.25">
      <c r="A18" s="1">
        <v>42826</v>
      </c>
      <c r="B18">
        <v>72.36</v>
      </c>
      <c r="C18">
        <v>25.18</v>
      </c>
    </row>
    <row r="19" spans="1:3" x14ac:dyDescent="0.25">
      <c r="A19" s="1">
        <v>42856</v>
      </c>
      <c r="B19">
        <v>46.76</v>
      </c>
      <c r="C19">
        <v>53.24</v>
      </c>
    </row>
    <row r="20" spans="1:3" x14ac:dyDescent="0.25">
      <c r="A20" s="1">
        <v>42887</v>
      </c>
      <c r="B20">
        <v>73.92</v>
      </c>
      <c r="C20">
        <v>18.350000000000001</v>
      </c>
    </row>
    <row r="21" spans="1:3" x14ac:dyDescent="0.25">
      <c r="A21" s="1">
        <v>42917</v>
      </c>
      <c r="B21">
        <v>54.55</v>
      </c>
      <c r="C21">
        <v>45.45</v>
      </c>
    </row>
    <row r="22" spans="1:3" x14ac:dyDescent="0.25">
      <c r="A22" s="1">
        <v>42948</v>
      </c>
      <c r="B22">
        <v>11.96</v>
      </c>
      <c r="C22">
        <v>88.04</v>
      </c>
    </row>
    <row r="23" spans="1:3" x14ac:dyDescent="0.25">
      <c r="A23" s="1">
        <v>42979</v>
      </c>
      <c r="B23">
        <v>0</v>
      </c>
      <c r="C23">
        <v>100</v>
      </c>
    </row>
    <row r="24" spans="1:3" x14ac:dyDescent="0.25">
      <c r="A24" s="1">
        <v>43009</v>
      </c>
      <c r="B24">
        <v>0</v>
      </c>
      <c r="C24">
        <v>100</v>
      </c>
    </row>
    <row r="25" spans="1:3" x14ac:dyDescent="0.25">
      <c r="A25" s="1">
        <v>43040</v>
      </c>
      <c r="B25">
        <v>0</v>
      </c>
      <c r="C25">
        <v>100</v>
      </c>
    </row>
    <row r="26" spans="1:3" x14ac:dyDescent="0.25">
      <c r="A26" s="1">
        <v>43070</v>
      </c>
      <c r="B26">
        <v>20.399999999999999</v>
      </c>
      <c r="C26">
        <v>79.599999999999994</v>
      </c>
    </row>
    <row r="27" spans="1:3" x14ac:dyDescent="0.25">
      <c r="A27" s="1">
        <v>43101</v>
      </c>
      <c r="B27">
        <v>57.55</v>
      </c>
      <c r="C27">
        <v>42.45</v>
      </c>
    </row>
    <row r="28" spans="1:3" x14ac:dyDescent="0.25">
      <c r="A28" s="1">
        <v>43132</v>
      </c>
      <c r="B28">
        <v>50.36</v>
      </c>
      <c r="C28">
        <v>49.64</v>
      </c>
    </row>
    <row r="29" spans="1:3" x14ac:dyDescent="0.25">
      <c r="A29" s="1">
        <v>43160</v>
      </c>
      <c r="B29">
        <v>39.450000000000003</v>
      </c>
      <c r="C29">
        <v>60.55</v>
      </c>
    </row>
    <row r="30" spans="1:3" x14ac:dyDescent="0.25">
      <c r="A30" s="1">
        <v>43191</v>
      </c>
      <c r="B30">
        <v>49.31</v>
      </c>
      <c r="C30">
        <v>25.09</v>
      </c>
    </row>
    <row r="31" spans="1:3" x14ac:dyDescent="0.25">
      <c r="A31" s="1">
        <v>43221</v>
      </c>
      <c r="B31">
        <v>80.930000000000007</v>
      </c>
      <c r="C31">
        <v>19.07</v>
      </c>
    </row>
    <row r="32" spans="1:3" x14ac:dyDescent="0.25">
      <c r="A32" s="1">
        <v>43252</v>
      </c>
      <c r="B32">
        <v>95.34</v>
      </c>
      <c r="C32">
        <v>4.66</v>
      </c>
    </row>
    <row r="33" spans="1:3" x14ac:dyDescent="0.25">
      <c r="A33" s="1">
        <v>43282</v>
      </c>
      <c r="B33">
        <v>83.37</v>
      </c>
      <c r="C33">
        <v>6.26</v>
      </c>
    </row>
    <row r="34" spans="1:3" x14ac:dyDescent="0.25">
      <c r="A34" s="1">
        <v>43313</v>
      </c>
      <c r="B34">
        <v>1.74</v>
      </c>
      <c r="C34">
        <v>98.26</v>
      </c>
    </row>
    <row r="35" spans="1:3" x14ac:dyDescent="0.25">
      <c r="A35" s="1">
        <v>43344</v>
      </c>
      <c r="B35">
        <v>0</v>
      </c>
      <c r="C35">
        <v>100</v>
      </c>
    </row>
    <row r="36" spans="1:3" x14ac:dyDescent="0.25">
      <c r="A36" s="1">
        <v>43374</v>
      </c>
      <c r="B36">
        <v>0</v>
      </c>
      <c r="C36">
        <v>100</v>
      </c>
    </row>
    <row r="37" spans="1:3" x14ac:dyDescent="0.25">
      <c r="A37" s="1">
        <v>43405</v>
      </c>
      <c r="B37">
        <v>0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1.87</v>
      </c>
      <c r="C39">
        <v>98.13</v>
      </c>
    </row>
    <row r="40" spans="1:3" x14ac:dyDescent="0.25">
      <c r="A40" s="1">
        <v>43497</v>
      </c>
      <c r="B40">
        <v>85.04</v>
      </c>
      <c r="C40">
        <v>11.41</v>
      </c>
    </row>
    <row r="41" spans="1:3" x14ac:dyDescent="0.25">
      <c r="A41" s="1">
        <v>43525</v>
      </c>
      <c r="B41">
        <v>73.7</v>
      </c>
      <c r="C41">
        <v>22.07</v>
      </c>
    </row>
    <row r="42" spans="1:3" x14ac:dyDescent="0.25">
      <c r="A42" s="1">
        <v>43556</v>
      </c>
      <c r="B42">
        <v>79.599999999999994</v>
      </c>
      <c r="C42">
        <v>20.399999999999999</v>
      </c>
    </row>
    <row r="43" spans="1:3" x14ac:dyDescent="0.25">
      <c r="A43" s="1">
        <v>43586</v>
      </c>
      <c r="B43">
        <v>81.19</v>
      </c>
      <c r="C43">
        <v>18.809999999999999</v>
      </c>
    </row>
    <row r="44" spans="1:3" x14ac:dyDescent="0.25">
      <c r="A44" s="1">
        <v>43617</v>
      </c>
      <c r="B44">
        <v>62.42</v>
      </c>
      <c r="C44">
        <v>9.07</v>
      </c>
    </row>
    <row r="45" spans="1:3" x14ac:dyDescent="0.25">
      <c r="A45" s="1">
        <v>43647</v>
      </c>
      <c r="B45">
        <v>0</v>
      </c>
      <c r="C45">
        <v>0</v>
      </c>
    </row>
    <row r="46" spans="1:3" x14ac:dyDescent="0.25">
      <c r="A46" s="1">
        <v>43678</v>
      </c>
      <c r="B46">
        <v>0</v>
      </c>
      <c r="C46">
        <v>0</v>
      </c>
    </row>
    <row r="47" spans="1:3" x14ac:dyDescent="0.25">
      <c r="A47" s="1">
        <v>43709</v>
      </c>
      <c r="B47">
        <v>78.91</v>
      </c>
      <c r="C47">
        <v>2.65</v>
      </c>
    </row>
    <row r="48" spans="1:3" x14ac:dyDescent="0.25">
      <c r="A48" s="1">
        <v>43739</v>
      </c>
      <c r="B48">
        <v>77.47</v>
      </c>
      <c r="C48">
        <v>22.53</v>
      </c>
    </row>
    <row r="49" spans="1:3" x14ac:dyDescent="0.25">
      <c r="A49" s="1">
        <v>43770</v>
      </c>
      <c r="B49">
        <v>53.1</v>
      </c>
      <c r="C49">
        <v>8.68</v>
      </c>
    </row>
    <row r="50" spans="1:3" x14ac:dyDescent="0.25">
      <c r="A50" s="1">
        <v>43800</v>
      </c>
      <c r="B50">
        <v>95.43</v>
      </c>
      <c r="C50">
        <v>0</v>
      </c>
    </row>
    <row r="51" spans="1:3" x14ac:dyDescent="0.25">
      <c r="A51" s="1">
        <v>43831</v>
      </c>
      <c r="B51">
        <v>90.8</v>
      </c>
      <c r="C51">
        <v>9.1999999999999993</v>
      </c>
    </row>
    <row r="52" spans="1:3" x14ac:dyDescent="0.25">
      <c r="A52" s="1">
        <v>43862</v>
      </c>
      <c r="B52">
        <v>29.21</v>
      </c>
      <c r="C52">
        <v>70.790000000000006</v>
      </c>
    </row>
    <row r="53" spans="1:3" x14ac:dyDescent="0.25">
      <c r="A53" s="1">
        <v>43891</v>
      </c>
      <c r="B53">
        <v>65.900000000000006</v>
      </c>
      <c r="C53">
        <v>33.99</v>
      </c>
    </row>
    <row r="54" spans="1:3" x14ac:dyDescent="0.25">
      <c r="A54" s="1">
        <v>43922</v>
      </c>
      <c r="B54">
        <v>86.94</v>
      </c>
      <c r="C54">
        <v>13.06</v>
      </c>
    </row>
    <row r="55" spans="1:3" x14ac:dyDescent="0.25">
      <c r="A55" s="1">
        <v>43952</v>
      </c>
      <c r="B55">
        <v>93.37</v>
      </c>
      <c r="C55">
        <v>1.1200000000000001</v>
      </c>
    </row>
    <row r="56" spans="1:3" x14ac:dyDescent="0.25">
      <c r="A56" s="1">
        <v>43983</v>
      </c>
      <c r="B56">
        <v>99.05</v>
      </c>
      <c r="C56">
        <v>0.95</v>
      </c>
    </row>
    <row r="57" spans="1:3" x14ac:dyDescent="0.25">
      <c r="A57" s="1">
        <v>44013</v>
      </c>
      <c r="B57">
        <v>53.73</v>
      </c>
      <c r="C57">
        <v>16.27</v>
      </c>
    </row>
    <row r="58" spans="1:3" x14ac:dyDescent="0.25">
      <c r="A58" s="1">
        <v>44044</v>
      </c>
      <c r="B58">
        <v>14.52</v>
      </c>
      <c r="C58">
        <v>12.79</v>
      </c>
    </row>
    <row r="59" spans="1:3" x14ac:dyDescent="0.25">
      <c r="A59" s="1">
        <v>44075</v>
      </c>
      <c r="B59">
        <v>42.84</v>
      </c>
      <c r="C59">
        <v>15.78</v>
      </c>
    </row>
    <row r="60" spans="1:3" x14ac:dyDescent="0.25">
      <c r="A60" s="1">
        <v>44105</v>
      </c>
      <c r="B60">
        <v>59.32</v>
      </c>
      <c r="C60">
        <v>0</v>
      </c>
    </row>
    <row r="61" spans="1:3" x14ac:dyDescent="0.25">
      <c r="A61" s="1">
        <v>44136</v>
      </c>
      <c r="B61">
        <v>84.45</v>
      </c>
      <c r="C61">
        <v>2.4300000000000002</v>
      </c>
    </row>
    <row r="62" spans="1:3" x14ac:dyDescent="0.25">
      <c r="A62" s="1">
        <v>44166</v>
      </c>
      <c r="B62">
        <v>97.77</v>
      </c>
      <c r="C62">
        <v>1.24</v>
      </c>
    </row>
  </sheetData>
  <pageMargins left="0.7" right="0.7" top="0.75" bottom="0.75" header="0.3" footer="0.3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88.64</v>
      </c>
      <c r="C3">
        <v>11.36</v>
      </c>
    </row>
    <row r="4" spans="1:3" x14ac:dyDescent="0.25">
      <c r="A4" s="1">
        <v>42401</v>
      </c>
      <c r="B4">
        <v>54.22</v>
      </c>
      <c r="C4">
        <v>22.67</v>
      </c>
    </row>
    <row r="5" spans="1:3" x14ac:dyDescent="0.25">
      <c r="A5" s="1">
        <v>42430</v>
      </c>
      <c r="B5">
        <v>93.23</v>
      </c>
      <c r="C5">
        <v>6.77</v>
      </c>
    </row>
    <row r="6" spans="1:3" x14ac:dyDescent="0.25">
      <c r="A6" s="1">
        <v>42461</v>
      </c>
      <c r="B6">
        <v>79.510000000000005</v>
      </c>
      <c r="C6">
        <v>20.49</v>
      </c>
    </row>
    <row r="7" spans="1:3" x14ac:dyDescent="0.25">
      <c r="A7" s="1">
        <v>42491</v>
      </c>
      <c r="B7">
        <v>65.510000000000005</v>
      </c>
      <c r="C7">
        <v>3.5</v>
      </c>
    </row>
    <row r="8" spans="1:3" x14ac:dyDescent="0.25">
      <c r="A8" s="1">
        <v>42522</v>
      </c>
      <c r="B8">
        <v>63.78</v>
      </c>
      <c r="C8">
        <v>34.94</v>
      </c>
    </row>
    <row r="9" spans="1:3" x14ac:dyDescent="0.25">
      <c r="A9" s="1">
        <v>42552</v>
      </c>
      <c r="B9">
        <v>72.33</v>
      </c>
      <c r="C9">
        <v>21.03</v>
      </c>
    </row>
    <row r="10" spans="1:3" x14ac:dyDescent="0.25">
      <c r="A10" s="1">
        <v>42583</v>
      </c>
      <c r="B10">
        <v>43.41</v>
      </c>
      <c r="C10">
        <v>56.6</v>
      </c>
    </row>
    <row r="11" spans="1:3" x14ac:dyDescent="0.25">
      <c r="A11" s="1">
        <v>42614</v>
      </c>
      <c r="B11">
        <v>73.48</v>
      </c>
      <c r="C11">
        <v>26.52</v>
      </c>
    </row>
    <row r="12" spans="1:3" x14ac:dyDescent="0.25">
      <c r="A12" s="1">
        <v>42644</v>
      </c>
      <c r="B12">
        <v>71.5</v>
      </c>
      <c r="C12">
        <v>28.5</v>
      </c>
    </row>
    <row r="13" spans="1:3" x14ac:dyDescent="0.25">
      <c r="A13" s="1">
        <v>42675</v>
      </c>
      <c r="B13">
        <v>56.94</v>
      </c>
      <c r="C13">
        <v>43.06</v>
      </c>
    </row>
    <row r="14" spans="1:3" x14ac:dyDescent="0.25">
      <c r="A14" s="1">
        <v>42705</v>
      </c>
      <c r="B14">
        <v>92.46</v>
      </c>
      <c r="C14">
        <v>6.28</v>
      </c>
    </row>
    <row r="15" spans="1:3" x14ac:dyDescent="0.25">
      <c r="A15" s="1">
        <v>42736</v>
      </c>
      <c r="B15">
        <v>92.11</v>
      </c>
      <c r="C15">
        <v>7.89</v>
      </c>
    </row>
    <row r="16" spans="1:3" x14ac:dyDescent="0.25">
      <c r="A16" s="1">
        <v>42767</v>
      </c>
      <c r="B16">
        <v>95.1</v>
      </c>
      <c r="C16">
        <v>4.9000000000000004</v>
      </c>
    </row>
    <row r="17" spans="1:3" x14ac:dyDescent="0.25">
      <c r="A17" s="1">
        <v>42795</v>
      </c>
      <c r="B17">
        <v>92.08</v>
      </c>
      <c r="C17">
        <v>3.75</v>
      </c>
    </row>
    <row r="18" spans="1:3" x14ac:dyDescent="0.25">
      <c r="A18" s="1">
        <v>42826</v>
      </c>
      <c r="B18">
        <v>90.57</v>
      </c>
      <c r="C18">
        <v>8.77</v>
      </c>
    </row>
    <row r="19" spans="1:3" x14ac:dyDescent="0.25">
      <c r="A19" s="1">
        <v>42856</v>
      </c>
      <c r="B19">
        <v>64.13</v>
      </c>
      <c r="C19">
        <v>27.74</v>
      </c>
    </row>
    <row r="20" spans="1:3" x14ac:dyDescent="0.25">
      <c r="A20" s="1">
        <v>42887</v>
      </c>
      <c r="B20">
        <v>75.19</v>
      </c>
      <c r="C20">
        <v>12.47</v>
      </c>
    </row>
    <row r="21" spans="1:3" x14ac:dyDescent="0.25">
      <c r="A21" s="1">
        <v>42917</v>
      </c>
      <c r="B21">
        <v>85.33</v>
      </c>
      <c r="C21">
        <v>14.67</v>
      </c>
    </row>
    <row r="22" spans="1:3" x14ac:dyDescent="0.25">
      <c r="A22" s="1">
        <v>42948</v>
      </c>
      <c r="B22">
        <v>5.57</v>
      </c>
      <c r="C22">
        <v>91.82</v>
      </c>
    </row>
    <row r="23" spans="1:3" x14ac:dyDescent="0.25">
      <c r="A23" s="1">
        <v>42979</v>
      </c>
      <c r="B23">
        <v>0</v>
      </c>
      <c r="C23">
        <v>100</v>
      </c>
    </row>
    <row r="24" spans="1:3" x14ac:dyDescent="0.25">
      <c r="A24" s="1">
        <v>43009</v>
      </c>
      <c r="B24">
        <v>0</v>
      </c>
      <c r="C24">
        <v>100</v>
      </c>
    </row>
    <row r="25" spans="1:3" x14ac:dyDescent="0.25">
      <c r="A25" s="1">
        <v>43040</v>
      </c>
      <c r="B25">
        <v>0</v>
      </c>
      <c r="C25">
        <v>100</v>
      </c>
    </row>
    <row r="26" spans="1:3" x14ac:dyDescent="0.25">
      <c r="A26" s="1">
        <v>43070</v>
      </c>
      <c r="B26">
        <v>22.89</v>
      </c>
      <c r="C26">
        <v>77.11</v>
      </c>
    </row>
    <row r="27" spans="1:3" x14ac:dyDescent="0.25">
      <c r="A27" s="1">
        <v>43101</v>
      </c>
      <c r="B27">
        <v>48.64</v>
      </c>
      <c r="C27">
        <v>51.36</v>
      </c>
    </row>
    <row r="28" spans="1:3" x14ac:dyDescent="0.25">
      <c r="A28" s="1">
        <v>43132</v>
      </c>
      <c r="B28">
        <v>93.7</v>
      </c>
      <c r="C28">
        <v>6.3</v>
      </c>
    </row>
    <row r="29" spans="1:3" x14ac:dyDescent="0.25">
      <c r="A29" s="1">
        <v>43160</v>
      </c>
      <c r="B29">
        <v>68.83</v>
      </c>
      <c r="C29">
        <v>31.17</v>
      </c>
    </row>
    <row r="30" spans="1:3" x14ac:dyDescent="0.25">
      <c r="A30" s="1">
        <v>43191</v>
      </c>
      <c r="B30">
        <v>34.81</v>
      </c>
      <c r="C30">
        <v>43.11</v>
      </c>
    </row>
    <row r="31" spans="1:3" x14ac:dyDescent="0.25">
      <c r="A31" s="1">
        <v>43221</v>
      </c>
      <c r="B31">
        <v>98.38</v>
      </c>
      <c r="C31">
        <v>1.62</v>
      </c>
    </row>
    <row r="32" spans="1:3" x14ac:dyDescent="0.25">
      <c r="A32" s="1">
        <v>43252</v>
      </c>
      <c r="B32">
        <v>86.28</v>
      </c>
      <c r="C32">
        <v>5.32</v>
      </c>
    </row>
    <row r="33" spans="1:3" x14ac:dyDescent="0.25">
      <c r="A33" s="1">
        <v>43282</v>
      </c>
      <c r="B33">
        <v>66.53</v>
      </c>
      <c r="C33">
        <v>0.43</v>
      </c>
    </row>
    <row r="34" spans="1:3" x14ac:dyDescent="0.25">
      <c r="A34" s="1">
        <v>43313</v>
      </c>
      <c r="B34">
        <v>0</v>
      </c>
      <c r="C34">
        <v>100</v>
      </c>
    </row>
    <row r="35" spans="1:3" x14ac:dyDescent="0.25">
      <c r="A35" s="1">
        <v>43344</v>
      </c>
      <c r="B35">
        <v>0</v>
      </c>
      <c r="C35">
        <v>100</v>
      </c>
    </row>
    <row r="36" spans="1:3" x14ac:dyDescent="0.25">
      <c r="A36" s="1">
        <v>43374</v>
      </c>
      <c r="B36">
        <v>0</v>
      </c>
      <c r="C36">
        <v>100</v>
      </c>
    </row>
    <row r="37" spans="1:3" x14ac:dyDescent="0.25">
      <c r="A37" s="1">
        <v>43405</v>
      </c>
      <c r="B37">
        <v>0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1.06</v>
      </c>
      <c r="C39">
        <v>98.94</v>
      </c>
    </row>
    <row r="40" spans="1:3" x14ac:dyDescent="0.25">
      <c r="A40" s="1">
        <v>43497</v>
      </c>
      <c r="B40">
        <v>87.81</v>
      </c>
      <c r="C40">
        <v>12.19</v>
      </c>
    </row>
    <row r="41" spans="1:3" x14ac:dyDescent="0.25">
      <c r="A41" s="1">
        <v>43525</v>
      </c>
      <c r="B41">
        <v>82.56</v>
      </c>
      <c r="C41">
        <v>12.7</v>
      </c>
    </row>
    <row r="42" spans="1:3" x14ac:dyDescent="0.25">
      <c r="A42" s="1">
        <v>43556</v>
      </c>
      <c r="B42">
        <v>76.94</v>
      </c>
      <c r="C42">
        <v>23.06</v>
      </c>
    </row>
    <row r="43" spans="1:3" x14ac:dyDescent="0.25">
      <c r="A43" s="1">
        <v>43586</v>
      </c>
      <c r="B43">
        <v>83.99</v>
      </c>
      <c r="C43">
        <v>16.010000000000002</v>
      </c>
    </row>
    <row r="44" spans="1:3" x14ac:dyDescent="0.25">
      <c r="A44" s="1">
        <v>43617</v>
      </c>
      <c r="B44">
        <v>62.4</v>
      </c>
      <c r="C44">
        <v>9.1</v>
      </c>
    </row>
    <row r="45" spans="1:3" x14ac:dyDescent="0.25">
      <c r="A45" s="1">
        <v>43647</v>
      </c>
      <c r="B45">
        <v>0</v>
      </c>
      <c r="C45">
        <v>0</v>
      </c>
    </row>
    <row r="46" spans="1:3" x14ac:dyDescent="0.25">
      <c r="A46" s="1">
        <v>43678</v>
      </c>
      <c r="B46">
        <v>0</v>
      </c>
      <c r="C46">
        <v>0</v>
      </c>
    </row>
    <row r="47" spans="1:3" x14ac:dyDescent="0.25">
      <c r="A47" s="1">
        <v>43709</v>
      </c>
      <c r="B47">
        <v>45.62</v>
      </c>
      <c r="C47">
        <v>41.67</v>
      </c>
    </row>
    <row r="48" spans="1:3" x14ac:dyDescent="0.25">
      <c r="A48" s="1">
        <v>43739</v>
      </c>
      <c r="B48">
        <v>97.39</v>
      </c>
      <c r="C48">
        <v>2.61</v>
      </c>
    </row>
    <row r="49" spans="1:3" x14ac:dyDescent="0.25">
      <c r="A49" s="1">
        <v>43770</v>
      </c>
      <c r="B49">
        <v>89.5</v>
      </c>
      <c r="C49">
        <v>0.65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93.56</v>
      </c>
      <c r="C51">
        <v>6.44</v>
      </c>
    </row>
    <row r="52" spans="1:3" x14ac:dyDescent="0.25">
      <c r="A52" s="1">
        <v>43862</v>
      </c>
      <c r="B52">
        <v>92.71</v>
      </c>
      <c r="C52">
        <v>7.29</v>
      </c>
    </row>
    <row r="53" spans="1:3" x14ac:dyDescent="0.25">
      <c r="A53" s="1">
        <v>43891</v>
      </c>
      <c r="B53">
        <v>81.25</v>
      </c>
      <c r="C53">
        <v>18.55</v>
      </c>
    </row>
    <row r="54" spans="1:3" x14ac:dyDescent="0.25">
      <c r="A54" s="1">
        <v>43922</v>
      </c>
      <c r="B54">
        <v>86.47</v>
      </c>
      <c r="C54">
        <v>12.9</v>
      </c>
    </row>
    <row r="55" spans="1:3" x14ac:dyDescent="0.25">
      <c r="A55" s="1">
        <v>43952</v>
      </c>
      <c r="B55">
        <v>98.2</v>
      </c>
      <c r="C55">
        <v>1.08</v>
      </c>
    </row>
    <row r="56" spans="1:3" x14ac:dyDescent="0.25">
      <c r="A56" s="1">
        <v>43983</v>
      </c>
      <c r="B56">
        <v>99.17</v>
      </c>
      <c r="C56">
        <v>0.83</v>
      </c>
    </row>
    <row r="57" spans="1:3" x14ac:dyDescent="0.25">
      <c r="A57" s="1">
        <v>44013</v>
      </c>
      <c r="B57">
        <v>19.63</v>
      </c>
      <c r="C57">
        <v>69.37</v>
      </c>
    </row>
    <row r="58" spans="1:3" x14ac:dyDescent="0.25">
      <c r="A58" s="1">
        <v>44044</v>
      </c>
      <c r="B58">
        <v>6.49</v>
      </c>
      <c r="C58">
        <v>0</v>
      </c>
    </row>
    <row r="59" spans="1:3" x14ac:dyDescent="0.25">
      <c r="A59" s="1">
        <v>44075</v>
      </c>
      <c r="B59">
        <v>43.38</v>
      </c>
      <c r="C59">
        <v>11.33</v>
      </c>
    </row>
    <row r="60" spans="1:3" x14ac:dyDescent="0.25">
      <c r="A60" s="1">
        <v>44105</v>
      </c>
      <c r="B60">
        <v>53.36</v>
      </c>
      <c r="C60">
        <v>9.64</v>
      </c>
    </row>
    <row r="61" spans="1:3" x14ac:dyDescent="0.25">
      <c r="A61" s="1">
        <v>44136</v>
      </c>
      <c r="B61">
        <v>84.44</v>
      </c>
      <c r="C61">
        <v>2.5</v>
      </c>
    </row>
    <row r="62" spans="1:3" x14ac:dyDescent="0.25">
      <c r="A62" s="1">
        <v>44166</v>
      </c>
      <c r="B62">
        <v>97.32</v>
      </c>
      <c r="C62">
        <v>2.15</v>
      </c>
    </row>
  </sheetData>
  <pageMargins left="0.7" right="0.7" top="0.75" bottom="0.75" header="0.3" footer="0.3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26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86.16</v>
      </c>
      <c r="C3">
        <v>40.659999999999997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77.12</v>
      </c>
      <c r="C5">
        <v>0</v>
      </c>
    </row>
    <row r="6" spans="1:3" x14ac:dyDescent="0.25">
      <c r="A6" s="1">
        <v>42461</v>
      </c>
      <c r="B6">
        <v>46.05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61.86</v>
      </c>
      <c r="C9">
        <v>0</v>
      </c>
    </row>
    <row r="10" spans="1:3" x14ac:dyDescent="0.25">
      <c r="A10" s="1">
        <v>42583</v>
      </c>
      <c r="B10">
        <v>99.62</v>
      </c>
      <c r="C10">
        <v>2.86</v>
      </c>
    </row>
    <row r="11" spans="1:3" x14ac:dyDescent="0.25">
      <c r="A11" s="1">
        <v>42614</v>
      </c>
      <c r="B11">
        <v>99.6</v>
      </c>
      <c r="C11">
        <v>0</v>
      </c>
    </row>
    <row r="12" spans="1:3" x14ac:dyDescent="0.25">
      <c r="A12" s="1">
        <v>42644</v>
      </c>
      <c r="B12">
        <v>78.489999999999995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97.24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80.650000000000006</v>
      </c>
      <c r="C19">
        <v>100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75.27</v>
      </c>
      <c r="C27">
        <v>0</v>
      </c>
    </row>
    <row r="28" spans="1:3" x14ac:dyDescent="0.25">
      <c r="A28" s="1">
        <v>43132</v>
      </c>
      <c r="B28">
        <v>92.71</v>
      </c>
      <c r="C28">
        <v>0</v>
      </c>
    </row>
    <row r="29" spans="1:3" x14ac:dyDescent="0.25">
      <c r="A29" s="1">
        <v>43160</v>
      </c>
      <c r="B29">
        <v>89.4</v>
      </c>
      <c r="C29">
        <v>0</v>
      </c>
    </row>
    <row r="30" spans="1:3" x14ac:dyDescent="0.25">
      <c r="A30" s="1">
        <v>43191</v>
      </c>
      <c r="B30">
        <v>92.43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94.88</v>
      </c>
      <c r="C35">
        <v>34.58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69.75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58.45</v>
      </c>
      <c r="C40">
        <v>97.63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64.489999999999995</v>
      </c>
      <c r="C44">
        <v>100</v>
      </c>
    </row>
    <row r="45" spans="1:3" x14ac:dyDescent="0.25">
      <c r="A45" s="1">
        <v>43647</v>
      </c>
      <c r="B45">
        <v>99.33</v>
      </c>
      <c r="C45">
        <v>5.4</v>
      </c>
    </row>
    <row r="46" spans="1:3" x14ac:dyDescent="0.25">
      <c r="A46" s="1">
        <v>43678</v>
      </c>
      <c r="B46">
        <v>73.05</v>
      </c>
      <c r="C46">
        <v>46.25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78.78</v>
      </c>
      <c r="C49">
        <v>100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74.16</v>
      </c>
      <c r="C53">
        <v>100</v>
      </c>
    </row>
    <row r="54" spans="1:3" x14ac:dyDescent="0.25">
      <c r="A54" s="1">
        <v>43922</v>
      </c>
      <c r="B54">
        <v>80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98.79</v>
      </c>
      <c r="C57">
        <v>3.89</v>
      </c>
    </row>
    <row r="58" spans="1:3" x14ac:dyDescent="0.25">
      <c r="A58" s="1">
        <v>44044</v>
      </c>
      <c r="B58">
        <v>99.16</v>
      </c>
      <c r="C58">
        <v>4.1900000000000004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27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81.99</v>
      </c>
      <c r="C3">
        <v>44.71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77.12</v>
      </c>
      <c r="C5">
        <v>0</v>
      </c>
    </row>
    <row r="6" spans="1:3" x14ac:dyDescent="0.25">
      <c r="A6" s="1">
        <v>42461</v>
      </c>
      <c r="B6">
        <v>47.29</v>
      </c>
      <c r="C6">
        <v>0.42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49.27</v>
      </c>
      <c r="C9">
        <v>0</v>
      </c>
    </row>
    <row r="10" spans="1:3" x14ac:dyDescent="0.25">
      <c r="A10" s="1">
        <v>42583</v>
      </c>
      <c r="B10">
        <v>98.78</v>
      </c>
      <c r="C10">
        <v>2.13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78.489999999999995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97.24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60.71</v>
      </c>
      <c r="C16">
        <v>0</v>
      </c>
    </row>
    <row r="17" spans="1:3" x14ac:dyDescent="0.25">
      <c r="A17" s="1">
        <v>42795</v>
      </c>
      <c r="B17">
        <v>83.92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80.650000000000006</v>
      </c>
      <c r="C19">
        <v>100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75.27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90.35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98.43</v>
      </c>
      <c r="C31">
        <v>0</v>
      </c>
    </row>
    <row r="32" spans="1:3" x14ac:dyDescent="0.25">
      <c r="A32" s="1">
        <v>43252</v>
      </c>
      <c r="B32">
        <v>80.989999999999995</v>
      </c>
      <c r="C32">
        <v>0</v>
      </c>
    </row>
    <row r="33" spans="1:3" x14ac:dyDescent="0.25">
      <c r="A33" s="1">
        <v>43282</v>
      </c>
      <c r="B33">
        <v>90.91</v>
      </c>
      <c r="C33">
        <v>0</v>
      </c>
    </row>
    <row r="34" spans="1:3" x14ac:dyDescent="0.25">
      <c r="A34" s="1">
        <v>43313</v>
      </c>
      <c r="B34">
        <v>49.69</v>
      </c>
      <c r="C34">
        <v>71.38</v>
      </c>
    </row>
    <row r="35" spans="1:3" x14ac:dyDescent="0.25">
      <c r="A35" s="1">
        <v>43344</v>
      </c>
      <c r="B35">
        <v>53.92</v>
      </c>
      <c r="C35">
        <v>83.01</v>
      </c>
    </row>
    <row r="36" spans="1:3" x14ac:dyDescent="0.25">
      <c r="A36" s="1">
        <v>43374</v>
      </c>
      <c r="B36">
        <v>71.37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76.489999999999995</v>
      </c>
      <c r="C40">
        <v>95.34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75.17</v>
      </c>
      <c r="C43">
        <v>100</v>
      </c>
    </row>
    <row r="44" spans="1:3" x14ac:dyDescent="0.25">
      <c r="A44" s="1">
        <v>43617</v>
      </c>
      <c r="B44">
        <v>42.08</v>
      </c>
      <c r="C44">
        <v>100</v>
      </c>
    </row>
    <row r="45" spans="1:3" x14ac:dyDescent="0.25">
      <c r="A45" s="1">
        <v>43647</v>
      </c>
      <c r="B45">
        <v>99.33</v>
      </c>
      <c r="C45">
        <v>8.6300000000000008</v>
      </c>
    </row>
    <row r="46" spans="1:3" x14ac:dyDescent="0.25">
      <c r="A46" s="1">
        <v>43678</v>
      </c>
      <c r="B46">
        <v>67.760000000000005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80.77</v>
      </c>
      <c r="C48">
        <v>0</v>
      </c>
    </row>
    <row r="49" spans="1:3" x14ac:dyDescent="0.25">
      <c r="A49" s="1">
        <v>43770</v>
      </c>
      <c r="B49">
        <v>80.489999999999995</v>
      </c>
      <c r="C49">
        <v>0</v>
      </c>
    </row>
    <row r="50" spans="1:3" x14ac:dyDescent="0.25">
      <c r="A50" s="1">
        <v>43800</v>
      </c>
      <c r="B50">
        <v>80.650000000000006</v>
      </c>
      <c r="C50">
        <v>0</v>
      </c>
    </row>
    <row r="51" spans="1:3" x14ac:dyDescent="0.25">
      <c r="A51" s="1">
        <v>43831</v>
      </c>
      <c r="B51">
        <v>74.06</v>
      </c>
      <c r="C51">
        <v>0</v>
      </c>
    </row>
    <row r="52" spans="1:3" x14ac:dyDescent="0.25">
      <c r="A52" s="1">
        <v>43862</v>
      </c>
      <c r="B52">
        <v>79.17</v>
      </c>
      <c r="C52">
        <v>0</v>
      </c>
    </row>
    <row r="53" spans="1:3" x14ac:dyDescent="0.25">
      <c r="A53" s="1">
        <v>43891</v>
      </c>
      <c r="B53">
        <v>74.16</v>
      </c>
      <c r="C53">
        <v>100</v>
      </c>
    </row>
    <row r="54" spans="1:3" x14ac:dyDescent="0.25">
      <c r="A54" s="1">
        <v>43922</v>
      </c>
      <c r="B54">
        <v>80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86.76</v>
      </c>
      <c r="C57">
        <v>0</v>
      </c>
    </row>
    <row r="58" spans="1:3" x14ac:dyDescent="0.25">
      <c r="A58" s="1">
        <v>44044</v>
      </c>
      <c r="B58">
        <v>85.71</v>
      </c>
      <c r="C58">
        <v>39.520000000000003</v>
      </c>
    </row>
    <row r="59" spans="1:3" x14ac:dyDescent="0.25">
      <c r="A59" s="1">
        <v>44075</v>
      </c>
      <c r="B59">
        <v>92.34</v>
      </c>
      <c r="C59">
        <v>100</v>
      </c>
    </row>
    <row r="60" spans="1:3" x14ac:dyDescent="0.25">
      <c r="A60" s="1">
        <v>44105</v>
      </c>
      <c r="B60">
        <v>89.78</v>
      </c>
      <c r="C60">
        <v>0</v>
      </c>
    </row>
    <row r="61" spans="1:3" x14ac:dyDescent="0.25">
      <c r="A61" s="1">
        <v>44136</v>
      </c>
      <c r="B61">
        <v>93.98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28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82.15</v>
      </c>
      <c r="C3">
        <v>41.94</v>
      </c>
    </row>
    <row r="4" spans="1:3" x14ac:dyDescent="0.25">
      <c r="A4" s="1">
        <v>42401</v>
      </c>
      <c r="B4">
        <v>95.02</v>
      </c>
      <c r="C4">
        <v>18.829999999999998</v>
      </c>
    </row>
    <row r="5" spans="1:3" x14ac:dyDescent="0.25">
      <c r="A5" s="1">
        <v>42430</v>
      </c>
      <c r="B5">
        <v>79.849999999999994</v>
      </c>
      <c r="C5">
        <v>0</v>
      </c>
    </row>
    <row r="6" spans="1:3" x14ac:dyDescent="0.25">
      <c r="A6" s="1">
        <v>42461</v>
      </c>
      <c r="B6">
        <v>95.53</v>
      </c>
      <c r="C6">
        <v>0</v>
      </c>
    </row>
    <row r="7" spans="1:3" x14ac:dyDescent="0.25">
      <c r="A7" s="1">
        <v>42491</v>
      </c>
      <c r="B7">
        <v>92.98</v>
      </c>
      <c r="C7">
        <v>0</v>
      </c>
    </row>
    <row r="8" spans="1:3" x14ac:dyDescent="0.25">
      <c r="A8" s="1">
        <v>42522</v>
      </c>
      <c r="B8">
        <v>88.96</v>
      </c>
      <c r="C8">
        <v>1.99</v>
      </c>
    </row>
    <row r="9" spans="1:3" x14ac:dyDescent="0.25">
      <c r="A9" s="1">
        <v>42552</v>
      </c>
      <c r="B9">
        <v>76.23</v>
      </c>
      <c r="C9">
        <v>23.45</v>
      </c>
    </row>
    <row r="10" spans="1:3" x14ac:dyDescent="0.25">
      <c r="A10" s="1">
        <v>42583</v>
      </c>
      <c r="B10">
        <v>58.83</v>
      </c>
      <c r="C10">
        <v>42.95</v>
      </c>
    </row>
    <row r="11" spans="1:3" x14ac:dyDescent="0.25">
      <c r="A11" s="1">
        <v>42614</v>
      </c>
      <c r="B11">
        <v>79.760000000000005</v>
      </c>
      <c r="C11">
        <v>23.08</v>
      </c>
    </row>
    <row r="12" spans="1:3" x14ac:dyDescent="0.25">
      <c r="A12" s="1">
        <v>42644</v>
      </c>
      <c r="B12">
        <v>78.489999999999995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74.55</v>
      </c>
      <c r="C14">
        <v>35.54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71.430000000000007</v>
      </c>
      <c r="C16">
        <v>0</v>
      </c>
    </row>
    <row r="17" spans="1:3" x14ac:dyDescent="0.25">
      <c r="A17" s="1">
        <v>42795</v>
      </c>
      <c r="B17">
        <v>66.66</v>
      </c>
      <c r="C17">
        <v>8.49</v>
      </c>
    </row>
    <row r="18" spans="1:3" x14ac:dyDescent="0.25">
      <c r="A18" s="1">
        <v>42826</v>
      </c>
      <c r="B18">
        <v>90.22</v>
      </c>
      <c r="C18">
        <v>1.08</v>
      </c>
    </row>
    <row r="19" spans="1:3" x14ac:dyDescent="0.25">
      <c r="A19" s="1">
        <v>42856</v>
      </c>
      <c r="B19">
        <v>80.650000000000006</v>
      </c>
      <c r="C19">
        <v>51.4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66.540000000000006</v>
      </c>
      <c r="C21">
        <v>45.27</v>
      </c>
    </row>
    <row r="22" spans="1:3" x14ac:dyDescent="0.25">
      <c r="A22" s="1">
        <v>42948</v>
      </c>
      <c r="B22">
        <v>73.13</v>
      </c>
      <c r="C22">
        <v>0</v>
      </c>
    </row>
    <row r="23" spans="1:3" x14ac:dyDescent="0.25">
      <c r="A23" s="1">
        <v>42979</v>
      </c>
      <c r="B23">
        <v>71.260000000000005</v>
      </c>
      <c r="C23">
        <v>9.2899999999999991</v>
      </c>
    </row>
    <row r="24" spans="1:3" x14ac:dyDescent="0.25">
      <c r="A24" s="1">
        <v>43009</v>
      </c>
      <c r="B24">
        <v>99.78</v>
      </c>
      <c r="C24">
        <v>1.03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94.59</v>
      </c>
      <c r="C26">
        <v>66.75</v>
      </c>
    </row>
    <row r="27" spans="1:3" x14ac:dyDescent="0.25">
      <c r="A27" s="1">
        <v>43101</v>
      </c>
      <c r="B27">
        <v>61.16</v>
      </c>
      <c r="C27">
        <v>0</v>
      </c>
    </row>
    <row r="28" spans="1:3" x14ac:dyDescent="0.25">
      <c r="A28" s="1">
        <v>43132</v>
      </c>
      <c r="B28">
        <v>93.01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76.959999999999994</v>
      </c>
      <c r="C30">
        <v>76.33</v>
      </c>
    </row>
    <row r="31" spans="1:3" x14ac:dyDescent="0.25">
      <c r="A31" s="1">
        <v>43221</v>
      </c>
      <c r="B31">
        <v>47.63</v>
      </c>
      <c r="C31">
        <v>0</v>
      </c>
    </row>
    <row r="32" spans="1:3" x14ac:dyDescent="0.25">
      <c r="A32" s="1">
        <v>43252</v>
      </c>
      <c r="B32">
        <v>93.18</v>
      </c>
      <c r="C32">
        <v>1.01</v>
      </c>
    </row>
    <row r="33" spans="1:3" x14ac:dyDescent="0.25">
      <c r="A33" s="1">
        <v>43282</v>
      </c>
      <c r="B33">
        <v>76.989999999999995</v>
      </c>
      <c r="C33">
        <v>26.89</v>
      </c>
    </row>
    <row r="34" spans="1:3" x14ac:dyDescent="0.25">
      <c r="A34" s="1">
        <v>43313</v>
      </c>
      <c r="B34">
        <v>26.8</v>
      </c>
      <c r="C34">
        <v>72.040000000000006</v>
      </c>
    </row>
    <row r="35" spans="1:3" x14ac:dyDescent="0.25">
      <c r="A35" s="1">
        <v>43344</v>
      </c>
      <c r="B35">
        <v>67.48</v>
      </c>
      <c r="C35">
        <v>46.73</v>
      </c>
    </row>
    <row r="36" spans="1:3" x14ac:dyDescent="0.25">
      <c r="A36" s="1">
        <v>43374</v>
      </c>
      <c r="B36">
        <v>31.44</v>
      </c>
      <c r="C36">
        <v>68.91</v>
      </c>
    </row>
    <row r="37" spans="1:3" x14ac:dyDescent="0.25">
      <c r="A37" s="1">
        <v>43405</v>
      </c>
      <c r="B37">
        <v>56.66</v>
      </c>
      <c r="C37">
        <v>36.549999999999997</v>
      </c>
    </row>
    <row r="38" spans="1:3" x14ac:dyDescent="0.25">
      <c r="A38" s="1">
        <v>43435</v>
      </c>
      <c r="B38">
        <v>0</v>
      </c>
      <c r="C38">
        <v>0</v>
      </c>
    </row>
    <row r="39" spans="1:3" x14ac:dyDescent="0.25">
      <c r="A39" s="1">
        <v>43466</v>
      </c>
      <c r="B39">
        <v>0</v>
      </c>
      <c r="C39">
        <v>0</v>
      </c>
    </row>
    <row r="40" spans="1:3" x14ac:dyDescent="0.25">
      <c r="A40" s="1">
        <v>43497</v>
      </c>
      <c r="B40">
        <v>0</v>
      </c>
      <c r="C40">
        <v>0</v>
      </c>
    </row>
    <row r="41" spans="1:3" x14ac:dyDescent="0.25">
      <c r="A41" s="1">
        <v>43525</v>
      </c>
      <c r="B41">
        <v>8.75</v>
      </c>
      <c r="C41">
        <v>0</v>
      </c>
    </row>
    <row r="42" spans="1:3" x14ac:dyDescent="0.25">
      <c r="A42" s="1">
        <v>43556</v>
      </c>
      <c r="B42">
        <v>82.44</v>
      </c>
      <c r="C42">
        <v>0</v>
      </c>
    </row>
    <row r="43" spans="1:3" x14ac:dyDescent="0.25">
      <c r="A43" s="1">
        <v>43586</v>
      </c>
      <c r="B43">
        <v>83.71</v>
      </c>
      <c r="C43">
        <v>0</v>
      </c>
    </row>
    <row r="44" spans="1:3" x14ac:dyDescent="0.25">
      <c r="A44" s="1">
        <v>43617</v>
      </c>
      <c r="B44">
        <v>54.61</v>
      </c>
      <c r="C44">
        <v>79.55</v>
      </c>
    </row>
    <row r="45" spans="1:3" x14ac:dyDescent="0.25">
      <c r="A45" s="1">
        <v>43647</v>
      </c>
      <c r="B45">
        <v>27.18</v>
      </c>
      <c r="C45">
        <v>69.069999999999993</v>
      </c>
    </row>
    <row r="46" spans="1:3" x14ac:dyDescent="0.25">
      <c r="A46" s="1">
        <v>43678</v>
      </c>
      <c r="B46">
        <v>3.72</v>
      </c>
      <c r="C46">
        <v>95.6</v>
      </c>
    </row>
    <row r="47" spans="1:3" x14ac:dyDescent="0.25">
      <c r="A47" s="1">
        <v>43709</v>
      </c>
      <c r="B47">
        <v>48.3</v>
      </c>
      <c r="C47">
        <v>98.13</v>
      </c>
    </row>
    <row r="48" spans="1:3" x14ac:dyDescent="0.25">
      <c r="A48" s="1">
        <v>43739</v>
      </c>
      <c r="B48">
        <v>29.41</v>
      </c>
      <c r="C48">
        <v>98.02</v>
      </c>
    </row>
    <row r="49" spans="1:3" x14ac:dyDescent="0.25">
      <c r="A49" s="1">
        <v>43770</v>
      </c>
      <c r="B49">
        <v>30.54</v>
      </c>
      <c r="C49">
        <v>100</v>
      </c>
    </row>
    <row r="50" spans="1:3" x14ac:dyDescent="0.25">
      <c r="A50" s="1">
        <v>43800</v>
      </c>
      <c r="B50">
        <v>72.05</v>
      </c>
      <c r="C50">
        <v>100</v>
      </c>
    </row>
    <row r="51" spans="1:3" x14ac:dyDescent="0.25">
      <c r="A51" s="1">
        <v>43831</v>
      </c>
      <c r="B51">
        <v>50.42</v>
      </c>
      <c r="C51">
        <v>0</v>
      </c>
    </row>
    <row r="52" spans="1:3" x14ac:dyDescent="0.25">
      <c r="A52" s="1">
        <v>43862</v>
      </c>
      <c r="B52">
        <v>83.69</v>
      </c>
      <c r="C52">
        <v>0</v>
      </c>
    </row>
    <row r="53" spans="1:3" x14ac:dyDescent="0.25">
      <c r="A53" s="1">
        <v>43891</v>
      </c>
      <c r="B53">
        <v>48.82</v>
      </c>
      <c r="C53">
        <v>100</v>
      </c>
    </row>
    <row r="54" spans="1:3" x14ac:dyDescent="0.25">
      <c r="A54" s="1">
        <v>43922</v>
      </c>
      <c r="B54">
        <v>73.45</v>
      </c>
      <c r="C54">
        <v>100</v>
      </c>
    </row>
    <row r="55" spans="1:3" x14ac:dyDescent="0.25">
      <c r="A55" s="1">
        <v>43952</v>
      </c>
      <c r="B55">
        <v>72.069999999999993</v>
      </c>
      <c r="C55">
        <v>100</v>
      </c>
    </row>
    <row r="56" spans="1:3" x14ac:dyDescent="0.25">
      <c r="A56" s="1">
        <v>43983</v>
      </c>
      <c r="B56">
        <v>18.66</v>
      </c>
      <c r="C56">
        <v>100</v>
      </c>
    </row>
    <row r="57" spans="1:3" x14ac:dyDescent="0.25">
      <c r="A57" s="1">
        <v>44013</v>
      </c>
      <c r="B57">
        <v>52.69</v>
      </c>
      <c r="C57">
        <v>64.19</v>
      </c>
    </row>
    <row r="58" spans="1:3" x14ac:dyDescent="0.25">
      <c r="A58" s="1">
        <v>44044</v>
      </c>
      <c r="B58">
        <v>36.380000000000003</v>
      </c>
      <c r="C58">
        <v>85.08</v>
      </c>
    </row>
    <row r="59" spans="1:3" x14ac:dyDescent="0.25">
      <c r="A59" s="1">
        <v>44075</v>
      </c>
      <c r="B59">
        <v>91.82</v>
      </c>
      <c r="C59">
        <v>0</v>
      </c>
    </row>
    <row r="60" spans="1:3" x14ac:dyDescent="0.25">
      <c r="A60" s="1">
        <v>44105</v>
      </c>
      <c r="B60">
        <v>84.17</v>
      </c>
      <c r="C60">
        <v>0</v>
      </c>
    </row>
    <row r="61" spans="1:3" x14ac:dyDescent="0.25">
      <c r="A61" s="1">
        <v>44136</v>
      </c>
      <c r="B61">
        <v>81.25</v>
      </c>
      <c r="C61">
        <v>0</v>
      </c>
    </row>
    <row r="62" spans="1:3" x14ac:dyDescent="0.25">
      <c r="A62" s="1">
        <v>44166</v>
      </c>
      <c r="B62">
        <v>76.930000000000007</v>
      </c>
      <c r="C62">
        <v>0</v>
      </c>
    </row>
  </sheetData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29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55.43</v>
      </c>
      <c r="C3">
        <v>61.57</v>
      </c>
    </row>
    <row r="4" spans="1:3" x14ac:dyDescent="0.25">
      <c r="A4" s="1">
        <v>42401</v>
      </c>
      <c r="B4">
        <v>74.239999999999995</v>
      </c>
      <c r="C4">
        <v>39.47</v>
      </c>
    </row>
    <row r="5" spans="1:3" x14ac:dyDescent="0.25">
      <c r="A5" s="1">
        <v>42430</v>
      </c>
      <c r="B5">
        <v>39.86</v>
      </c>
      <c r="C5">
        <v>84.02</v>
      </c>
    </row>
    <row r="6" spans="1:3" x14ac:dyDescent="0.25">
      <c r="A6" s="1">
        <v>42461</v>
      </c>
      <c r="B6">
        <v>80.72</v>
      </c>
      <c r="C6">
        <v>20.78</v>
      </c>
    </row>
    <row r="7" spans="1:3" x14ac:dyDescent="0.25">
      <c r="A7" s="1">
        <v>42491</v>
      </c>
      <c r="B7">
        <v>86.98</v>
      </c>
      <c r="C7">
        <v>1.02</v>
      </c>
    </row>
    <row r="8" spans="1:3" x14ac:dyDescent="0.25">
      <c r="A8" s="1">
        <v>42522</v>
      </c>
      <c r="B8">
        <v>26.51</v>
      </c>
      <c r="C8">
        <v>67.86</v>
      </c>
    </row>
    <row r="9" spans="1:3" x14ac:dyDescent="0.25">
      <c r="A9" s="1">
        <v>42552</v>
      </c>
      <c r="B9">
        <v>88.24</v>
      </c>
      <c r="C9">
        <v>9.31</v>
      </c>
    </row>
    <row r="10" spans="1:3" x14ac:dyDescent="0.25">
      <c r="A10" s="1">
        <v>42583</v>
      </c>
      <c r="B10">
        <v>74.31</v>
      </c>
      <c r="C10">
        <v>1.81</v>
      </c>
    </row>
    <row r="11" spans="1:3" x14ac:dyDescent="0.25">
      <c r="A11" s="1">
        <v>42614</v>
      </c>
      <c r="B11">
        <v>82.69</v>
      </c>
      <c r="C11">
        <v>16.21</v>
      </c>
    </row>
    <row r="12" spans="1:3" x14ac:dyDescent="0.25">
      <c r="A12" s="1">
        <v>42644</v>
      </c>
      <c r="B12">
        <v>73.790000000000006</v>
      </c>
      <c r="C12">
        <v>0</v>
      </c>
    </row>
    <row r="13" spans="1:3" x14ac:dyDescent="0.25">
      <c r="A13" s="1">
        <v>42675</v>
      </c>
      <c r="B13">
        <v>65.98</v>
      </c>
      <c r="C13">
        <v>37.4</v>
      </c>
    </row>
    <row r="14" spans="1:3" x14ac:dyDescent="0.25">
      <c r="A14" s="1">
        <v>42705</v>
      </c>
      <c r="B14">
        <v>49.2</v>
      </c>
      <c r="C14">
        <v>50.05</v>
      </c>
    </row>
    <row r="15" spans="1:3" x14ac:dyDescent="0.25">
      <c r="A15" s="1">
        <v>42736</v>
      </c>
      <c r="B15">
        <v>57.24</v>
      </c>
      <c r="C15">
        <v>34.659999999999997</v>
      </c>
    </row>
    <row r="16" spans="1:3" x14ac:dyDescent="0.25">
      <c r="A16" s="1">
        <v>42767</v>
      </c>
      <c r="B16">
        <v>88.1</v>
      </c>
      <c r="C16">
        <v>0</v>
      </c>
    </row>
    <row r="17" spans="1:3" x14ac:dyDescent="0.25">
      <c r="A17" s="1">
        <v>42795</v>
      </c>
      <c r="B17">
        <v>74.209999999999994</v>
      </c>
      <c r="C17">
        <v>29.32</v>
      </c>
    </row>
    <row r="18" spans="1:3" x14ac:dyDescent="0.25">
      <c r="A18" s="1">
        <v>42826</v>
      </c>
      <c r="B18">
        <v>35.69</v>
      </c>
      <c r="C18">
        <v>47.75</v>
      </c>
    </row>
    <row r="19" spans="1:3" x14ac:dyDescent="0.25">
      <c r="A19" s="1">
        <v>42856</v>
      </c>
      <c r="B19">
        <v>0</v>
      </c>
      <c r="C19">
        <v>0</v>
      </c>
    </row>
    <row r="20" spans="1:3" x14ac:dyDescent="0.25">
      <c r="A20" s="1">
        <v>42887</v>
      </c>
      <c r="B20">
        <v>52.56</v>
      </c>
      <c r="C20">
        <v>40.770000000000003</v>
      </c>
    </row>
    <row r="21" spans="1:3" x14ac:dyDescent="0.25">
      <c r="A21" s="1">
        <v>42917</v>
      </c>
      <c r="B21">
        <v>62.63</v>
      </c>
      <c r="C21">
        <v>34.630000000000003</v>
      </c>
    </row>
    <row r="22" spans="1:3" x14ac:dyDescent="0.25">
      <c r="A22" s="1">
        <v>42948</v>
      </c>
      <c r="B22">
        <v>79.84</v>
      </c>
      <c r="C22">
        <v>16.66</v>
      </c>
    </row>
    <row r="23" spans="1:3" x14ac:dyDescent="0.25">
      <c r="A23" s="1">
        <v>42979</v>
      </c>
      <c r="B23">
        <v>69.97</v>
      </c>
      <c r="C23">
        <v>41.39</v>
      </c>
    </row>
    <row r="24" spans="1:3" x14ac:dyDescent="0.25">
      <c r="A24" s="1">
        <v>43009</v>
      </c>
      <c r="B24">
        <v>83.75</v>
      </c>
      <c r="C24">
        <v>0.5</v>
      </c>
    </row>
    <row r="25" spans="1:3" x14ac:dyDescent="0.25">
      <c r="A25" s="1">
        <v>43040</v>
      </c>
      <c r="B25">
        <v>55.55</v>
      </c>
      <c r="C25">
        <v>1.71</v>
      </c>
    </row>
    <row r="26" spans="1:3" x14ac:dyDescent="0.25">
      <c r="A26" s="1">
        <v>43070</v>
      </c>
      <c r="B26">
        <v>45.51</v>
      </c>
      <c r="C26">
        <v>0</v>
      </c>
    </row>
    <row r="27" spans="1:3" x14ac:dyDescent="0.25">
      <c r="A27" s="1">
        <v>43101</v>
      </c>
      <c r="B27">
        <v>87.08</v>
      </c>
      <c r="C27">
        <v>11.58</v>
      </c>
    </row>
    <row r="28" spans="1:3" x14ac:dyDescent="0.25">
      <c r="A28" s="1">
        <v>43132</v>
      </c>
      <c r="B28">
        <v>61.32</v>
      </c>
      <c r="C28">
        <v>100</v>
      </c>
    </row>
    <row r="29" spans="1:3" x14ac:dyDescent="0.25">
      <c r="A29" s="1">
        <v>43160</v>
      </c>
      <c r="B29">
        <v>67.150000000000006</v>
      </c>
      <c r="C29">
        <v>14.18</v>
      </c>
    </row>
    <row r="30" spans="1:3" x14ac:dyDescent="0.25">
      <c r="A30" s="1">
        <v>43191</v>
      </c>
      <c r="B30">
        <v>80.83</v>
      </c>
      <c r="C30">
        <v>4.62</v>
      </c>
    </row>
    <row r="31" spans="1:3" x14ac:dyDescent="0.25">
      <c r="A31" s="1">
        <v>43221</v>
      </c>
      <c r="B31">
        <v>73.88</v>
      </c>
      <c r="C31">
        <v>0.4</v>
      </c>
    </row>
    <row r="32" spans="1:3" x14ac:dyDescent="0.25">
      <c r="A32" s="1">
        <v>43252</v>
      </c>
      <c r="B32">
        <v>69.77</v>
      </c>
      <c r="C32">
        <v>2.81</v>
      </c>
    </row>
    <row r="33" spans="1:3" x14ac:dyDescent="0.25">
      <c r="A33" s="1">
        <v>43282</v>
      </c>
      <c r="B33">
        <v>62.17</v>
      </c>
      <c r="C33">
        <v>33.83</v>
      </c>
    </row>
    <row r="34" spans="1:3" x14ac:dyDescent="0.25">
      <c r="A34" s="1">
        <v>43313</v>
      </c>
      <c r="B34">
        <v>88.66</v>
      </c>
      <c r="C34">
        <v>0</v>
      </c>
    </row>
    <row r="35" spans="1:3" x14ac:dyDescent="0.25">
      <c r="A35" s="1">
        <v>43344</v>
      </c>
      <c r="B35">
        <v>48.7</v>
      </c>
      <c r="C35">
        <v>44.75</v>
      </c>
    </row>
    <row r="36" spans="1:3" x14ac:dyDescent="0.25">
      <c r="A36" s="1">
        <v>43374</v>
      </c>
      <c r="B36">
        <v>0</v>
      </c>
      <c r="C36">
        <v>0</v>
      </c>
    </row>
    <row r="37" spans="1:3" x14ac:dyDescent="0.25">
      <c r="A37" s="1">
        <v>43405</v>
      </c>
      <c r="B37">
        <v>0</v>
      </c>
      <c r="C37">
        <v>0</v>
      </c>
    </row>
    <row r="38" spans="1:3" x14ac:dyDescent="0.25">
      <c r="A38" s="1">
        <v>43435</v>
      </c>
      <c r="B38">
        <v>28.47</v>
      </c>
      <c r="C38">
        <v>0</v>
      </c>
    </row>
    <row r="39" spans="1:3" x14ac:dyDescent="0.25">
      <c r="A39" s="1">
        <v>43466</v>
      </c>
      <c r="B39">
        <v>71.36</v>
      </c>
      <c r="C39">
        <v>71.099999999999994</v>
      </c>
    </row>
    <row r="40" spans="1:3" x14ac:dyDescent="0.25">
      <c r="A40" s="1">
        <v>43497</v>
      </c>
      <c r="B40">
        <v>89.49</v>
      </c>
      <c r="C40">
        <v>0</v>
      </c>
    </row>
    <row r="41" spans="1:3" x14ac:dyDescent="0.25">
      <c r="A41" s="1">
        <v>43525</v>
      </c>
      <c r="B41">
        <v>50.17</v>
      </c>
      <c r="C41">
        <v>0</v>
      </c>
    </row>
    <row r="42" spans="1:3" x14ac:dyDescent="0.25">
      <c r="A42" s="1">
        <v>43556</v>
      </c>
      <c r="B42">
        <v>91.04</v>
      </c>
      <c r="C42">
        <v>0</v>
      </c>
    </row>
    <row r="43" spans="1:3" x14ac:dyDescent="0.25">
      <c r="A43" s="1">
        <v>43586</v>
      </c>
      <c r="B43">
        <v>90.78</v>
      </c>
      <c r="C43">
        <v>0</v>
      </c>
    </row>
    <row r="44" spans="1:3" x14ac:dyDescent="0.25">
      <c r="A44" s="1">
        <v>43617</v>
      </c>
      <c r="B44">
        <v>42</v>
      </c>
      <c r="C44">
        <v>59.5</v>
      </c>
    </row>
    <row r="45" spans="1:3" x14ac:dyDescent="0.25">
      <c r="A45" s="1">
        <v>43647</v>
      </c>
      <c r="B45">
        <v>65.59</v>
      </c>
      <c r="C45">
        <v>0.38</v>
      </c>
    </row>
    <row r="46" spans="1:3" x14ac:dyDescent="0.25">
      <c r="A46" s="1">
        <v>43678</v>
      </c>
      <c r="B46">
        <v>57.37</v>
      </c>
      <c r="C46">
        <v>3.76</v>
      </c>
    </row>
    <row r="47" spans="1:3" x14ac:dyDescent="0.25">
      <c r="A47" s="1">
        <v>43709</v>
      </c>
      <c r="B47">
        <v>40.07</v>
      </c>
      <c r="C47">
        <v>0</v>
      </c>
    </row>
    <row r="48" spans="1:3" x14ac:dyDescent="0.25">
      <c r="A48" s="1">
        <v>43739</v>
      </c>
      <c r="B48">
        <v>42.46</v>
      </c>
      <c r="C48">
        <v>0</v>
      </c>
    </row>
    <row r="49" spans="1:3" x14ac:dyDescent="0.25">
      <c r="A49" s="1">
        <v>43770</v>
      </c>
      <c r="B49">
        <v>72.489999999999995</v>
      </c>
      <c r="C49">
        <v>0</v>
      </c>
    </row>
    <row r="50" spans="1:3" x14ac:dyDescent="0.25">
      <c r="A50" s="1">
        <v>43800</v>
      </c>
      <c r="B50">
        <v>72.81</v>
      </c>
      <c r="C50">
        <v>0</v>
      </c>
    </row>
    <row r="51" spans="1:3" x14ac:dyDescent="0.25">
      <c r="A51" s="1">
        <v>43831</v>
      </c>
      <c r="B51">
        <v>61.55</v>
      </c>
      <c r="C51">
        <v>100</v>
      </c>
    </row>
    <row r="52" spans="1:3" x14ac:dyDescent="0.25">
      <c r="A52" s="1">
        <v>43862</v>
      </c>
      <c r="B52">
        <v>84.28</v>
      </c>
      <c r="C52">
        <v>100</v>
      </c>
    </row>
    <row r="53" spans="1:3" x14ac:dyDescent="0.25">
      <c r="A53" s="1">
        <v>43891</v>
      </c>
      <c r="B53">
        <v>18.95</v>
      </c>
      <c r="C53">
        <v>100</v>
      </c>
    </row>
    <row r="54" spans="1:3" x14ac:dyDescent="0.25">
      <c r="A54" s="1">
        <v>43922</v>
      </c>
      <c r="B54">
        <v>70.599999999999994</v>
      </c>
      <c r="C54">
        <v>100</v>
      </c>
    </row>
    <row r="55" spans="1:3" x14ac:dyDescent="0.25">
      <c r="A55" s="1">
        <v>43952</v>
      </c>
      <c r="B55">
        <v>89.06</v>
      </c>
      <c r="C55">
        <v>0</v>
      </c>
    </row>
    <row r="56" spans="1:3" x14ac:dyDescent="0.25">
      <c r="A56" s="1">
        <v>43983</v>
      </c>
      <c r="B56">
        <v>86.41</v>
      </c>
      <c r="C56">
        <v>84.21</v>
      </c>
    </row>
    <row r="57" spans="1:3" x14ac:dyDescent="0.25">
      <c r="A57" s="1">
        <v>44013</v>
      </c>
      <c r="B57">
        <v>45.05</v>
      </c>
      <c r="C57">
        <v>51.78</v>
      </c>
    </row>
    <row r="58" spans="1:3" x14ac:dyDescent="0.25">
      <c r="A58" s="1">
        <v>44044</v>
      </c>
      <c r="B58">
        <v>74.709999999999994</v>
      </c>
      <c r="C58">
        <v>0</v>
      </c>
    </row>
    <row r="59" spans="1:3" x14ac:dyDescent="0.25">
      <c r="A59" s="1">
        <v>44075</v>
      </c>
      <c r="B59">
        <v>90.43</v>
      </c>
      <c r="C59">
        <v>0</v>
      </c>
    </row>
    <row r="60" spans="1:3" x14ac:dyDescent="0.25">
      <c r="A60" s="1">
        <v>44105</v>
      </c>
      <c r="B60">
        <v>88.52</v>
      </c>
      <c r="C60">
        <v>0</v>
      </c>
    </row>
    <row r="61" spans="1:3" x14ac:dyDescent="0.25">
      <c r="A61" s="1">
        <v>44136</v>
      </c>
      <c r="B61">
        <v>87.46</v>
      </c>
      <c r="C61">
        <v>0</v>
      </c>
    </row>
    <row r="62" spans="1:3" x14ac:dyDescent="0.25">
      <c r="A62" s="1">
        <v>44166</v>
      </c>
      <c r="B62">
        <v>86.43</v>
      </c>
      <c r="C62">
        <v>0</v>
      </c>
    </row>
  </sheetData>
  <pageMargins left="0.7" right="0.7" top="0.75" bottom="0.75" header="0.3" footer="0.3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96.81</v>
      </c>
      <c r="C4">
        <v>0</v>
      </c>
    </row>
    <row r="5" spans="1:3" x14ac:dyDescent="0.25">
      <c r="A5" s="1">
        <v>42430</v>
      </c>
      <c r="B5">
        <v>99.89</v>
      </c>
      <c r="C5">
        <v>0</v>
      </c>
    </row>
    <row r="6" spans="1:3" x14ac:dyDescent="0.25">
      <c r="A6" s="1">
        <v>42461</v>
      </c>
      <c r="B6">
        <v>67.86</v>
      </c>
      <c r="C6">
        <v>0</v>
      </c>
    </row>
    <row r="7" spans="1:3" x14ac:dyDescent="0.25">
      <c r="A7" s="1">
        <v>42491</v>
      </c>
      <c r="B7">
        <v>97.92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95.6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94.18</v>
      </c>
      <c r="C16">
        <v>0</v>
      </c>
    </row>
    <row r="17" spans="1:3" x14ac:dyDescent="0.25">
      <c r="A17" s="1">
        <v>42795</v>
      </c>
      <c r="B17">
        <v>86.47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99.31</v>
      </c>
      <c r="C19">
        <v>0</v>
      </c>
    </row>
    <row r="20" spans="1:3" x14ac:dyDescent="0.25">
      <c r="A20" s="1">
        <v>42887</v>
      </c>
      <c r="B20">
        <v>98.57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99.46</v>
      </c>
      <c r="C22">
        <v>0</v>
      </c>
    </row>
    <row r="23" spans="1:3" x14ac:dyDescent="0.25">
      <c r="A23" s="1">
        <v>42979</v>
      </c>
      <c r="B23">
        <v>98.13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99.58</v>
      </c>
      <c r="C30">
        <v>0</v>
      </c>
    </row>
    <row r="31" spans="1:3" x14ac:dyDescent="0.25">
      <c r="A31" s="1">
        <v>43221</v>
      </c>
      <c r="B31">
        <v>99.6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98.86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95.09</v>
      </c>
      <c r="C36">
        <v>0</v>
      </c>
    </row>
    <row r="37" spans="1:3" x14ac:dyDescent="0.25">
      <c r="A37" s="1">
        <v>43405</v>
      </c>
      <c r="B37">
        <v>97.69</v>
      </c>
      <c r="C37">
        <v>0</v>
      </c>
    </row>
    <row r="38" spans="1:3" x14ac:dyDescent="0.25">
      <c r="A38" s="1">
        <v>43435</v>
      </c>
      <c r="B38">
        <v>99.19</v>
      </c>
      <c r="C38">
        <v>0.82</v>
      </c>
    </row>
    <row r="39" spans="1:3" x14ac:dyDescent="0.25">
      <c r="A39" s="1">
        <v>43466</v>
      </c>
      <c r="B39">
        <v>98.39</v>
      </c>
      <c r="C39">
        <v>0.06</v>
      </c>
    </row>
    <row r="40" spans="1:3" x14ac:dyDescent="0.25">
      <c r="A40" s="1">
        <v>43497</v>
      </c>
      <c r="B40">
        <v>95.23</v>
      </c>
      <c r="C40">
        <v>0</v>
      </c>
    </row>
    <row r="41" spans="1:3" x14ac:dyDescent="0.25">
      <c r="A41" s="1">
        <v>43525</v>
      </c>
      <c r="B41">
        <v>19.920000000000002</v>
      </c>
      <c r="C41">
        <v>0</v>
      </c>
    </row>
    <row r="42" spans="1:3" x14ac:dyDescent="0.25">
      <c r="A42" s="1">
        <v>43556</v>
      </c>
      <c r="B42">
        <v>99.08</v>
      </c>
      <c r="C42">
        <v>0</v>
      </c>
    </row>
    <row r="43" spans="1:3" x14ac:dyDescent="0.25">
      <c r="A43" s="1">
        <v>43586</v>
      </c>
      <c r="B43">
        <v>99.73</v>
      </c>
      <c r="C43">
        <v>0.27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91.69</v>
      </c>
      <c r="C47">
        <v>0</v>
      </c>
    </row>
    <row r="48" spans="1:3" x14ac:dyDescent="0.25">
      <c r="A48" s="1">
        <v>43739</v>
      </c>
      <c r="B48">
        <v>87.65</v>
      </c>
      <c r="C48">
        <v>0</v>
      </c>
    </row>
    <row r="49" spans="1:3" x14ac:dyDescent="0.25">
      <c r="A49" s="1">
        <v>43770</v>
      </c>
      <c r="B49">
        <v>97.78</v>
      </c>
      <c r="C49">
        <v>0</v>
      </c>
    </row>
    <row r="50" spans="1:3" x14ac:dyDescent="0.25">
      <c r="A50" s="1">
        <v>43800</v>
      </c>
      <c r="B50">
        <v>99.62</v>
      </c>
      <c r="C50">
        <v>0.42</v>
      </c>
    </row>
    <row r="51" spans="1:3" x14ac:dyDescent="0.25">
      <c r="A51" s="1">
        <v>43831</v>
      </c>
      <c r="B51">
        <v>66.680000000000007</v>
      </c>
      <c r="C51">
        <v>0</v>
      </c>
    </row>
    <row r="52" spans="1:3" x14ac:dyDescent="0.25">
      <c r="A52" s="1">
        <v>43862</v>
      </c>
      <c r="B52">
        <v>91.59</v>
      </c>
      <c r="C52">
        <v>0</v>
      </c>
    </row>
    <row r="53" spans="1:3" x14ac:dyDescent="0.25">
      <c r="A53" s="1">
        <v>43891</v>
      </c>
      <c r="B53">
        <v>98.72</v>
      </c>
      <c r="C53">
        <v>0</v>
      </c>
    </row>
    <row r="54" spans="1:3" x14ac:dyDescent="0.25">
      <c r="A54" s="1">
        <v>43922</v>
      </c>
      <c r="B54">
        <v>98.29</v>
      </c>
      <c r="C54">
        <v>1.72</v>
      </c>
    </row>
    <row r="55" spans="1:3" x14ac:dyDescent="0.25">
      <c r="A55" s="1">
        <v>43952</v>
      </c>
      <c r="B55">
        <v>98.89</v>
      </c>
      <c r="C55">
        <v>1.1499999999999999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98.3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95.63</v>
      </c>
      <c r="C62">
        <v>0</v>
      </c>
    </row>
  </sheetData>
  <pageMargins left="0.7" right="0.7" top="0.75" bottom="0.75" header="0.3" footer="0.3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31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99.41</v>
      </c>
      <c r="C5">
        <v>0</v>
      </c>
    </row>
    <row r="6" spans="1:3" x14ac:dyDescent="0.25">
      <c r="A6" s="1">
        <v>42461</v>
      </c>
      <c r="B6">
        <v>99.39</v>
      </c>
      <c r="C6">
        <v>0</v>
      </c>
    </row>
    <row r="7" spans="1:3" x14ac:dyDescent="0.25">
      <c r="A7" s="1">
        <v>42491</v>
      </c>
      <c r="B7">
        <v>95.1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96.58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99.58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97.23</v>
      </c>
      <c r="C13">
        <v>0</v>
      </c>
    </row>
    <row r="14" spans="1:3" x14ac:dyDescent="0.25">
      <c r="A14" s="1">
        <v>42705</v>
      </c>
      <c r="B14">
        <v>98.61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99.6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99.31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99.46</v>
      </c>
      <c r="C22">
        <v>0</v>
      </c>
    </row>
    <row r="23" spans="1:3" x14ac:dyDescent="0.25">
      <c r="A23" s="1">
        <v>42979</v>
      </c>
      <c r="B23">
        <v>98.23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99.58</v>
      </c>
      <c r="C30">
        <v>0</v>
      </c>
    </row>
    <row r="31" spans="1:3" x14ac:dyDescent="0.25">
      <c r="A31" s="1">
        <v>43221</v>
      </c>
      <c r="B31">
        <v>99.43</v>
      </c>
      <c r="C31">
        <v>0.18</v>
      </c>
    </row>
    <row r="32" spans="1:3" x14ac:dyDescent="0.25">
      <c r="A32" s="1">
        <v>43252</v>
      </c>
      <c r="B32">
        <v>95.83</v>
      </c>
      <c r="C32">
        <v>0</v>
      </c>
    </row>
    <row r="33" spans="1:3" x14ac:dyDescent="0.25">
      <c r="A33" s="1">
        <v>43282</v>
      </c>
      <c r="B33">
        <v>97.52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95.09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99.46</v>
      </c>
      <c r="C38">
        <v>0.62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95.23</v>
      </c>
      <c r="C40">
        <v>0</v>
      </c>
    </row>
    <row r="41" spans="1:3" x14ac:dyDescent="0.25">
      <c r="A41" s="1">
        <v>43525</v>
      </c>
      <c r="B41">
        <v>99.14</v>
      </c>
      <c r="C41">
        <v>0.37</v>
      </c>
    </row>
    <row r="42" spans="1:3" x14ac:dyDescent="0.25">
      <c r="A42" s="1">
        <v>43556</v>
      </c>
      <c r="B42">
        <v>99.08</v>
      </c>
      <c r="C42">
        <v>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97.4</v>
      </c>
      <c r="C47">
        <v>2.54</v>
      </c>
    </row>
    <row r="48" spans="1:3" x14ac:dyDescent="0.25">
      <c r="A48" s="1">
        <v>43739</v>
      </c>
      <c r="B48">
        <v>83.47</v>
      </c>
      <c r="C48">
        <v>0</v>
      </c>
    </row>
    <row r="49" spans="1:3" x14ac:dyDescent="0.25">
      <c r="A49" s="1">
        <v>43770</v>
      </c>
      <c r="B49">
        <v>97.78</v>
      </c>
      <c r="C49">
        <v>0</v>
      </c>
    </row>
    <row r="50" spans="1:3" x14ac:dyDescent="0.25">
      <c r="A50" s="1">
        <v>43800</v>
      </c>
      <c r="B50">
        <v>99.73</v>
      </c>
      <c r="C50">
        <v>0.28999999999999998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32.04</v>
      </c>
      <c r="C52">
        <v>0</v>
      </c>
    </row>
    <row r="53" spans="1:3" x14ac:dyDescent="0.25">
      <c r="A53" s="1">
        <v>43891</v>
      </c>
      <c r="B53">
        <v>89.73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95.91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98.41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98.95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95.63</v>
      </c>
      <c r="C62">
        <v>0</v>
      </c>
    </row>
  </sheetData>
  <pageMargins left="0.7" right="0.7" top="0.75" bottom="0.75" header="0.3" footer="0.3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32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99.93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99.19</v>
      </c>
      <c r="C7">
        <v>0</v>
      </c>
    </row>
    <row r="8" spans="1:3" x14ac:dyDescent="0.25">
      <c r="A8" s="1">
        <v>42522</v>
      </c>
      <c r="B8">
        <v>98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99.18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96.72</v>
      </c>
      <c r="C13">
        <v>0</v>
      </c>
    </row>
    <row r="14" spans="1:3" x14ac:dyDescent="0.25">
      <c r="A14" s="1">
        <v>42705</v>
      </c>
      <c r="B14">
        <v>98.74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84.07</v>
      </c>
      <c r="C17">
        <v>0</v>
      </c>
    </row>
    <row r="18" spans="1:3" x14ac:dyDescent="0.25">
      <c r="A18" s="1">
        <v>42826</v>
      </c>
      <c r="B18">
        <v>7.92</v>
      </c>
      <c r="C18">
        <v>0</v>
      </c>
    </row>
    <row r="19" spans="1:3" x14ac:dyDescent="0.25">
      <c r="A19" s="1">
        <v>42856</v>
      </c>
      <c r="B19">
        <v>98.45</v>
      </c>
      <c r="C19">
        <v>0</v>
      </c>
    </row>
    <row r="20" spans="1:3" x14ac:dyDescent="0.25">
      <c r="A20" s="1">
        <v>42887</v>
      </c>
      <c r="B20">
        <v>98.01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99.46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75.45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98.89</v>
      </c>
      <c r="C30">
        <v>0</v>
      </c>
    </row>
    <row r="31" spans="1:3" x14ac:dyDescent="0.25">
      <c r="A31" s="1">
        <v>43221</v>
      </c>
      <c r="B31">
        <v>99.66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99.09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99.65</v>
      </c>
      <c r="C36">
        <v>0</v>
      </c>
    </row>
    <row r="37" spans="1:3" x14ac:dyDescent="0.25">
      <c r="A37" s="1">
        <v>43405</v>
      </c>
      <c r="B37">
        <v>76.489999999999995</v>
      </c>
      <c r="C37">
        <v>25.04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99.26</v>
      </c>
      <c r="C40">
        <v>0</v>
      </c>
    </row>
    <row r="41" spans="1:3" x14ac:dyDescent="0.25">
      <c r="A41" s="1">
        <v>43525</v>
      </c>
      <c r="B41">
        <v>99.39</v>
      </c>
      <c r="C41">
        <v>0</v>
      </c>
    </row>
    <row r="42" spans="1:3" x14ac:dyDescent="0.25">
      <c r="A42" s="1">
        <v>43556</v>
      </c>
      <c r="B42">
        <v>97.15</v>
      </c>
      <c r="C42">
        <v>0</v>
      </c>
    </row>
    <row r="43" spans="1:3" x14ac:dyDescent="0.25">
      <c r="A43" s="1">
        <v>43586</v>
      </c>
      <c r="B43">
        <v>98.68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99.6</v>
      </c>
      <c r="C46">
        <v>0.4</v>
      </c>
    </row>
    <row r="47" spans="1:3" x14ac:dyDescent="0.25">
      <c r="A47" s="1">
        <v>43709</v>
      </c>
      <c r="B47">
        <v>98.2</v>
      </c>
      <c r="C47">
        <v>1.8</v>
      </c>
    </row>
    <row r="48" spans="1:3" x14ac:dyDescent="0.25">
      <c r="A48" s="1">
        <v>43739</v>
      </c>
      <c r="B48">
        <v>99.4</v>
      </c>
      <c r="C48">
        <v>0.65</v>
      </c>
    </row>
    <row r="49" spans="1:3" x14ac:dyDescent="0.25">
      <c r="A49" s="1">
        <v>43770</v>
      </c>
      <c r="B49">
        <v>99.45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59.34</v>
      </c>
      <c r="C52">
        <v>0</v>
      </c>
    </row>
    <row r="53" spans="1:3" x14ac:dyDescent="0.25">
      <c r="A53" s="1">
        <v>43891</v>
      </c>
      <c r="B53">
        <v>98.1</v>
      </c>
      <c r="C53">
        <v>1.78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94.25</v>
      </c>
      <c r="C56">
        <v>1.53</v>
      </c>
    </row>
    <row r="57" spans="1:3" x14ac:dyDescent="0.25">
      <c r="A57" s="1">
        <v>44013</v>
      </c>
      <c r="B57">
        <v>96.59</v>
      </c>
      <c r="C57">
        <v>0</v>
      </c>
    </row>
    <row r="58" spans="1:3" x14ac:dyDescent="0.25">
      <c r="A58" s="1">
        <v>44044</v>
      </c>
      <c r="B58">
        <v>98.61</v>
      </c>
      <c r="C58">
        <v>0.09</v>
      </c>
    </row>
    <row r="59" spans="1:3" x14ac:dyDescent="0.25">
      <c r="A59" s="1">
        <v>44075</v>
      </c>
      <c r="B59">
        <v>95.82</v>
      </c>
      <c r="C59">
        <v>4.32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99.61</v>
      </c>
      <c r="C61">
        <v>0.61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33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99.5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98.69</v>
      </c>
      <c r="C7">
        <v>0</v>
      </c>
    </row>
    <row r="8" spans="1:3" x14ac:dyDescent="0.25">
      <c r="A8" s="1">
        <v>42522</v>
      </c>
      <c r="B8">
        <v>98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99.4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99.25</v>
      </c>
      <c r="C13">
        <v>0</v>
      </c>
    </row>
    <row r="14" spans="1:3" x14ac:dyDescent="0.25">
      <c r="A14" s="1">
        <v>42705</v>
      </c>
      <c r="B14">
        <v>99.07</v>
      </c>
      <c r="C14">
        <v>0</v>
      </c>
    </row>
    <row r="15" spans="1:3" x14ac:dyDescent="0.25">
      <c r="A15" s="1">
        <v>42736</v>
      </c>
      <c r="B15">
        <v>99.6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99.48</v>
      </c>
      <c r="C17">
        <v>0</v>
      </c>
    </row>
    <row r="18" spans="1:3" x14ac:dyDescent="0.25">
      <c r="A18" s="1">
        <v>42826</v>
      </c>
      <c r="B18">
        <v>0</v>
      </c>
      <c r="C18">
        <v>0</v>
      </c>
    </row>
    <row r="19" spans="1:3" x14ac:dyDescent="0.25">
      <c r="A19" s="1">
        <v>42856</v>
      </c>
      <c r="B19">
        <v>98.45</v>
      </c>
      <c r="C19">
        <v>0</v>
      </c>
    </row>
    <row r="20" spans="1:3" x14ac:dyDescent="0.25">
      <c r="A20" s="1">
        <v>42887</v>
      </c>
      <c r="B20">
        <v>98.01</v>
      </c>
      <c r="C20">
        <v>0</v>
      </c>
    </row>
    <row r="21" spans="1:3" x14ac:dyDescent="0.25">
      <c r="A21" s="1">
        <v>42917</v>
      </c>
      <c r="B21">
        <v>99.46</v>
      </c>
      <c r="C21">
        <v>0</v>
      </c>
    </row>
    <row r="22" spans="1:3" x14ac:dyDescent="0.25">
      <c r="A22" s="1">
        <v>42948</v>
      </c>
      <c r="B22">
        <v>96.92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98.99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97.57</v>
      </c>
      <c r="C30">
        <v>0</v>
      </c>
    </row>
    <row r="31" spans="1:3" x14ac:dyDescent="0.25">
      <c r="A31" s="1">
        <v>43221</v>
      </c>
      <c r="B31">
        <v>99.66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92.47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99.31</v>
      </c>
      <c r="C37">
        <v>0.73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99.26</v>
      </c>
      <c r="C40">
        <v>0</v>
      </c>
    </row>
    <row r="41" spans="1:3" x14ac:dyDescent="0.25">
      <c r="A41" s="1">
        <v>43525</v>
      </c>
      <c r="B41">
        <v>99.63</v>
      </c>
      <c r="C41">
        <v>0</v>
      </c>
    </row>
    <row r="42" spans="1:3" x14ac:dyDescent="0.25">
      <c r="A42" s="1">
        <v>43556</v>
      </c>
      <c r="B42">
        <v>97.15</v>
      </c>
      <c r="C42">
        <v>0</v>
      </c>
    </row>
    <row r="43" spans="1:3" x14ac:dyDescent="0.25">
      <c r="A43" s="1">
        <v>43586</v>
      </c>
      <c r="B43">
        <v>98.68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99.77</v>
      </c>
      <c r="C46">
        <v>0.23</v>
      </c>
    </row>
    <row r="47" spans="1:3" x14ac:dyDescent="0.25">
      <c r="A47" s="1">
        <v>43709</v>
      </c>
      <c r="B47">
        <v>99.09</v>
      </c>
      <c r="C47">
        <v>0.93</v>
      </c>
    </row>
    <row r="48" spans="1:3" x14ac:dyDescent="0.25">
      <c r="A48" s="1">
        <v>43739</v>
      </c>
      <c r="B48">
        <v>99.46</v>
      </c>
      <c r="C48">
        <v>0</v>
      </c>
    </row>
    <row r="49" spans="1:3" x14ac:dyDescent="0.25">
      <c r="A49" s="1">
        <v>43770</v>
      </c>
      <c r="B49">
        <v>99.42</v>
      </c>
      <c r="C49">
        <v>0</v>
      </c>
    </row>
    <row r="50" spans="1:3" x14ac:dyDescent="0.25">
      <c r="A50" s="1">
        <v>43800</v>
      </c>
      <c r="B50">
        <v>98.79</v>
      </c>
      <c r="C50">
        <v>0</v>
      </c>
    </row>
    <row r="51" spans="1:3" x14ac:dyDescent="0.25">
      <c r="A51" s="1">
        <v>43831</v>
      </c>
      <c r="B51">
        <v>98.75</v>
      </c>
      <c r="C51">
        <v>1.26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87.78</v>
      </c>
      <c r="C56">
        <v>3.8</v>
      </c>
    </row>
    <row r="57" spans="1:3" x14ac:dyDescent="0.25">
      <c r="A57" s="1">
        <v>44013</v>
      </c>
      <c r="B57">
        <v>99.56</v>
      </c>
      <c r="C57">
        <v>0.53</v>
      </c>
    </row>
    <row r="58" spans="1:3" x14ac:dyDescent="0.25">
      <c r="A58" s="1">
        <v>44044</v>
      </c>
      <c r="B58">
        <v>98.69</v>
      </c>
      <c r="C58">
        <v>0</v>
      </c>
    </row>
    <row r="59" spans="1:3" x14ac:dyDescent="0.25">
      <c r="A59" s="1">
        <v>44075</v>
      </c>
      <c r="B59">
        <v>97.44</v>
      </c>
      <c r="C59">
        <v>2.73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99.51</v>
      </c>
      <c r="C62">
        <v>0</v>
      </c>
    </row>
  </sheetData>
  <pageMargins left="0.7" right="0.7" top="0.75" bottom="0.75" header="0.3" footer="0.3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93.16</v>
      </c>
      <c r="C6">
        <v>0</v>
      </c>
    </row>
    <row r="7" spans="1:3" x14ac:dyDescent="0.25">
      <c r="A7" s="1">
        <v>42491</v>
      </c>
      <c r="B7">
        <v>83.29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51.16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31.06</v>
      </c>
      <c r="C13">
        <v>0</v>
      </c>
    </row>
    <row r="14" spans="1:3" x14ac:dyDescent="0.25">
      <c r="A14" s="1">
        <v>42705</v>
      </c>
      <c r="B14">
        <v>0</v>
      </c>
      <c r="C14">
        <v>0</v>
      </c>
    </row>
    <row r="15" spans="1:3" x14ac:dyDescent="0.25">
      <c r="A15" s="1">
        <v>42736</v>
      </c>
      <c r="B15">
        <v>0</v>
      </c>
      <c r="C15">
        <v>0</v>
      </c>
    </row>
    <row r="16" spans="1:3" x14ac:dyDescent="0.25">
      <c r="A16" s="1">
        <v>42767</v>
      </c>
      <c r="B16">
        <v>0</v>
      </c>
      <c r="C16">
        <v>0</v>
      </c>
    </row>
    <row r="17" spans="1:3" x14ac:dyDescent="0.25">
      <c r="A17" s="1">
        <v>42795</v>
      </c>
      <c r="B17">
        <v>92.82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99.19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99.06</v>
      </c>
      <c r="C22">
        <v>0</v>
      </c>
    </row>
    <row r="23" spans="1:3" x14ac:dyDescent="0.25">
      <c r="A23" s="1">
        <v>42979</v>
      </c>
      <c r="B23">
        <v>14.86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95.83</v>
      </c>
      <c r="C32">
        <v>4.41</v>
      </c>
    </row>
    <row r="33" spans="1:3" x14ac:dyDescent="0.25">
      <c r="A33" s="1">
        <v>43282</v>
      </c>
      <c r="B33">
        <v>36.92</v>
      </c>
      <c r="C33">
        <v>64.12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98.79</v>
      </c>
      <c r="C36">
        <v>0</v>
      </c>
    </row>
    <row r="37" spans="1:3" x14ac:dyDescent="0.25">
      <c r="A37" s="1">
        <v>43405</v>
      </c>
      <c r="B37">
        <v>98.82</v>
      </c>
      <c r="C37">
        <v>1.31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96.69</v>
      </c>
      <c r="C40">
        <v>0</v>
      </c>
    </row>
    <row r="41" spans="1:3" x14ac:dyDescent="0.25">
      <c r="A41" s="1">
        <v>43525</v>
      </c>
      <c r="B41">
        <v>99.46</v>
      </c>
      <c r="C41">
        <v>0</v>
      </c>
    </row>
    <row r="42" spans="1:3" x14ac:dyDescent="0.25">
      <c r="A42" s="1">
        <v>43556</v>
      </c>
      <c r="B42">
        <v>99.11</v>
      </c>
      <c r="C42">
        <v>0.9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99.33</v>
      </c>
      <c r="C47">
        <v>0.68</v>
      </c>
    </row>
    <row r="48" spans="1:3" x14ac:dyDescent="0.25">
      <c r="A48" s="1">
        <v>43739</v>
      </c>
      <c r="B48">
        <v>98.79</v>
      </c>
      <c r="C48">
        <v>1.4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83.37</v>
      </c>
      <c r="C50">
        <v>16.72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85.97</v>
      </c>
      <c r="C53">
        <v>0</v>
      </c>
    </row>
    <row r="54" spans="1:3" x14ac:dyDescent="0.25">
      <c r="A54" s="1">
        <v>43922</v>
      </c>
      <c r="B54">
        <v>98.47</v>
      </c>
      <c r="C54">
        <v>0</v>
      </c>
    </row>
    <row r="55" spans="1:3" x14ac:dyDescent="0.25">
      <c r="A55" s="1">
        <v>43952</v>
      </c>
      <c r="B55">
        <v>98.86</v>
      </c>
      <c r="C55">
        <v>0</v>
      </c>
    </row>
    <row r="56" spans="1:3" x14ac:dyDescent="0.25">
      <c r="A56" s="1">
        <v>43983</v>
      </c>
      <c r="B56">
        <v>95.04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99.69</v>
      </c>
      <c r="C59">
        <v>0</v>
      </c>
    </row>
    <row r="60" spans="1:3" x14ac:dyDescent="0.25">
      <c r="A60" s="1">
        <v>44105</v>
      </c>
      <c r="B60">
        <v>92.02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99.48</v>
      </c>
      <c r="C62">
        <v>0</v>
      </c>
    </row>
  </sheetData>
  <pageMargins left="0.7" right="0.7" top="0.75" bottom="0.75" header="0.3" footer="0.3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94.13</v>
      </c>
      <c r="C4">
        <v>0</v>
      </c>
    </row>
    <row r="5" spans="1:3" x14ac:dyDescent="0.25">
      <c r="A5" s="1">
        <v>42430</v>
      </c>
      <c r="B5">
        <v>79.02</v>
      </c>
      <c r="C5">
        <v>0</v>
      </c>
    </row>
    <row r="6" spans="1:3" x14ac:dyDescent="0.25">
      <c r="A6" s="1">
        <v>42461</v>
      </c>
      <c r="B6">
        <v>93.16</v>
      </c>
      <c r="C6">
        <v>0</v>
      </c>
    </row>
    <row r="7" spans="1:3" x14ac:dyDescent="0.25">
      <c r="A7" s="1">
        <v>42491</v>
      </c>
      <c r="B7">
        <v>80.739999999999995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99.43</v>
      </c>
      <c r="C10">
        <v>0</v>
      </c>
    </row>
    <row r="11" spans="1:3" x14ac:dyDescent="0.25">
      <c r="A11" s="1">
        <v>42614</v>
      </c>
      <c r="B11">
        <v>51.16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99.12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99.17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99.96</v>
      </c>
      <c r="C17">
        <v>0</v>
      </c>
    </row>
    <row r="18" spans="1:3" x14ac:dyDescent="0.25">
      <c r="A18" s="1">
        <v>42826</v>
      </c>
      <c r="B18">
        <v>99.58</v>
      </c>
      <c r="C18">
        <v>0</v>
      </c>
    </row>
    <row r="19" spans="1:3" x14ac:dyDescent="0.25">
      <c r="A19" s="1">
        <v>42856</v>
      </c>
      <c r="B19">
        <v>99.19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97.51</v>
      </c>
      <c r="C21">
        <v>0</v>
      </c>
    </row>
    <row r="22" spans="1:3" x14ac:dyDescent="0.25">
      <c r="A22" s="1">
        <v>42948</v>
      </c>
      <c r="B22">
        <v>99.06</v>
      </c>
      <c r="C22">
        <v>0</v>
      </c>
    </row>
    <row r="23" spans="1:3" x14ac:dyDescent="0.25">
      <c r="A23" s="1">
        <v>42979</v>
      </c>
      <c r="B23">
        <v>16.53</v>
      </c>
      <c r="C23">
        <v>0</v>
      </c>
    </row>
    <row r="24" spans="1:3" x14ac:dyDescent="0.25">
      <c r="A24" s="1">
        <v>43009</v>
      </c>
      <c r="B24">
        <v>98.52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98.37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98.79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99.62</v>
      </c>
      <c r="C38">
        <v>0.38</v>
      </c>
    </row>
    <row r="39" spans="1:3" x14ac:dyDescent="0.25">
      <c r="A39" s="1">
        <v>43466</v>
      </c>
      <c r="B39">
        <v>98.62</v>
      </c>
      <c r="C39">
        <v>1.39</v>
      </c>
    </row>
    <row r="40" spans="1:3" x14ac:dyDescent="0.25">
      <c r="A40" s="1">
        <v>43497</v>
      </c>
      <c r="B40">
        <v>99.37</v>
      </c>
      <c r="C40">
        <v>0</v>
      </c>
    </row>
    <row r="41" spans="1:3" x14ac:dyDescent="0.25">
      <c r="A41" s="1">
        <v>43525</v>
      </c>
      <c r="B41">
        <v>99.53</v>
      </c>
      <c r="C41">
        <v>0</v>
      </c>
    </row>
    <row r="42" spans="1:3" x14ac:dyDescent="0.25">
      <c r="A42" s="1">
        <v>43556</v>
      </c>
      <c r="B42">
        <v>99.31</v>
      </c>
      <c r="C42">
        <v>0.72</v>
      </c>
    </row>
    <row r="43" spans="1:3" x14ac:dyDescent="0.25">
      <c r="A43" s="1">
        <v>43586</v>
      </c>
      <c r="B43">
        <v>99.33</v>
      </c>
      <c r="C43">
        <v>0.67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99.46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98.79</v>
      </c>
      <c r="C50">
        <v>0</v>
      </c>
    </row>
    <row r="51" spans="1:3" x14ac:dyDescent="0.25">
      <c r="A51" s="1">
        <v>43831</v>
      </c>
      <c r="B51">
        <v>85.38</v>
      </c>
      <c r="C51">
        <v>14.62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85.97</v>
      </c>
      <c r="C53">
        <v>0</v>
      </c>
    </row>
    <row r="54" spans="1:3" x14ac:dyDescent="0.25">
      <c r="A54" s="1">
        <v>43922</v>
      </c>
      <c r="B54">
        <v>99.08</v>
      </c>
      <c r="C54">
        <v>0</v>
      </c>
    </row>
    <row r="55" spans="1:3" x14ac:dyDescent="0.25">
      <c r="A55" s="1">
        <v>43952</v>
      </c>
      <c r="B55">
        <v>99.44</v>
      </c>
      <c r="C55">
        <v>0.56000000000000005</v>
      </c>
    </row>
    <row r="56" spans="1:3" x14ac:dyDescent="0.25">
      <c r="A56" s="1">
        <v>43983</v>
      </c>
      <c r="B56">
        <v>94.95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99.13</v>
      </c>
      <c r="C58">
        <v>0</v>
      </c>
    </row>
    <row r="59" spans="1:3" x14ac:dyDescent="0.25">
      <c r="A59" s="1">
        <v>44075</v>
      </c>
      <c r="B59">
        <v>99.62</v>
      </c>
      <c r="C59">
        <v>0</v>
      </c>
    </row>
    <row r="60" spans="1:3" x14ac:dyDescent="0.25">
      <c r="A60" s="1">
        <v>44105</v>
      </c>
      <c r="B60">
        <v>92.02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99.78</v>
      </c>
      <c r="C62">
        <v>0</v>
      </c>
    </row>
  </sheetData>
  <pageMargins left="0.7" right="0.7" top="0.75" bottom="0.75" header="0.3" footer="0.3"/>
  <drawing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36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98.54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95.44</v>
      </c>
      <c r="C6">
        <v>0</v>
      </c>
    </row>
    <row r="7" spans="1:3" x14ac:dyDescent="0.25">
      <c r="A7" s="1">
        <v>42491</v>
      </c>
      <c r="B7">
        <v>91.29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98.52</v>
      </c>
      <c r="C10">
        <v>0</v>
      </c>
    </row>
    <row r="11" spans="1:3" x14ac:dyDescent="0.25">
      <c r="A11" s="1">
        <v>42614</v>
      </c>
      <c r="B11">
        <v>17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97.97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99.13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98.92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97.78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99.43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99.54</v>
      </c>
      <c r="C32">
        <v>0.48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93.48</v>
      </c>
      <c r="C39">
        <v>6.54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98.76</v>
      </c>
      <c r="C48">
        <v>0.31</v>
      </c>
    </row>
    <row r="49" spans="1:3" x14ac:dyDescent="0.25">
      <c r="A49" s="1">
        <v>43770</v>
      </c>
      <c r="B49">
        <v>91.92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98.56</v>
      </c>
      <c r="C57">
        <v>0</v>
      </c>
    </row>
    <row r="58" spans="1:3" x14ac:dyDescent="0.25">
      <c r="A58" s="1">
        <v>44044</v>
      </c>
      <c r="B58">
        <v>97.71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99.17</v>
      </c>
      <c r="C61">
        <v>0</v>
      </c>
    </row>
    <row r="62" spans="1:3" x14ac:dyDescent="0.25">
      <c r="A62" s="1">
        <v>44166</v>
      </c>
      <c r="B62">
        <v>85.22</v>
      </c>
      <c r="C62">
        <v>0</v>
      </c>
    </row>
  </sheetData>
  <pageMargins left="0.7" right="0.7" top="0.75" bottom="0.75" header="0.3" footer="0.3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37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56.25</v>
      </c>
      <c r="C4">
        <v>0</v>
      </c>
    </row>
    <row r="5" spans="1:3" x14ac:dyDescent="0.25">
      <c r="A5" s="1">
        <v>42430</v>
      </c>
      <c r="B5">
        <v>45.76</v>
      </c>
      <c r="C5">
        <v>0</v>
      </c>
    </row>
    <row r="6" spans="1:3" x14ac:dyDescent="0.25">
      <c r="A6" s="1">
        <v>42461</v>
      </c>
      <c r="B6">
        <v>95.44</v>
      </c>
      <c r="C6">
        <v>0</v>
      </c>
    </row>
    <row r="7" spans="1:3" x14ac:dyDescent="0.25">
      <c r="A7" s="1">
        <v>42491</v>
      </c>
      <c r="B7">
        <v>91.29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98.52</v>
      </c>
      <c r="C10">
        <v>0</v>
      </c>
    </row>
    <row r="11" spans="1:3" x14ac:dyDescent="0.25">
      <c r="A11" s="1">
        <v>42614</v>
      </c>
      <c r="B11">
        <v>17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97.97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98.99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99.06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97.78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14.19</v>
      </c>
      <c r="C26">
        <v>0</v>
      </c>
    </row>
    <row r="27" spans="1:3" x14ac:dyDescent="0.25">
      <c r="A27" s="1">
        <v>43101</v>
      </c>
      <c r="B27">
        <v>85.24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98.53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95.3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93.48</v>
      </c>
      <c r="C39">
        <v>6.55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95.26</v>
      </c>
      <c r="C48">
        <v>4.21</v>
      </c>
    </row>
    <row r="49" spans="1:3" x14ac:dyDescent="0.25">
      <c r="A49" s="1">
        <v>43770</v>
      </c>
      <c r="B49">
        <v>6.04</v>
      </c>
      <c r="C49">
        <v>93.96</v>
      </c>
    </row>
    <row r="50" spans="1:3" x14ac:dyDescent="0.25">
      <c r="A50" s="1">
        <v>43800</v>
      </c>
      <c r="B50">
        <v>29.23</v>
      </c>
      <c r="C50">
        <v>74.150000000000006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80.39</v>
      </c>
      <c r="C57">
        <v>47.23</v>
      </c>
    </row>
    <row r="58" spans="1:3" x14ac:dyDescent="0.25">
      <c r="A58" s="1">
        <v>44044</v>
      </c>
      <c r="B58">
        <v>93.6</v>
      </c>
      <c r="C58">
        <v>4.7699999999999996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99.76</v>
      </c>
      <c r="C62">
        <v>0</v>
      </c>
    </row>
  </sheetData>
  <pageMargins left="0.7" right="0.7" top="0.75" bottom="0.75" header="0.3" footer="0.3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38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94.92</v>
      </c>
      <c r="C3">
        <v>0</v>
      </c>
    </row>
    <row r="4" spans="1:3" x14ac:dyDescent="0.25">
      <c r="A4" s="1">
        <v>42401</v>
      </c>
      <c r="B4">
        <v>92.04</v>
      </c>
      <c r="C4">
        <v>4.12</v>
      </c>
    </row>
    <row r="5" spans="1:3" x14ac:dyDescent="0.25">
      <c r="A5" s="1">
        <v>42430</v>
      </c>
      <c r="B5">
        <v>84.75</v>
      </c>
      <c r="C5">
        <v>14.92</v>
      </c>
    </row>
    <row r="6" spans="1:3" x14ac:dyDescent="0.25">
      <c r="A6" s="1">
        <v>42461</v>
      </c>
      <c r="B6">
        <v>94.2</v>
      </c>
      <c r="C6">
        <v>0</v>
      </c>
    </row>
    <row r="7" spans="1:3" x14ac:dyDescent="0.25">
      <c r="A7" s="1">
        <v>42491</v>
      </c>
      <c r="B7">
        <v>90.75</v>
      </c>
      <c r="C7">
        <v>0</v>
      </c>
    </row>
    <row r="8" spans="1:3" x14ac:dyDescent="0.25">
      <c r="A8" s="1">
        <v>42522</v>
      </c>
      <c r="B8">
        <v>94.71</v>
      </c>
      <c r="C8">
        <v>2.99</v>
      </c>
    </row>
    <row r="9" spans="1:3" x14ac:dyDescent="0.25">
      <c r="A9" s="1">
        <v>42552</v>
      </c>
      <c r="B9">
        <v>70.209999999999994</v>
      </c>
      <c r="C9">
        <v>23.63</v>
      </c>
    </row>
    <row r="10" spans="1:3" x14ac:dyDescent="0.25">
      <c r="A10" s="1">
        <v>42583</v>
      </c>
      <c r="B10">
        <v>96.77</v>
      </c>
      <c r="C10">
        <v>0</v>
      </c>
    </row>
    <row r="11" spans="1:3" x14ac:dyDescent="0.25">
      <c r="A11" s="1">
        <v>42614</v>
      </c>
      <c r="B11">
        <v>95.93</v>
      </c>
      <c r="C11">
        <v>0</v>
      </c>
    </row>
    <row r="12" spans="1:3" x14ac:dyDescent="0.25">
      <c r="A12" s="1">
        <v>42644</v>
      </c>
      <c r="B12">
        <v>95.35</v>
      </c>
      <c r="C12">
        <v>0</v>
      </c>
    </row>
    <row r="13" spans="1:3" x14ac:dyDescent="0.25">
      <c r="A13" s="1">
        <v>42675</v>
      </c>
      <c r="B13">
        <v>81.010000000000005</v>
      </c>
      <c r="C13">
        <v>14.55</v>
      </c>
    </row>
    <row r="14" spans="1:3" x14ac:dyDescent="0.25">
      <c r="A14" s="1">
        <v>42705</v>
      </c>
      <c r="B14">
        <v>91.63</v>
      </c>
      <c r="C14">
        <v>5.33</v>
      </c>
    </row>
    <row r="15" spans="1:3" x14ac:dyDescent="0.25">
      <c r="A15" s="1">
        <v>42736</v>
      </c>
      <c r="B15">
        <v>97.54</v>
      </c>
      <c r="C15">
        <v>0</v>
      </c>
    </row>
    <row r="16" spans="1:3" x14ac:dyDescent="0.25">
      <c r="A16" s="1">
        <v>42767</v>
      </c>
      <c r="B16">
        <v>97.37</v>
      </c>
      <c r="C16">
        <v>0</v>
      </c>
    </row>
    <row r="17" spans="1:3" x14ac:dyDescent="0.25">
      <c r="A17" s="1">
        <v>42795</v>
      </c>
      <c r="B17">
        <v>96.53</v>
      </c>
      <c r="C17">
        <v>0</v>
      </c>
    </row>
    <row r="18" spans="1:3" x14ac:dyDescent="0.25">
      <c r="A18" s="1">
        <v>42826</v>
      </c>
      <c r="B18">
        <v>92.07</v>
      </c>
      <c r="C18">
        <v>0</v>
      </c>
    </row>
    <row r="19" spans="1:3" x14ac:dyDescent="0.25">
      <c r="A19" s="1">
        <v>42856</v>
      </c>
      <c r="B19">
        <v>69.040000000000006</v>
      </c>
      <c r="C19">
        <v>1.1599999999999999</v>
      </c>
    </row>
    <row r="20" spans="1:3" x14ac:dyDescent="0.25">
      <c r="A20" s="1">
        <v>42887</v>
      </c>
      <c r="B20">
        <v>76.87</v>
      </c>
      <c r="C20">
        <v>21.6</v>
      </c>
    </row>
    <row r="21" spans="1:3" x14ac:dyDescent="0.25">
      <c r="A21" s="1">
        <v>42917</v>
      </c>
      <c r="B21">
        <v>98.13</v>
      </c>
      <c r="C21">
        <v>0</v>
      </c>
    </row>
    <row r="22" spans="1:3" x14ac:dyDescent="0.25">
      <c r="A22" s="1">
        <v>42948</v>
      </c>
      <c r="B22">
        <v>96.75</v>
      </c>
      <c r="C22">
        <v>0</v>
      </c>
    </row>
    <row r="23" spans="1:3" x14ac:dyDescent="0.25">
      <c r="A23" s="1">
        <v>42979</v>
      </c>
      <c r="B23">
        <v>70.14</v>
      </c>
      <c r="C23">
        <v>26.14</v>
      </c>
    </row>
    <row r="24" spans="1:3" x14ac:dyDescent="0.25">
      <c r="A24" s="1">
        <v>43009</v>
      </c>
      <c r="B24">
        <v>94.39</v>
      </c>
      <c r="C24">
        <v>1.31</v>
      </c>
    </row>
    <row r="25" spans="1:3" x14ac:dyDescent="0.25">
      <c r="A25" s="1">
        <v>43040</v>
      </c>
      <c r="B25">
        <v>95.24</v>
      </c>
      <c r="C25">
        <v>0</v>
      </c>
    </row>
    <row r="26" spans="1:3" x14ac:dyDescent="0.25">
      <c r="A26" s="1">
        <v>43070</v>
      </c>
      <c r="B26">
        <v>94.25</v>
      </c>
      <c r="C26">
        <v>0</v>
      </c>
    </row>
    <row r="27" spans="1:3" x14ac:dyDescent="0.25">
      <c r="A27" s="1">
        <v>43101</v>
      </c>
      <c r="B27">
        <v>88.76</v>
      </c>
      <c r="C27">
        <v>4.74</v>
      </c>
    </row>
    <row r="28" spans="1:3" x14ac:dyDescent="0.25">
      <c r="A28" s="1">
        <v>43132</v>
      </c>
      <c r="B28">
        <v>81.180000000000007</v>
      </c>
      <c r="C28">
        <v>11.71</v>
      </c>
    </row>
    <row r="29" spans="1:3" x14ac:dyDescent="0.25">
      <c r="A29" s="1">
        <v>43160</v>
      </c>
      <c r="B29">
        <v>27.13</v>
      </c>
      <c r="C29">
        <v>0</v>
      </c>
    </row>
    <row r="30" spans="1:3" x14ac:dyDescent="0.25">
      <c r="A30" s="1">
        <v>43191</v>
      </c>
      <c r="B30">
        <v>0</v>
      </c>
      <c r="C30">
        <v>0</v>
      </c>
    </row>
    <row r="31" spans="1:3" x14ac:dyDescent="0.25">
      <c r="A31" s="1">
        <v>43221</v>
      </c>
      <c r="B31">
        <v>0</v>
      </c>
      <c r="C31">
        <v>0</v>
      </c>
    </row>
    <row r="32" spans="1:3" x14ac:dyDescent="0.25">
      <c r="A32" s="1">
        <v>43252</v>
      </c>
      <c r="B32">
        <v>89.94</v>
      </c>
      <c r="C32">
        <v>0</v>
      </c>
    </row>
    <row r="33" spans="1:3" x14ac:dyDescent="0.25">
      <c r="A33" s="1">
        <v>43282</v>
      </c>
      <c r="B33">
        <v>99.12</v>
      </c>
      <c r="C33">
        <v>0</v>
      </c>
    </row>
    <row r="34" spans="1:3" x14ac:dyDescent="0.25">
      <c r="A34" s="1">
        <v>43313</v>
      </c>
      <c r="B34">
        <v>92.56</v>
      </c>
      <c r="C34">
        <v>7.01</v>
      </c>
    </row>
    <row r="35" spans="1:3" x14ac:dyDescent="0.25">
      <c r="A35" s="1">
        <v>43344</v>
      </c>
      <c r="B35">
        <v>50.24</v>
      </c>
      <c r="C35">
        <v>46.94</v>
      </c>
    </row>
    <row r="36" spans="1:3" x14ac:dyDescent="0.25">
      <c r="A36" s="1">
        <v>43374</v>
      </c>
      <c r="B36">
        <v>97.36</v>
      </c>
      <c r="C36">
        <v>1.36</v>
      </c>
    </row>
    <row r="37" spans="1:3" x14ac:dyDescent="0.25">
      <c r="A37" s="1">
        <v>43405</v>
      </c>
      <c r="B37">
        <v>99.04</v>
      </c>
      <c r="C37">
        <v>0</v>
      </c>
    </row>
    <row r="38" spans="1:3" x14ac:dyDescent="0.25">
      <c r="A38" s="1">
        <v>43435</v>
      </c>
      <c r="B38">
        <v>98.52</v>
      </c>
      <c r="C38">
        <v>0</v>
      </c>
    </row>
    <row r="39" spans="1:3" x14ac:dyDescent="0.25">
      <c r="A39" s="1">
        <v>43466</v>
      </c>
      <c r="B39">
        <v>94.51</v>
      </c>
      <c r="C39">
        <v>1.77</v>
      </c>
    </row>
    <row r="40" spans="1:3" x14ac:dyDescent="0.25">
      <c r="A40" s="1">
        <v>43497</v>
      </c>
      <c r="B40">
        <v>63.5</v>
      </c>
      <c r="C40">
        <v>30.97</v>
      </c>
    </row>
    <row r="41" spans="1:3" x14ac:dyDescent="0.25">
      <c r="A41" s="1">
        <v>43525</v>
      </c>
      <c r="B41">
        <v>97.78</v>
      </c>
      <c r="C41">
        <v>0</v>
      </c>
    </row>
    <row r="42" spans="1:3" x14ac:dyDescent="0.25">
      <c r="A42" s="1">
        <v>43556</v>
      </c>
      <c r="B42">
        <v>94.08</v>
      </c>
      <c r="C42">
        <v>0</v>
      </c>
    </row>
    <row r="43" spans="1:3" x14ac:dyDescent="0.25">
      <c r="A43" s="1">
        <v>43586</v>
      </c>
      <c r="B43">
        <v>80.47</v>
      </c>
      <c r="C43">
        <v>14.45</v>
      </c>
    </row>
    <row r="44" spans="1:3" x14ac:dyDescent="0.25">
      <c r="A44" s="1">
        <v>43617</v>
      </c>
      <c r="B44">
        <v>99.34</v>
      </c>
      <c r="C44">
        <v>0</v>
      </c>
    </row>
    <row r="45" spans="1:3" x14ac:dyDescent="0.25">
      <c r="A45" s="1">
        <v>43647</v>
      </c>
      <c r="B45">
        <v>95.88</v>
      </c>
      <c r="C45">
        <v>5.65</v>
      </c>
    </row>
    <row r="46" spans="1:3" x14ac:dyDescent="0.25">
      <c r="A46" s="1">
        <v>43678</v>
      </c>
      <c r="B46">
        <v>89.01</v>
      </c>
      <c r="C46">
        <v>11.3</v>
      </c>
    </row>
    <row r="47" spans="1:3" x14ac:dyDescent="0.25">
      <c r="A47" s="1">
        <v>43709</v>
      </c>
      <c r="B47">
        <v>98.32</v>
      </c>
      <c r="C47">
        <v>0.43</v>
      </c>
    </row>
    <row r="48" spans="1:3" x14ac:dyDescent="0.25">
      <c r="A48" s="1">
        <v>43739</v>
      </c>
      <c r="B48">
        <v>77.069999999999993</v>
      </c>
      <c r="C48">
        <v>34.15</v>
      </c>
    </row>
    <row r="49" spans="1:3" x14ac:dyDescent="0.25">
      <c r="A49" s="1">
        <v>43770</v>
      </c>
      <c r="B49">
        <v>95</v>
      </c>
      <c r="C49">
        <v>5.22</v>
      </c>
    </row>
    <row r="50" spans="1:3" x14ac:dyDescent="0.25">
      <c r="A50" s="1">
        <v>43800</v>
      </c>
      <c r="B50">
        <v>98.95</v>
      </c>
      <c r="C50">
        <v>0</v>
      </c>
    </row>
    <row r="51" spans="1:3" x14ac:dyDescent="0.25">
      <c r="A51" s="1">
        <v>43831</v>
      </c>
      <c r="B51">
        <v>97.92</v>
      </c>
      <c r="C51">
        <v>0</v>
      </c>
    </row>
    <row r="52" spans="1:3" x14ac:dyDescent="0.25">
      <c r="A52" s="1">
        <v>43862</v>
      </c>
      <c r="B52">
        <v>75.260000000000005</v>
      </c>
      <c r="C52">
        <v>22.41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57.64</v>
      </c>
      <c r="C54">
        <v>0</v>
      </c>
    </row>
    <row r="55" spans="1:3" x14ac:dyDescent="0.25">
      <c r="A55" s="1">
        <v>43952</v>
      </c>
      <c r="B55">
        <v>51.27</v>
      </c>
      <c r="C55">
        <v>0</v>
      </c>
    </row>
    <row r="56" spans="1:3" x14ac:dyDescent="0.25">
      <c r="A56" s="1">
        <v>43983</v>
      </c>
      <c r="B56">
        <v>88.4</v>
      </c>
      <c r="C56">
        <v>11.6</v>
      </c>
    </row>
    <row r="57" spans="1:3" x14ac:dyDescent="0.25">
      <c r="A57" s="1">
        <v>44013</v>
      </c>
      <c r="B57">
        <v>85.37</v>
      </c>
      <c r="C57">
        <v>11.08</v>
      </c>
    </row>
    <row r="58" spans="1:3" x14ac:dyDescent="0.25">
      <c r="A58" s="1">
        <v>44044</v>
      </c>
      <c r="B58">
        <v>94.88</v>
      </c>
      <c r="C58">
        <v>0</v>
      </c>
    </row>
    <row r="59" spans="1:3" x14ac:dyDescent="0.25">
      <c r="A59" s="1">
        <v>44075</v>
      </c>
      <c r="B59">
        <v>84.54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87.31</v>
      </c>
      <c r="C61">
        <v>12.45</v>
      </c>
    </row>
    <row r="62" spans="1:3" x14ac:dyDescent="0.25">
      <c r="A62" s="1">
        <v>44166</v>
      </c>
      <c r="B62">
        <v>98.82</v>
      </c>
      <c r="C62">
        <v>0</v>
      </c>
    </row>
  </sheetData>
  <pageMargins left="0.7" right="0.7" top="0.75" bottom="0.75" header="0.3" footer="0.3"/>
  <drawing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39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84.94</v>
      </c>
      <c r="C3">
        <v>6.61</v>
      </c>
    </row>
    <row r="4" spans="1:3" x14ac:dyDescent="0.25">
      <c r="A4" s="1">
        <v>42401</v>
      </c>
      <c r="B4">
        <v>88.55</v>
      </c>
      <c r="C4">
        <v>0</v>
      </c>
    </row>
    <row r="5" spans="1:3" x14ac:dyDescent="0.25">
      <c r="A5" s="1">
        <v>42430</v>
      </c>
      <c r="B5">
        <v>84.48</v>
      </c>
      <c r="C5">
        <v>3.1</v>
      </c>
    </row>
    <row r="6" spans="1:3" x14ac:dyDescent="0.25">
      <c r="A6" s="1">
        <v>42461</v>
      </c>
      <c r="B6">
        <v>85.84</v>
      </c>
      <c r="C6">
        <v>0</v>
      </c>
    </row>
    <row r="7" spans="1:3" x14ac:dyDescent="0.25">
      <c r="A7" s="1">
        <v>42491</v>
      </c>
      <c r="B7">
        <v>76.3</v>
      </c>
      <c r="C7">
        <v>0</v>
      </c>
    </row>
    <row r="8" spans="1:3" x14ac:dyDescent="0.25">
      <c r="A8" s="1">
        <v>42522</v>
      </c>
      <c r="B8">
        <v>87.19</v>
      </c>
      <c r="C8">
        <v>0</v>
      </c>
    </row>
    <row r="9" spans="1:3" x14ac:dyDescent="0.25">
      <c r="A9" s="1">
        <v>42552</v>
      </c>
      <c r="B9">
        <v>75.680000000000007</v>
      </c>
      <c r="C9">
        <v>0</v>
      </c>
    </row>
    <row r="10" spans="1:3" x14ac:dyDescent="0.25">
      <c r="A10" s="1">
        <v>42583</v>
      </c>
      <c r="B10">
        <v>67.930000000000007</v>
      </c>
      <c r="C10">
        <v>12.61</v>
      </c>
    </row>
    <row r="11" spans="1:3" x14ac:dyDescent="0.25">
      <c r="A11" s="1">
        <v>42614</v>
      </c>
      <c r="B11">
        <v>24.34</v>
      </c>
      <c r="C11">
        <v>0</v>
      </c>
    </row>
    <row r="12" spans="1:3" x14ac:dyDescent="0.25">
      <c r="A12" s="1">
        <v>42644</v>
      </c>
      <c r="B12">
        <v>0</v>
      </c>
      <c r="C12">
        <v>0</v>
      </c>
    </row>
    <row r="13" spans="1:3" x14ac:dyDescent="0.25">
      <c r="A13" s="1">
        <v>42675</v>
      </c>
      <c r="B13">
        <v>0</v>
      </c>
      <c r="C13">
        <v>0</v>
      </c>
    </row>
    <row r="14" spans="1:3" x14ac:dyDescent="0.25">
      <c r="A14" s="1">
        <v>42705</v>
      </c>
      <c r="B14">
        <v>26.64</v>
      </c>
      <c r="C14">
        <v>23.13</v>
      </c>
    </row>
    <row r="15" spans="1:3" x14ac:dyDescent="0.25">
      <c r="A15" s="1">
        <v>42736</v>
      </c>
      <c r="B15">
        <v>69.209999999999994</v>
      </c>
      <c r="C15">
        <v>27.97</v>
      </c>
    </row>
    <row r="16" spans="1:3" x14ac:dyDescent="0.25">
      <c r="A16" s="1">
        <v>42767</v>
      </c>
      <c r="B16">
        <v>95.08</v>
      </c>
      <c r="C16">
        <v>0</v>
      </c>
    </row>
    <row r="17" spans="1:3" x14ac:dyDescent="0.25">
      <c r="A17" s="1">
        <v>42795</v>
      </c>
      <c r="B17">
        <v>95.89</v>
      </c>
      <c r="C17">
        <v>0</v>
      </c>
    </row>
    <row r="18" spans="1:3" x14ac:dyDescent="0.25">
      <c r="A18" s="1">
        <v>42826</v>
      </c>
      <c r="B18">
        <v>70.040000000000006</v>
      </c>
      <c r="C18">
        <v>16.29</v>
      </c>
    </row>
    <row r="19" spans="1:3" x14ac:dyDescent="0.25">
      <c r="A19" s="1">
        <v>42856</v>
      </c>
      <c r="B19">
        <v>92.12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99.44</v>
      </c>
      <c r="C21">
        <v>0</v>
      </c>
    </row>
    <row r="22" spans="1:3" x14ac:dyDescent="0.25">
      <c r="A22" s="1">
        <v>42948</v>
      </c>
      <c r="B22">
        <v>79.22</v>
      </c>
      <c r="C22">
        <v>19.829999999999998</v>
      </c>
    </row>
    <row r="23" spans="1:3" x14ac:dyDescent="0.25">
      <c r="A23" s="1">
        <v>42979</v>
      </c>
      <c r="B23">
        <v>99.77</v>
      </c>
      <c r="C23">
        <v>0</v>
      </c>
    </row>
    <row r="24" spans="1:3" x14ac:dyDescent="0.25">
      <c r="A24" s="1">
        <v>43009</v>
      </c>
      <c r="B24">
        <v>97.32</v>
      </c>
      <c r="C24">
        <v>1.6</v>
      </c>
    </row>
    <row r="25" spans="1:3" x14ac:dyDescent="0.25">
      <c r="A25" s="1">
        <v>43040</v>
      </c>
      <c r="B25">
        <v>98.31</v>
      </c>
      <c r="C25">
        <v>0</v>
      </c>
    </row>
    <row r="26" spans="1:3" x14ac:dyDescent="0.25">
      <c r="A26" s="1">
        <v>43070</v>
      </c>
      <c r="B26">
        <v>96.97</v>
      </c>
      <c r="C26">
        <v>0</v>
      </c>
    </row>
    <row r="27" spans="1:3" x14ac:dyDescent="0.25">
      <c r="A27" s="1">
        <v>43101</v>
      </c>
      <c r="B27">
        <v>97.81</v>
      </c>
      <c r="C27">
        <v>0</v>
      </c>
    </row>
    <row r="28" spans="1:3" x14ac:dyDescent="0.25">
      <c r="A28" s="1">
        <v>43132</v>
      </c>
      <c r="B28">
        <v>96.38</v>
      </c>
      <c r="C28">
        <v>0</v>
      </c>
    </row>
    <row r="29" spans="1:3" x14ac:dyDescent="0.25">
      <c r="A29" s="1">
        <v>43160</v>
      </c>
      <c r="B29">
        <v>96.65</v>
      </c>
      <c r="C29">
        <v>0</v>
      </c>
    </row>
    <row r="30" spans="1:3" x14ac:dyDescent="0.25">
      <c r="A30" s="1">
        <v>43191</v>
      </c>
      <c r="B30">
        <v>29.62</v>
      </c>
      <c r="C30">
        <v>29.56</v>
      </c>
    </row>
    <row r="31" spans="1:3" x14ac:dyDescent="0.25">
      <c r="A31" s="1">
        <v>43221</v>
      </c>
      <c r="B31">
        <v>89.48</v>
      </c>
      <c r="C31">
        <v>2.37</v>
      </c>
    </row>
    <row r="32" spans="1:3" x14ac:dyDescent="0.25">
      <c r="A32" s="1">
        <v>43252</v>
      </c>
      <c r="B32">
        <v>96.32</v>
      </c>
      <c r="C32">
        <v>0</v>
      </c>
    </row>
    <row r="33" spans="1:3" x14ac:dyDescent="0.25">
      <c r="A33" s="1">
        <v>43282</v>
      </c>
      <c r="B33">
        <v>99.96</v>
      </c>
      <c r="C33">
        <v>0</v>
      </c>
    </row>
    <row r="34" spans="1:3" x14ac:dyDescent="0.25">
      <c r="A34" s="1">
        <v>43313</v>
      </c>
      <c r="B34">
        <v>98.97</v>
      </c>
      <c r="C34">
        <v>0</v>
      </c>
    </row>
    <row r="35" spans="1:3" x14ac:dyDescent="0.25">
      <c r="A35" s="1">
        <v>43344</v>
      </c>
      <c r="B35">
        <v>97.63</v>
      </c>
      <c r="C35">
        <v>0</v>
      </c>
    </row>
    <row r="36" spans="1:3" x14ac:dyDescent="0.25">
      <c r="A36" s="1">
        <v>43374</v>
      </c>
      <c r="B36">
        <v>97.81</v>
      </c>
      <c r="C36">
        <v>0</v>
      </c>
    </row>
    <row r="37" spans="1:3" x14ac:dyDescent="0.25">
      <c r="A37" s="1">
        <v>43405</v>
      </c>
      <c r="B37">
        <v>97.21</v>
      </c>
      <c r="C37">
        <v>0</v>
      </c>
    </row>
    <row r="38" spans="1:3" x14ac:dyDescent="0.25">
      <c r="A38" s="1">
        <v>43435</v>
      </c>
      <c r="B38">
        <v>96.63</v>
      </c>
      <c r="C38">
        <v>0</v>
      </c>
    </row>
    <row r="39" spans="1:3" x14ac:dyDescent="0.25">
      <c r="A39" s="1">
        <v>43466</v>
      </c>
      <c r="B39">
        <v>75.37</v>
      </c>
      <c r="C39">
        <v>19.079999999999998</v>
      </c>
    </row>
    <row r="40" spans="1:3" x14ac:dyDescent="0.25">
      <c r="A40" s="1">
        <v>43497</v>
      </c>
      <c r="B40">
        <v>82.83</v>
      </c>
      <c r="C40">
        <v>4.1500000000000004</v>
      </c>
    </row>
    <row r="41" spans="1:3" x14ac:dyDescent="0.25">
      <c r="A41" s="1">
        <v>43525</v>
      </c>
      <c r="B41">
        <v>43.29</v>
      </c>
      <c r="C41">
        <v>54.21</v>
      </c>
    </row>
    <row r="42" spans="1:3" x14ac:dyDescent="0.25">
      <c r="A42" s="1">
        <v>43556</v>
      </c>
      <c r="B42">
        <v>94.77</v>
      </c>
      <c r="C42">
        <v>0.45</v>
      </c>
    </row>
    <row r="43" spans="1:3" x14ac:dyDescent="0.25">
      <c r="A43" s="1">
        <v>43586</v>
      </c>
      <c r="B43">
        <v>79.59</v>
      </c>
      <c r="C43">
        <v>14.73</v>
      </c>
    </row>
    <row r="44" spans="1:3" x14ac:dyDescent="0.25">
      <c r="A44" s="1">
        <v>43617</v>
      </c>
      <c r="B44">
        <v>98.99</v>
      </c>
      <c r="C44">
        <v>0</v>
      </c>
    </row>
    <row r="45" spans="1:3" x14ac:dyDescent="0.25">
      <c r="A45" s="1">
        <v>43647</v>
      </c>
      <c r="B45">
        <v>93.14</v>
      </c>
      <c r="C45">
        <v>4.6100000000000003</v>
      </c>
    </row>
    <row r="46" spans="1:3" x14ac:dyDescent="0.25">
      <c r="A46" s="1">
        <v>43678</v>
      </c>
      <c r="B46">
        <v>98.9</v>
      </c>
      <c r="C46">
        <v>0.98</v>
      </c>
    </row>
    <row r="47" spans="1:3" x14ac:dyDescent="0.25">
      <c r="A47" s="1">
        <v>43709</v>
      </c>
      <c r="B47">
        <v>98.57</v>
      </c>
      <c r="C47">
        <v>0</v>
      </c>
    </row>
    <row r="48" spans="1:3" x14ac:dyDescent="0.25">
      <c r="A48" s="1">
        <v>43739</v>
      </c>
      <c r="B48">
        <v>97.37</v>
      </c>
      <c r="C48">
        <v>0.92</v>
      </c>
    </row>
    <row r="49" spans="1:3" x14ac:dyDescent="0.25">
      <c r="A49" s="1">
        <v>43770</v>
      </c>
      <c r="B49">
        <v>98.39</v>
      </c>
      <c r="C49">
        <v>0</v>
      </c>
    </row>
    <row r="50" spans="1:3" x14ac:dyDescent="0.25">
      <c r="A50" s="1">
        <v>43800</v>
      </c>
      <c r="B50">
        <v>87.68</v>
      </c>
      <c r="C50">
        <v>0</v>
      </c>
    </row>
    <row r="51" spans="1:3" x14ac:dyDescent="0.25">
      <c r="A51" s="1">
        <v>43831</v>
      </c>
      <c r="B51">
        <v>97.29</v>
      </c>
      <c r="C51">
        <v>1.03</v>
      </c>
    </row>
    <row r="52" spans="1:3" x14ac:dyDescent="0.25">
      <c r="A52" s="1">
        <v>43862</v>
      </c>
      <c r="B52">
        <v>90.17</v>
      </c>
      <c r="C52">
        <v>9.19</v>
      </c>
    </row>
    <row r="53" spans="1:3" x14ac:dyDescent="0.25">
      <c r="A53" s="1">
        <v>43891</v>
      </c>
      <c r="B53">
        <v>17.22</v>
      </c>
      <c r="C53">
        <v>54.77</v>
      </c>
    </row>
    <row r="54" spans="1:3" x14ac:dyDescent="0.25">
      <c r="A54" s="1">
        <v>43922</v>
      </c>
      <c r="B54">
        <v>99.77</v>
      </c>
      <c r="C54">
        <v>0</v>
      </c>
    </row>
    <row r="55" spans="1:3" x14ac:dyDescent="0.25">
      <c r="A55" s="1">
        <v>43952</v>
      </c>
      <c r="B55">
        <v>99.84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95.18</v>
      </c>
      <c r="C57">
        <v>0.23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99.99</v>
      </c>
      <c r="C59">
        <v>0</v>
      </c>
    </row>
    <row r="60" spans="1:3" x14ac:dyDescent="0.25">
      <c r="A60" s="1">
        <v>44105</v>
      </c>
      <c r="B60">
        <v>99.79</v>
      </c>
      <c r="C60">
        <v>0</v>
      </c>
    </row>
    <row r="61" spans="1:3" x14ac:dyDescent="0.25">
      <c r="A61" s="1">
        <v>44136</v>
      </c>
      <c r="B61">
        <v>84.46</v>
      </c>
      <c r="C61">
        <v>12.44</v>
      </c>
    </row>
    <row r="62" spans="1:3" x14ac:dyDescent="0.25">
      <c r="A62" s="1">
        <v>44166</v>
      </c>
      <c r="B62">
        <v>82.77</v>
      </c>
      <c r="C62">
        <v>1.93</v>
      </c>
    </row>
  </sheetData>
  <pageMargins left="0.7" right="0.7" top="0.75" bottom="0.75" header="0.3" footer="0.3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77.569999999999993</v>
      </c>
      <c r="C3">
        <v>22.43</v>
      </c>
    </row>
    <row r="4" spans="1:3" x14ac:dyDescent="0.25">
      <c r="A4" s="1">
        <v>42401</v>
      </c>
      <c r="B4">
        <v>68.13</v>
      </c>
      <c r="C4">
        <v>31.55</v>
      </c>
    </row>
    <row r="5" spans="1:3" x14ac:dyDescent="0.25">
      <c r="A5" s="1">
        <v>42430</v>
      </c>
      <c r="B5">
        <v>77.63</v>
      </c>
      <c r="C5">
        <v>25.01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57.12</v>
      </c>
      <c r="C8">
        <v>42.88</v>
      </c>
    </row>
    <row r="9" spans="1:3" x14ac:dyDescent="0.25">
      <c r="A9" s="1">
        <v>42552</v>
      </c>
      <c r="B9">
        <v>99.81</v>
      </c>
      <c r="C9">
        <v>0</v>
      </c>
    </row>
    <row r="10" spans="1:3" x14ac:dyDescent="0.25">
      <c r="A10" s="1">
        <v>42583</v>
      </c>
      <c r="B10">
        <v>84.79</v>
      </c>
      <c r="C10">
        <v>14.68</v>
      </c>
    </row>
    <row r="11" spans="1:3" x14ac:dyDescent="0.25">
      <c r="A11" s="1">
        <v>42614</v>
      </c>
      <c r="B11">
        <v>3.66</v>
      </c>
      <c r="C11">
        <v>0</v>
      </c>
    </row>
    <row r="12" spans="1:3" x14ac:dyDescent="0.25">
      <c r="A12" s="1">
        <v>42644</v>
      </c>
      <c r="B12">
        <v>0</v>
      </c>
      <c r="C12">
        <v>0</v>
      </c>
    </row>
    <row r="13" spans="1:3" x14ac:dyDescent="0.25">
      <c r="A13" s="1">
        <v>42675</v>
      </c>
      <c r="B13">
        <v>0</v>
      </c>
      <c r="C13">
        <v>0</v>
      </c>
    </row>
    <row r="14" spans="1:3" x14ac:dyDescent="0.25">
      <c r="A14" s="1">
        <v>42705</v>
      </c>
      <c r="B14">
        <v>31.62</v>
      </c>
      <c r="C14">
        <v>55.13</v>
      </c>
    </row>
    <row r="15" spans="1:3" x14ac:dyDescent="0.25">
      <c r="A15" s="1">
        <v>42736</v>
      </c>
      <c r="B15">
        <v>86.45</v>
      </c>
      <c r="C15">
        <v>13.55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69.88</v>
      </c>
      <c r="C17">
        <v>30.07</v>
      </c>
    </row>
    <row r="18" spans="1:3" x14ac:dyDescent="0.25">
      <c r="A18" s="1">
        <v>42826</v>
      </c>
      <c r="B18">
        <v>96.24</v>
      </c>
      <c r="C18">
        <v>3.44</v>
      </c>
    </row>
    <row r="19" spans="1:3" x14ac:dyDescent="0.25">
      <c r="A19" s="1">
        <v>42856</v>
      </c>
      <c r="B19">
        <v>94.26</v>
      </c>
      <c r="C19">
        <v>0</v>
      </c>
    </row>
    <row r="20" spans="1:3" x14ac:dyDescent="0.25">
      <c r="A20" s="1">
        <v>42887</v>
      </c>
      <c r="B20">
        <v>64.849999999999994</v>
      </c>
      <c r="C20">
        <v>7.86</v>
      </c>
    </row>
    <row r="21" spans="1:3" x14ac:dyDescent="0.25">
      <c r="A21" s="1">
        <v>42917</v>
      </c>
      <c r="B21">
        <v>93.38</v>
      </c>
      <c r="C21">
        <v>0.79</v>
      </c>
    </row>
    <row r="22" spans="1:3" x14ac:dyDescent="0.25">
      <c r="A22" s="1">
        <v>42948</v>
      </c>
      <c r="B22">
        <v>86.86</v>
      </c>
      <c r="C22">
        <v>12.82</v>
      </c>
    </row>
    <row r="23" spans="1:3" x14ac:dyDescent="0.25">
      <c r="A23" s="1">
        <v>42979</v>
      </c>
      <c r="B23">
        <v>88.41</v>
      </c>
      <c r="C23">
        <v>6.38</v>
      </c>
    </row>
    <row r="24" spans="1:3" x14ac:dyDescent="0.25">
      <c r="A24" s="1">
        <v>43009</v>
      </c>
      <c r="B24">
        <v>82.58</v>
      </c>
      <c r="C24">
        <v>16.93</v>
      </c>
    </row>
    <row r="25" spans="1:3" x14ac:dyDescent="0.25">
      <c r="A25" s="1">
        <v>43040</v>
      </c>
      <c r="B25">
        <v>89.57</v>
      </c>
      <c r="C25">
        <v>8.5299999999999994</v>
      </c>
    </row>
    <row r="26" spans="1:3" x14ac:dyDescent="0.25">
      <c r="A26" s="1">
        <v>43070</v>
      </c>
      <c r="B26">
        <v>84.45</v>
      </c>
      <c r="C26">
        <v>15.43</v>
      </c>
    </row>
    <row r="27" spans="1:3" x14ac:dyDescent="0.25">
      <c r="A27" s="1">
        <v>43101</v>
      </c>
      <c r="B27">
        <v>98.82</v>
      </c>
      <c r="C27">
        <v>0</v>
      </c>
    </row>
    <row r="28" spans="1:3" x14ac:dyDescent="0.25">
      <c r="A28" s="1">
        <v>43132</v>
      </c>
      <c r="B28">
        <v>68.61</v>
      </c>
      <c r="C28">
        <v>32.31</v>
      </c>
    </row>
    <row r="29" spans="1:3" x14ac:dyDescent="0.25">
      <c r="A29" s="1">
        <v>43160</v>
      </c>
      <c r="B29">
        <v>99.52</v>
      </c>
      <c r="C29">
        <v>0</v>
      </c>
    </row>
    <row r="30" spans="1:3" x14ac:dyDescent="0.25">
      <c r="A30" s="1">
        <v>43191</v>
      </c>
      <c r="B30">
        <v>99.52</v>
      </c>
      <c r="C30">
        <v>0</v>
      </c>
    </row>
    <row r="31" spans="1:3" x14ac:dyDescent="0.25">
      <c r="A31" s="1">
        <v>43221</v>
      </c>
      <c r="B31">
        <v>64.27</v>
      </c>
      <c r="C31">
        <v>35.5</v>
      </c>
    </row>
    <row r="32" spans="1:3" x14ac:dyDescent="0.25">
      <c r="A32" s="1">
        <v>43252</v>
      </c>
      <c r="B32">
        <v>98.31</v>
      </c>
      <c r="C32">
        <v>0</v>
      </c>
    </row>
    <row r="33" spans="1:3" x14ac:dyDescent="0.25">
      <c r="A33" s="1">
        <v>43282</v>
      </c>
      <c r="B33">
        <v>98.31</v>
      </c>
      <c r="C33">
        <v>0</v>
      </c>
    </row>
    <row r="34" spans="1:3" x14ac:dyDescent="0.25">
      <c r="A34" s="1">
        <v>43313</v>
      </c>
      <c r="B34">
        <v>90.14</v>
      </c>
      <c r="C34">
        <v>6.46</v>
      </c>
    </row>
    <row r="35" spans="1:3" x14ac:dyDescent="0.25">
      <c r="A35" s="1">
        <v>43344</v>
      </c>
      <c r="B35">
        <v>93.54</v>
      </c>
      <c r="C35">
        <v>5.74</v>
      </c>
    </row>
    <row r="36" spans="1:3" x14ac:dyDescent="0.25">
      <c r="A36" s="1">
        <v>43374</v>
      </c>
      <c r="B36">
        <v>15.55</v>
      </c>
      <c r="C36">
        <v>84.07</v>
      </c>
    </row>
    <row r="37" spans="1:3" x14ac:dyDescent="0.25">
      <c r="A37" s="1">
        <v>43405</v>
      </c>
      <c r="B37">
        <v>52.28</v>
      </c>
      <c r="C37">
        <v>47.65</v>
      </c>
    </row>
    <row r="38" spans="1:3" x14ac:dyDescent="0.25">
      <c r="A38" s="1">
        <v>43435</v>
      </c>
      <c r="B38">
        <v>99.92</v>
      </c>
      <c r="C38">
        <v>0</v>
      </c>
    </row>
    <row r="39" spans="1:3" x14ac:dyDescent="0.25">
      <c r="A39" s="1">
        <v>43466</v>
      </c>
      <c r="B39">
        <v>99.2</v>
      </c>
      <c r="C39">
        <v>0</v>
      </c>
    </row>
    <row r="40" spans="1:3" x14ac:dyDescent="0.25">
      <c r="A40" s="1">
        <v>43497</v>
      </c>
      <c r="B40">
        <v>96.39</v>
      </c>
      <c r="C40">
        <v>0</v>
      </c>
    </row>
    <row r="41" spans="1:3" x14ac:dyDescent="0.25">
      <c r="A41" s="1">
        <v>43525</v>
      </c>
      <c r="B41">
        <v>57.94</v>
      </c>
      <c r="C41">
        <v>41.24</v>
      </c>
    </row>
    <row r="42" spans="1:3" x14ac:dyDescent="0.25">
      <c r="A42" s="1">
        <v>43556</v>
      </c>
      <c r="B42">
        <v>99.77</v>
      </c>
      <c r="C42">
        <v>0</v>
      </c>
    </row>
    <row r="43" spans="1:3" x14ac:dyDescent="0.25">
      <c r="A43" s="1">
        <v>43586</v>
      </c>
      <c r="B43">
        <v>64.64</v>
      </c>
      <c r="C43">
        <v>31.5</v>
      </c>
    </row>
    <row r="44" spans="1:3" x14ac:dyDescent="0.25">
      <c r="A44" s="1">
        <v>43617</v>
      </c>
      <c r="B44">
        <v>99.8</v>
      </c>
      <c r="C44">
        <v>0</v>
      </c>
    </row>
    <row r="45" spans="1:3" x14ac:dyDescent="0.25">
      <c r="A45" s="1">
        <v>43647</v>
      </c>
      <c r="B45">
        <v>92.72</v>
      </c>
      <c r="C45">
        <v>4.8099999999999996</v>
      </c>
    </row>
    <row r="46" spans="1:3" x14ac:dyDescent="0.25">
      <c r="A46" s="1">
        <v>43678</v>
      </c>
      <c r="B46">
        <v>67.599999999999994</v>
      </c>
      <c r="C46">
        <v>0</v>
      </c>
    </row>
    <row r="47" spans="1:3" x14ac:dyDescent="0.25">
      <c r="A47" s="1">
        <v>43709</v>
      </c>
      <c r="B47">
        <v>99.6</v>
      </c>
      <c r="C47">
        <v>0</v>
      </c>
    </row>
    <row r="48" spans="1:3" x14ac:dyDescent="0.25">
      <c r="A48" s="1">
        <v>43739</v>
      </c>
      <c r="B48">
        <v>77.92</v>
      </c>
      <c r="C48">
        <v>1.3</v>
      </c>
    </row>
    <row r="49" spans="1:3" x14ac:dyDescent="0.25">
      <c r="A49" s="1">
        <v>43770</v>
      </c>
      <c r="B49">
        <v>82.42</v>
      </c>
      <c r="C49">
        <v>17.57</v>
      </c>
    </row>
    <row r="50" spans="1:3" x14ac:dyDescent="0.25">
      <c r="A50" s="1">
        <v>43800</v>
      </c>
      <c r="B50">
        <v>80.56</v>
      </c>
      <c r="C50">
        <v>41.11</v>
      </c>
    </row>
    <row r="51" spans="1:3" x14ac:dyDescent="0.25">
      <c r="A51" s="1">
        <v>43831</v>
      </c>
      <c r="B51">
        <v>78.53</v>
      </c>
      <c r="C51">
        <v>38.65</v>
      </c>
    </row>
    <row r="52" spans="1:3" x14ac:dyDescent="0.25">
      <c r="A52" s="1">
        <v>43862</v>
      </c>
      <c r="B52">
        <v>89.31</v>
      </c>
      <c r="C52">
        <v>0</v>
      </c>
    </row>
    <row r="53" spans="1:3" x14ac:dyDescent="0.25">
      <c r="A53" s="1">
        <v>43891</v>
      </c>
      <c r="B53">
        <v>81.2</v>
      </c>
      <c r="C53">
        <v>77.099999999999994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99.31</v>
      </c>
      <c r="C55">
        <v>0</v>
      </c>
    </row>
    <row r="56" spans="1:3" x14ac:dyDescent="0.25">
      <c r="A56" s="1">
        <v>43983</v>
      </c>
      <c r="B56">
        <v>82.35</v>
      </c>
      <c r="C56">
        <v>17.98</v>
      </c>
    </row>
    <row r="57" spans="1:3" x14ac:dyDescent="0.25">
      <c r="A57" s="1">
        <v>44013</v>
      </c>
      <c r="B57">
        <v>85.81</v>
      </c>
      <c r="C57">
        <v>4.28</v>
      </c>
    </row>
    <row r="58" spans="1:3" x14ac:dyDescent="0.25">
      <c r="A58" s="1">
        <v>44044</v>
      </c>
      <c r="B58">
        <v>71.650000000000006</v>
      </c>
      <c r="C58">
        <v>14.84</v>
      </c>
    </row>
    <row r="59" spans="1:3" x14ac:dyDescent="0.25">
      <c r="A59" s="1">
        <v>44075</v>
      </c>
      <c r="B59">
        <v>36.67</v>
      </c>
      <c r="C59">
        <v>0</v>
      </c>
    </row>
    <row r="60" spans="1:3" x14ac:dyDescent="0.25">
      <c r="A60" s="1">
        <v>44105</v>
      </c>
      <c r="B60">
        <v>0</v>
      </c>
      <c r="C60">
        <v>0</v>
      </c>
    </row>
    <row r="61" spans="1:3" x14ac:dyDescent="0.25">
      <c r="A61" s="1">
        <v>44136</v>
      </c>
      <c r="B61">
        <v>11.1</v>
      </c>
      <c r="C61">
        <v>70.290000000000006</v>
      </c>
    </row>
    <row r="62" spans="1:3" x14ac:dyDescent="0.25">
      <c r="A62" s="1">
        <v>44166</v>
      </c>
      <c r="B62">
        <v>75.77</v>
      </c>
      <c r="C62">
        <v>1.19</v>
      </c>
    </row>
  </sheetData>
  <pageMargins left="0.7" right="0.7" top="0.75" bottom="0.75" header="0.3" footer="0.3"/>
  <drawing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41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80.95</v>
      </c>
      <c r="C5">
        <v>24.01</v>
      </c>
    </row>
    <row r="6" spans="1:3" x14ac:dyDescent="0.25">
      <c r="A6" s="1">
        <v>42461</v>
      </c>
      <c r="B6">
        <v>99.44</v>
      </c>
      <c r="C6">
        <v>0.32</v>
      </c>
    </row>
    <row r="7" spans="1:3" x14ac:dyDescent="0.25">
      <c r="A7" s="1">
        <v>42491</v>
      </c>
      <c r="B7">
        <v>97.7</v>
      </c>
      <c r="C7">
        <v>0</v>
      </c>
    </row>
    <row r="8" spans="1:3" x14ac:dyDescent="0.25">
      <c r="A8" s="1">
        <v>42522</v>
      </c>
      <c r="B8">
        <v>97.04</v>
      </c>
      <c r="C8">
        <v>2</v>
      </c>
    </row>
    <row r="9" spans="1:3" x14ac:dyDescent="0.25">
      <c r="A9" s="1">
        <v>42552</v>
      </c>
      <c r="B9">
        <v>86</v>
      </c>
      <c r="C9">
        <v>0.48</v>
      </c>
    </row>
    <row r="10" spans="1:3" x14ac:dyDescent="0.25">
      <c r="A10" s="1">
        <v>42583</v>
      </c>
      <c r="B10">
        <v>56.7</v>
      </c>
      <c r="C10">
        <v>15.83</v>
      </c>
    </row>
    <row r="11" spans="1:3" x14ac:dyDescent="0.25">
      <c r="A11" s="1">
        <v>42614</v>
      </c>
      <c r="B11">
        <v>98.73</v>
      </c>
      <c r="C11">
        <v>0</v>
      </c>
    </row>
    <row r="12" spans="1:3" x14ac:dyDescent="0.25">
      <c r="A12" s="1">
        <v>42644</v>
      </c>
      <c r="B12">
        <v>94.33</v>
      </c>
      <c r="C12">
        <v>0</v>
      </c>
    </row>
    <row r="13" spans="1:3" x14ac:dyDescent="0.25">
      <c r="A13" s="1">
        <v>42675</v>
      </c>
      <c r="B13">
        <v>92.55</v>
      </c>
      <c r="C13">
        <v>1.69</v>
      </c>
    </row>
    <row r="14" spans="1:3" x14ac:dyDescent="0.25">
      <c r="A14" s="1">
        <v>42705</v>
      </c>
      <c r="B14">
        <v>51.7</v>
      </c>
      <c r="C14">
        <v>45.09</v>
      </c>
    </row>
    <row r="15" spans="1:3" x14ac:dyDescent="0.25">
      <c r="A15" s="1">
        <v>42736</v>
      </c>
      <c r="B15">
        <v>98.21</v>
      </c>
      <c r="C15">
        <v>1.79</v>
      </c>
    </row>
    <row r="16" spans="1:3" x14ac:dyDescent="0.25">
      <c r="A16" s="1">
        <v>42767</v>
      </c>
      <c r="B16">
        <v>60.04</v>
      </c>
      <c r="C16">
        <v>39.96</v>
      </c>
    </row>
    <row r="17" spans="1:3" x14ac:dyDescent="0.25">
      <c r="A17" s="1">
        <v>42795</v>
      </c>
      <c r="B17">
        <v>96.19</v>
      </c>
      <c r="C17">
        <v>2.95</v>
      </c>
    </row>
    <row r="18" spans="1:3" x14ac:dyDescent="0.25">
      <c r="A18" s="1">
        <v>42826</v>
      </c>
      <c r="B18">
        <v>96.73</v>
      </c>
      <c r="C18">
        <v>0</v>
      </c>
    </row>
    <row r="19" spans="1:3" x14ac:dyDescent="0.25">
      <c r="A19" s="1">
        <v>42856</v>
      </c>
      <c r="B19">
        <v>93.95</v>
      </c>
      <c r="C19">
        <v>0</v>
      </c>
    </row>
    <row r="20" spans="1:3" x14ac:dyDescent="0.25">
      <c r="A20" s="1">
        <v>42887</v>
      </c>
      <c r="B20">
        <v>84.36</v>
      </c>
      <c r="C20">
        <v>4</v>
      </c>
    </row>
    <row r="21" spans="1:3" x14ac:dyDescent="0.25">
      <c r="A21" s="1">
        <v>42917</v>
      </c>
      <c r="B21">
        <v>59.97</v>
      </c>
      <c r="C21">
        <v>27.51</v>
      </c>
    </row>
    <row r="22" spans="1:3" x14ac:dyDescent="0.25">
      <c r="A22" s="1">
        <v>42948</v>
      </c>
      <c r="B22">
        <v>70.849999999999994</v>
      </c>
      <c r="C22">
        <v>22.59</v>
      </c>
    </row>
    <row r="23" spans="1:3" x14ac:dyDescent="0.25">
      <c r="A23" s="1">
        <v>42979</v>
      </c>
      <c r="B23">
        <v>9.49</v>
      </c>
      <c r="C23">
        <v>0</v>
      </c>
    </row>
    <row r="24" spans="1:3" x14ac:dyDescent="0.25">
      <c r="A24" s="1">
        <v>43009</v>
      </c>
      <c r="B24">
        <v>0</v>
      </c>
      <c r="C24">
        <v>0</v>
      </c>
    </row>
    <row r="25" spans="1:3" x14ac:dyDescent="0.25">
      <c r="A25" s="1">
        <v>43040</v>
      </c>
      <c r="B25">
        <v>4.01</v>
      </c>
      <c r="C25">
        <v>79.489999999999995</v>
      </c>
    </row>
    <row r="26" spans="1:3" x14ac:dyDescent="0.25">
      <c r="A26" s="1">
        <v>43070</v>
      </c>
      <c r="B26">
        <v>99.24</v>
      </c>
      <c r="C26">
        <v>0</v>
      </c>
    </row>
    <row r="27" spans="1:3" x14ac:dyDescent="0.25">
      <c r="A27" s="1">
        <v>43101</v>
      </c>
      <c r="B27">
        <v>81.34</v>
      </c>
      <c r="C27">
        <v>16.329999999999998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98.6</v>
      </c>
      <c r="C29">
        <v>0</v>
      </c>
    </row>
    <row r="30" spans="1:3" x14ac:dyDescent="0.25">
      <c r="A30" s="1">
        <v>43191</v>
      </c>
      <c r="B30">
        <v>99.97</v>
      </c>
      <c r="C30">
        <v>0</v>
      </c>
    </row>
    <row r="31" spans="1:3" x14ac:dyDescent="0.25">
      <c r="A31" s="1">
        <v>43221</v>
      </c>
      <c r="B31">
        <v>99.84</v>
      </c>
      <c r="C31">
        <v>0</v>
      </c>
    </row>
    <row r="32" spans="1:3" x14ac:dyDescent="0.25">
      <c r="A32" s="1">
        <v>43252</v>
      </c>
      <c r="B32">
        <v>98.87</v>
      </c>
      <c r="C32">
        <v>0</v>
      </c>
    </row>
    <row r="33" spans="1:3" x14ac:dyDescent="0.25">
      <c r="A33" s="1">
        <v>43282</v>
      </c>
      <c r="B33">
        <v>97.73</v>
      </c>
      <c r="C33">
        <v>1.77</v>
      </c>
    </row>
    <row r="34" spans="1:3" x14ac:dyDescent="0.25">
      <c r="A34" s="1">
        <v>43313</v>
      </c>
      <c r="B34">
        <v>68.510000000000005</v>
      </c>
      <c r="C34">
        <v>1.25</v>
      </c>
    </row>
    <row r="35" spans="1:3" x14ac:dyDescent="0.25">
      <c r="A35" s="1">
        <v>43344</v>
      </c>
      <c r="B35">
        <v>99.73</v>
      </c>
      <c r="C35">
        <v>0</v>
      </c>
    </row>
    <row r="36" spans="1:3" x14ac:dyDescent="0.25">
      <c r="A36" s="1">
        <v>43374</v>
      </c>
      <c r="B36">
        <v>99.77</v>
      </c>
      <c r="C36">
        <v>0</v>
      </c>
    </row>
    <row r="37" spans="1:3" x14ac:dyDescent="0.25">
      <c r="A37" s="1">
        <v>43405</v>
      </c>
      <c r="B37">
        <v>99.23</v>
      </c>
      <c r="C37">
        <v>0</v>
      </c>
    </row>
    <row r="38" spans="1:3" x14ac:dyDescent="0.25">
      <c r="A38" s="1">
        <v>43435</v>
      </c>
      <c r="B38">
        <v>68.8</v>
      </c>
      <c r="C38">
        <v>30.47</v>
      </c>
    </row>
    <row r="39" spans="1:3" x14ac:dyDescent="0.25">
      <c r="A39" s="1">
        <v>43466</v>
      </c>
      <c r="B39">
        <v>67.84</v>
      </c>
      <c r="C39">
        <v>28.9</v>
      </c>
    </row>
    <row r="40" spans="1:3" x14ac:dyDescent="0.25">
      <c r="A40" s="1">
        <v>43497</v>
      </c>
      <c r="B40">
        <v>84.88</v>
      </c>
      <c r="C40">
        <v>11.69</v>
      </c>
    </row>
    <row r="41" spans="1:3" x14ac:dyDescent="0.25">
      <c r="A41" s="1">
        <v>43525</v>
      </c>
      <c r="B41">
        <v>20.37</v>
      </c>
      <c r="C41">
        <v>74.59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30.49</v>
      </c>
      <c r="C43">
        <v>69.489999999999995</v>
      </c>
    </row>
    <row r="44" spans="1:3" x14ac:dyDescent="0.25">
      <c r="A44" s="1">
        <v>43617</v>
      </c>
      <c r="B44">
        <v>81.92</v>
      </c>
      <c r="C44">
        <v>18.059999999999999</v>
      </c>
    </row>
    <row r="45" spans="1:3" x14ac:dyDescent="0.25">
      <c r="A45" s="1">
        <v>43647</v>
      </c>
      <c r="B45">
        <v>97.97</v>
      </c>
      <c r="C45">
        <v>0</v>
      </c>
    </row>
    <row r="46" spans="1:3" x14ac:dyDescent="0.25">
      <c r="A46" s="1">
        <v>43678</v>
      </c>
      <c r="B46">
        <v>87.13</v>
      </c>
      <c r="C46">
        <v>12.68</v>
      </c>
    </row>
    <row r="47" spans="1:3" x14ac:dyDescent="0.25">
      <c r="A47" s="1">
        <v>43709</v>
      </c>
      <c r="B47">
        <v>11.65</v>
      </c>
      <c r="C47">
        <v>95.72</v>
      </c>
    </row>
    <row r="48" spans="1:3" x14ac:dyDescent="0.25">
      <c r="A48" s="1">
        <v>43739</v>
      </c>
      <c r="B48">
        <v>35.549999999999997</v>
      </c>
      <c r="C48">
        <v>76.290000000000006</v>
      </c>
    </row>
    <row r="49" spans="1:3" x14ac:dyDescent="0.25">
      <c r="A49" s="1">
        <v>43770</v>
      </c>
      <c r="B49">
        <v>80.819999999999993</v>
      </c>
      <c r="C49">
        <v>18.93</v>
      </c>
    </row>
    <row r="50" spans="1:3" x14ac:dyDescent="0.25">
      <c r="A50" s="1">
        <v>43800</v>
      </c>
      <c r="B50">
        <v>67.11</v>
      </c>
      <c r="C50">
        <v>68.52</v>
      </c>
    </row>
    <row r="51" spans="1:3" x14ac:dyDescent="0.25">
      <c r="A51" s="1">
        <v>43831</v>
      </c>
      <c r="B51">
        <v>75.36</v>
      </c>
      <c r="C51">
        <v>35.93</v>
      </c>
    </row>
    <row r="52" spans="1:3" x14ac:dyDescent="0.25">
      <c r="A52" s="1">
        <v>43862</v>
      </c>
      <c r="B52">
        <v>99.4</v>
      </c>
      <c r="C52">
        <v>0</v>
      </c>
    </row>
    <row r="53" spans="1:3" x14ac:dyDescent="0.25">
      <c r="A53" s="1">
        <v>43891</v>
      </c>
      <c r="B53">
        <v>99.91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97.56</v>
      </c>
      <c r="C56">
        <v>0</v>
      </c>
    </row>
    <row r="57" spans="1:3" x14ac:dyDescent="0.25">
      <c r="A57" s="1">
        <v>44013</v>
      </c>
      <c r="B57">
        <v>84.05</v>
      </c>
      <c r="C57">
        <v>12.8</v>
      </c>
    </row>
    <row r="58" spans="1:3" x14ac:dyDescent="0.25">
      <c r="A58" s="1">
        <v>44044</v>
      </c>
      <c r="B58">
        <v>95.42</v>
      </c>
      <c r="C58">
        <v>1.85</v>
      </c>
    </row>
    <row r="59" spans="1:3" x14ac:dyDescent="0.25">
      <c r="A59" s="1">
        <v>44075</v>
      </c>
      <c r="B59">
        <v>88.28</v>
      </c>
      <c r="C59">
        <v>0</v>
      </c>
    </row>
    <row r="60" spans="1:3" x14ac:dyDescent="0.25">
      <c r="A60" s="1">
        <v>44105</v>
      </c>
      <c r="B60">
        <v>12.71</v>
      </c>
      <c r="C60">
        <v>14.69</v>
      </c>
    </row>
    <row r="61" spans="1:3" x14ac:dyDescent="0.25">
      <c r="A61" s="1">
        <v>44136</v>
      </c>
      <c r="B61">
        <v>80.52</v>
      </c>
      <c r="C61">
        <v>13.25</v>
      </c>
    </row>
    <row r="62" spans="1:3" x14ac:dyDescent="0.25">
      <c r="A62" s="1">
        <v>44166</v>
      </c>
      <c r="B62">
        <v>98.27</v>
      </c>
      <c r="C62">
        <v>0</v>
      </c>
    </row>
  </sheetData>
  <pageMargins left="0.7" right="0.7" top="0.75" bottom="0.75" header="0.3" footer="0.3"/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42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97.13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97.85</v>
      </c>
      <c r="C7">
        <v>4</v>
      </c>
    </row>
    <row r="8" spans="1:3" x14ac:dyDescent="0.25">
      <c r="A8" s="1">
        <v>42522</v>
      </c>
      <c r="B8">
        <v>45.39</v>
      </c>
      <c r="C8">
        <v>0.92</v>
      </c>
    </row>
    <row r="9" spans="1:3" x14ac:dyDescent="0.25">
      <c r="A9" s="1">
        <v>42552</v>
      </c>
      <c r="B9">
        <v>99.6</v>
      </c>
      <c r="C9">
        <v>1.83</v>
      </c>
    </row>
    <row r="10" spans="1:3" x14ac:dyDescent="0.25">
      <c r="A10" s="1">
        <v>42583</v>
      </c>
      <c r="B10">
        <v>95.43</v>
      </c>
      <c r="C10">
        <v>15.38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99.99</v>
      </c>
      <c r="C12">
        <v>0.06</v>
      </c>
    </row>
    <row r="13" spans="1:3" x14ac:dyDescent="0.25">
      <c r="A13" s="1">
        <v>42675</v>
      </c>
      <c r="B13">
        <v>97.6</v>
      </c>
      <c r="C13">
        <v>2.29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98.99</v>
      </c>
      <c r="C15">
        <v>0</v>
      </c>
    </row>
    <row r="16" spans="1:3" x14ac:dyDescent="0.25">
      <c r="A16" s="1">
        <v>42767</v>
      </c>
      <c r="B16">
        <v>64.69</v>
      </c>
      <c r="C16">
        <v>86.51</v>
      </c>
    </row>
    <row r="17" spans="1:3" x14ac:dyDescent="0.25">
      <c r="A17" s="1">
        <v>42795</v>
      </c>
      <c r="B17">
        <v>99.06</v>
      </c>
      <c r="C17">
        <v>0</v>
      </c>
    </row>
    <row r="18" spans="1:3" x14ac:dyDescent="0.25">
      <c r="A18" s="1">
        <v>42826</v>
      </c>
      <c r="B18">
        <v>67.62</v>
      </c>
      <c r="C18">
        <v>0.11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97.99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88.44</v>
      </c>
      <c r="C24">
        <v>0</v>
      </c>
    </row>
    <row r="25" spans="1:3" x14ac:dyDescent="0.25">
      <c r="A25" s="1">
        <v>43040</v>
      </c>
      <c r="B25">
        <v>98.43</v>
      </c>
      <c r="C25">
        <v>0</v>
      </c>
    </row>
    <row r="26" spans="1:3" x14ac:dyDescent="0.25">
      <c r="A26" s="1">
        <v>43070</v>
      </c>
      <c r="B26">
        <v>2.29</v>
      </c>
      <c r="C26">
        <v>0</v>
      </c>
    </row>
    <row r="27" spans="1:3" x14ac:dyDescent="0.25">
      <c r="A27" s="1">
        <v>43101</v>
      </c>
      <c r="B27">
        <v>42.07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96.29</v>
      </c>
      <c r="C29">
        <v>12.1</v>
      </c>
    </row>
    <row r="30" spans="1:3" x14ac:dyDescent="0.25">
      <c r="A30" s="1">
        <v>43191</v>
      </c>
      <c r="B30">
        <v>99.03</v>
      </c>
      <c r="C30">
        <v>0</v>
      </c>
    </row>
    <row r="31" spans="1:3" x14ac:dyDescent="0.25">
      <c r="A31" s="1">
        <v>43221</v>
      </c>
      <c r="B31">
        <v>97.96</v>
      </c>
      <c r="C31">
        <v>0.06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99.97</v>
      </c>
      <c r="C33">
        <v>0.06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47.15</v>
      </c>
      <c r="C35">
        <v>0</v>
      </c>
    </row>
    <row r="36" spans="1:3" x14ac:dyDescent="0.25">
      <c r="A36" s="1">
        <v>43374</v>
      </c>
      <c r="B36">
        <v>0</v>
      </c>
      <c r="C36">
        <v>0</v>
      </c>
    </row>
    <row r="37" spans="1:3" x14ac:dyDescent="0.25">
      <c r="A37" s="1">
        <v>43405</v>
      </c>
      <c r="B37">
        <v>0</v>
      </c>
      <c r="C37">
        <v>0</v>
      </c>
    </row>
    <row r="38" spans="1:3" x14ac:dyDescent="0.25">
      <c r="A38" s="1">
        <v>43435</v>
      </c>
      <c r="B38">
        <v>0</v>
      </c>
      <c r="C38">
        <v>0</v>
      </c>
    </row>
    <row r="39" spans="1:3" x14ac:dyDescent="0.25">
      <c r="A39" s="1">
        <v>43466</v>
      </c>
      <c r="B39">
        <v>0</v>
      </c>
      <c r="C39">
        <v>0</v>
      </c>
    </row>
    <row r="40" spans="1:3" x14ac:dyDescent="0.25">
      <c r="A40" s="1">
        <v>43497</v>
      </c>
      <c r="B40">
        <v>0</v>
      </c>
      <c r="C40">
        <v>0</v>
      </c>
    </row>
    <row r="41" spans="1:3" x14ac:dyDescent="0.25">
      <c r="A41" s="1">
        <v>43525</v>
      </c>
      <c r="B41">
        <v>0</v>
      </c>
      <c r="C41">
        <v>0</v>
      </c>
    </row>
    <row r="42" spans="1:3" x14ac:dyDescent="0.25">
      <c r="A42" s="1">
        <v>43556</v>
      </c>
      <c r="B42">
        <v>0</v>
      </c>
      <c r="C42">
        <v>0</v>
      </c>
    </row>
    <row r="43" spans="1:3" x14ac:dyDescent="0.25">
      <c r="A43" s="1">
        <v>43586</v>
      </c>
      <c r="B43">
        <v>0</v>
      </c>
      <c r="C43">
        <v>0</v>
      </c>
    </row>
    <row r="44" spans="1:3" x14ac:dyDescent="0.25">
      <c r="A44" s="1">
        <v>43617</v>
      </c>
      <c r="B44">
        <v>0</v>
      </c>
      <c r="C44">
        <v>0</v>
      </c>
    </row>
    <row r="45" spans="1:3" x14ac:dyDescent="0.25">
      <c r="A45" s="1">
        <v>43647</v>
      </c>
      <c r="B45">
        <v>0</v>
      </c>
      <c r="C45">
        <v>0</v>
      </c>
    </row>
    <row r="46" spans="1:3" x14ac:dyDescent="0.25">
      <c r="A46" s="1">
        <v>43678</v>
      </c>
      <c r="B46">
        <v>0</v>
      </c>
      <c r="C46">
        <v>0</v>
      </c>
    </row>
    <row r="47" spans="1:3" x14ac:dyDescent="0.25">
      <c r="A47" s="1">
        <v>43709</v>
      </c>
      <c r="B47">
        <v>40.47</v>
      </c>
      <c r="C47">
        <v>0.05</v>
      </c>
    </row>
    <row r="48" spans="1:3" x14ac:dyDescent="0.25">
      <c r="A48" s="1">
        <v>43739</v>
      </c>
      <c r="B48">
        <v>92.14</v>
      </c>
      <c r="C48">
        <v>0.26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94.57</v>
      </c>
      <c r="C50">
        <v>19.43</v>
      </c>
    </row>
    <row r="51" spans="1:3" x14ac:dyDescent="0.25">
      <c r="A51" s="1">
        <v>43831</v>
      </c>
      <c r="B51">
        <v>96.07</v>
      </c>
      <c r="C51">
        <v>12.61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91.7</v>
      </c>
      <c r="C53">
        <v>43.13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99.99</v>
      </c>
      <c r="C55">
        <v>0.01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97.85</v>
      </c>
      <c r="C58">
        <v>4.49</v>
      </c>
    </row>
    <row r="59" spans="1:3" x14ac:dyDescent="0.25">
      <c r="A59" s="1">
        <v>44075</v>
      </c>
      <c r="B59">
        <v>99.99</v>
      </c>
      <c r="C59">
        <v>0.02</v>
      </c>
    </row>
    <row r="60" spans="1:3" x14ac:dyDescent="0.25">
      <c r="A60" s="1">
        <v>44105</v>
      </c>
      <c r="B60">
        <v>99.19</v>
      </c>
      <c r="C60">
        <v>0</v>
      </c>
    </row>
    <row r="61" spans="1:3" x14ac:dyDescent="0.25">
      <c r="A61" s="1">
        <v>44136</v>
      </c>
      <c r="B61">
        <v>99.03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43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96.24</v>
      </c>
      <c r="C7">
        <v>5.49</v>
      </c>
    </row>
    <row r="8" spans="1:3" x14ac:dyDescent="0.25">
      <c r="A8" s="1">
        <v>42522</v>
      </c>
      <c r="B8">
        <v>45.56</v>
      </c>
      <c r="C8">
        <v>0</v>
      </c>
    </row>
    <row r="9" spans="1:3" x14ac:dyDescent="0.25">
      <c r="A9" s="1">
        <v>42552</v>
      </c>
      <c r="B9">
        <v>97.91</v>
      </c>
      <c r="C9">
        <v>4.09</v>
      </c>
    </row>
    <row r="10" spans="1:3" x14ac:dyDescent="0.25">
      <c r="A10" s="1">
        <v>42583</v>
      </c>
      <c r="B10">
        <v>95.43</v>
      </c>
      <c r="C10">
        <v>15.38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97.32</v>
      </c>
      <c r="C13">
        <v>1.05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97.31</v>
      </c>
      <c r="C15">
        <v>3.62</v>
      </c>
    </row>
    <row r="16" spans="1:3" x14ac:dyDescent="0.25">
      <c r="A16" s="1">
        <v>42767</v>
      </c>
      <c r="B16">
        <v>99.82</v>
      </c>
      <c r="C16">
        <v>0.2</v>
      </c>
    </row>
    <row r="17" spans="1:3" x14ac:dyDescent="0.25">
      <c r="A17" s="1">
        <v>42795</v>
      </c>
      <c r="B17">
        <v>99.06</v>
      </c>
      <c r="C17">
        <v>0</v>
      </c>
    </row>
    <row r="18" spans="1:3" x14ac:dyDescent="0.25">
      <c r="A18" s="1">
        <v>42826</v>
      </c>
      <c r="B18">
        <v>67.599999999999994</v>
      </c>
      <c r="C18">
        <v>0.08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97.99</v>
      </c>
      <c r="C20">
        <v>0</v>
      </c>
    </row>
    <row r="21" spans="1:3" x14ac:dyDescent="0.25">
      <c r="A21" s="1">
        <v>42917</v>
      </c>
      <c r="B21">
        <v>99.46</v>
      </c>
      <c r="C21">
        <v>1.37</v>
      </c>
    </row>
    <row r="22" spans="1:3" x14ac:dyDescent="0.25">
      <c r="A22" s="1">
        <v>42948</v>
      </c>
      <c r="B22">
        <v>98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94.35</v>
      </c>
      <c r="C24">
        <v>0</v>
      </c>
    </row>
    <row r="25" spans="1:3" x14ac:dyDescent="0.25">
      <c r="A25" s="1">
        <v>43040</v>
      </c>
      <c r="B25">
        <v>93.16</v>
      </c>
      <c r="C25">
        <v>0</v>
      </c>
    </row>
    <row r="26" spans="1:3" x14ac:dyDescent="0.25">
      <c r="A26" s="1">
        <v>43070</v>
      </c>
      <c r="B26">
        <v>43.01</v>
      </c>
      <c r="C26">
        <v>0</v>
      </c>
    </row>
    <row r="27" spans="1:3" x14ac:dyDescent="0.25">
      <c r="A27" s="1">
        <v>43101</v>
      </c>
      <c r="B27">
        <v>95.25</v>
      </c>
      <c r="C27">
        <v>6.27</v>
      </c>
    </row>
    <row r="28" spans="1:3" x14ac:dyDescent="0.25">
      <c r="A28" s="1">
        <v>43132</v>
      </c>
      <c r="B28">
        <v>99.83</v>
      </c>
      <c r="C28">
        <v>0.19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99.03</v>
      </c>
      <c r="C30">
        <v>0</v>
      </c>
    </row>
    <row r="31" spans="1:3" x14ac:dyDescent="0.25">
      <c r="A31" s="1">
        <v>43221</v>
      </c>
      <c r="B31">
        <v>99.6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95.07</v>
      </c>
      <c r="C33">
        <v>12.83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97.47</v>
      </c>
      <c r="C35">
        <v>0</v>
      </c>
    </row>
    <row r="36" spans="1:3" x14ac:dyDescent="0.25">
      <c r="A36" s="1">
        <v>43374</v>
      </c>
      <c r="B36">
        <v>95.91</v>
      </c>
      <c r="C36">
        <v>4.37</v>
      </c>
    </row>
    <row r="37" spans="1:3" x14ac:dyDescent="0.25">
      <c r="A37" s="1">
        <v>43405</v>
      </c>
      <c r="B37">
        <v>0</v>
      </c>
      <c r="C37">
        <v>0</v>
      </c>
    </row>
    <row r="38" spans="1:3" x14ac:dyDescent="0.25">
      <c r="A38" s="1">
        <v>43435</v>
      </c>
      <c r="B38">
        <v>0</v>
      </c>
      <c r="C38">
        <v>0</v>
      </c>
    </row>
    <row r="39" spans="1:3" x14ac:dyDescent="0.25">
      <c r="A39" s="1">
        <v>43466</v>
      </c>
      <c r="B39">
        <v>0</v>
      </c>
      <c r="C39">
        <v>0</v>
      </c>
    </row>
    <row r="40" spans="1:3" x14ac:dyDescent="0.25">
      <c r="A40" s="1">
        <v>43497</v>
      </c>
      <c r="B40">
        <v>0</v>
      </c>
      <c r="C40">
        <v>0</v>
      </c>
    </row>
    <row r="41" spans="1:3" x14ac:dyDescent="0.25">
      <c r="A41" s="1">
        <v>43525</v>
      </c>
      <c r="B41">
        <v>0</v>
      </c>
      <c r="C41">
        <v>0</v>
      </c>
    </row>
    <row r="42" spans="1:3" x14ac:dyDescent="0.25">
      <c r="A42" s="1">
        <v>43556</v>
      </c>
      <c r="B42">
        <v>0</v>
      </c>
      <c r="C42">
        <v>0</v>
      </c>
    </row>
    <row r="43" spans="1:3" x14ac:dyDescent="0.25">
      <c r="A43" s="1">
        <v>43586</v>
      </c>
      <c r="B43">
        <v>0</v>
      </c>
      <c r="C43">
        <v>0</v>
      </c>
    </row>
    <row r="44" spans="1:3" x14ac:dyDescent="0.25">
      <c r="A44" s="1">
        <v>43617</v>
      </c>
      <c r="B44">
        <v>0</v>
      </c>
      <c r="C44">
        <v>0</v>
      </c>
    </row>
    <row r="45" spans="1:3" x14ac:dyDescent="0.25">
      <c r="A45" s="1">
        <v>43647</v>
      </c>
      <c r="B45">
        <v>0</v>
      </c>
      <c r="C45">
        <v>0</v>
      </c>
    </row>
    <row r="46" spans="1:3" x14ac:dyDescent="0.25">
      <c r="A46" s="1">
        <v>43678</v>
      </c>
      <c r="B46">
        <v>0</v>
      </c>
      <c r="C46">
        <v>0</v>
      </c>
    </row>
    <row r="47" spans="1:3" x14ac:dyDescent="0.25">
      <c r="A47" s="1">
        <v>43709</v>
      </c>
      <c r="B47">
        <v>0</v>
      </c>
      <c r="C47">
        <v>0</v>
      </c>
    </row>
    <row r="48" spans="1:3" x14ac:dyDescent="0.25">
      <c r="A48" s="1">
        <v>43739</v>
      </c>
      <c r="B48">
        <v>0.64</v>
      </c>
      <c r="C48">
        <v>0</v>
      </c>
    </row>
    <row r="49" spans="1:3" x14ac:dyDescent="0.25">
      <c r="A49" s="1">
        <v>43770</v>
      </c>
      <c r="B49">
        <v>64.38</v>
      </c>
      <c r="C49">
        <v>36.74</v>
      </c>
    </row>
    <row r="50" spans="1:3" x14ac:dyDescent="0.25">
      <c r="A50" s="1">
        <v>43800</v>
      </c>
      <c r="B50">
        <v>98.99</v>
      </c>
      <c r="C50">
        <v>1.73</v>
      </c>
    </row>
    <row r="51" spans="1:3" x14ac:dyDescent="0.25">
      <c r="A51" s="1">
        <v>43831</v>
      </c>
      <c r="B51">
        <v>96.07</v>
      </c>
      <c r="C51">
        <v>6.32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75.55</v>
      </c>
      <c r="C53">
        <v>27.32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81.94</v>
      </c>
      <c r="C60">
        <v>25.52</v>
      </c>
    </row>
    <row r="61" spans="1:3" x14ac:dyDescent="0.25">
      <c r="A61" s="1">
        <v>44136</v>
      </c>
      <c r="B61">
        <v>3.26</v>
      </c>
      <c r="C61">
        <v>99.15</v>
      </c>
    </row>
    <row r="62" spans="1:3" x14ac:dyDescent="0.25">
      <c r="A62" s="1">
        <v>44166</v>
      </c>
      <c r="B62">
        <v>0</v>
      </c>
      <c r="C62">
        <v>100</v>
      </c>
    </row>
  </sheetData>
  <pageMargins left="0.7" right="0.7" top="0.75" bottom="0.75" header="0.3" footer="0.3"/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97.51</v>
      </c>
      <c r="C17">
        <v>100</v>
      </c>
    </row>
    <row r="18" spans="1:3" x14ac:dyDescent="0.25">
      <c r="A18" s="1">
        <v>42826</v>
      </c>
      <c r="B18">
        <v>98.96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97.95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90.26</v>
      </c>
      <c r="C26">
        <v>99.97</v>
      </c>
    </row>
    <row r="27" spans="1:3" x14ac:dyDescent="0.25">
      <c r="A27" s="1">
        <v>43101</v>
      </c>
      <c r="B27">
        <v>57.06</v>
      </c>
      <c r="C27">
        <v>100</v>
      </c>
    </row>
    <row r="28" spans="1:3" x14ac:dyDescent="0.25">
      <c r="A28" s="1">
        <v>43132</v>
      </c>
      <c r="B28">
        <v>75</v>
      </c>
      <c r="C28">
        <v>100</v>
      </c>
    </row>
    <row r="29" spans="1:3" x14ac:dyDescent="0.25">
      <c r="A29" s="1">
        <v>43160</v>
      </c>
      <c r="B29">
        <v>85.94</v>
      </c>
      <c r="C29">
        <v>0</v>
      </c>
    </row>
    <row r="30" spans="1:3" x14ac:dyDescent="0.25">
      <c r="A30" s="1">
        <v>43191</v>
      </c>
      <c r="B30">
        <v>62.57</v>
      </c>
      <c r="C30">
        <v>100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94.32</v>
      </c>
      <c r="C32">
        <v>79.05</v>
      </c>
    </row>
    <row r="33" spans="1:3" x14ac:dyDescent="0.25">
      <c r="A33" s="1">
        <v>43282</v>
      </c>
      <c r="B33">
        <v>94.76</v>
      </c>
      <c r="C33">
        <v>73.13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97.53</v>
      </c>
      <c r="C35">
        <v>2.95</v>
      </c>
    </row>
    <row r="36" spans="1:3" x14ac:dyDescent="0.25">
      <c r="A36" s="1">
        <v>43374</v>
      </c>
      <c r="B36">
        <v>91.17</v>
      </c>
      <c r="C36">
        <v>0</v>
      </c>
    </row>
    <row r="37" spans="1:3" x14ac:dyDescent="0.25">
      <c r="A37" s="1">
        <v>43405</v>
      </c>
      <c r="B37">
        <v>98.54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77.89</v>
      </c>
      <c r="C39">
        <v>80.83</v>
      </c>
    </row>
    <row r="40" spans="1:3" x14ac:dyDescent="0.25">
      <c r="A40" s="1">
        <v>43497</v>
      </c>
      <c r="B40">
        <v>94.94</v>
      </c>
      <c r="C40">
        <v>0</v>
      </c>
    </row>
    <row r="41" spans="1:3" x14ac:dyDescent="0.25">
      <c r="A41" s="1">
        <v>43525</v>
      </c>
      <c r="B41">
        <v>84.79</v>
      </c>
      <c r="C41">
        <v>100</v>
      </c>
    </row>
    <row r="42" spans="1:3" x14ac:dyDescent="0.25">
      <c r="A42" s="1">
        <v>43556</v>
      </c>
      <c r="B42">
        <v>85.61</v>
      </c>
      <c r="C42">
        <v>0</v>
      </c>
    </row>
    <row r="43" spans="1:3" x14ac:dyDescent="0.25">
      <c r="A43" s="1">
        <v>43586</v>
      </c>
      <c r="B43">
        <v>85.03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99.09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95.6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71.87</v>
      </c>
      <c r="C53">
        <v>0</v>
      </c>
    </row>
    <row r="54" spans="1:3" x14ac:dyDescent="0.25">
      <c r="A54" s="1">
        <v>43922</v>
      </c>
      <c r="B54">
        <v>91.25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99.66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98.06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97.51</v>
      </c>
      <c r="C17">
        <v>100</v>
      </c>
    </row>
    <row r="18" spans="1:3" x14ac:dyDescent="0.25">
      <c r="A18" s="1">
        <v>42826</v>
      </c>
      <c r="B18">
        <v>98.96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97.95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90.28</v>
      </c>
      <c r="C26">
        <v>96.2</v>
      </c>
    </row>
    <row r="27" spans="1:3" x14ac:dyDescent="0.25">
      <c r="A27" s="1">
        <v>43101</v>
      </c>
      <c r="B27">
        <v>57.06</v>
      </c>
      <c r="C27">
        <v>100</v>
      </c>
    </row>
    <row r="28" spans="1:3" x14ac:dyDescent="0.25">
      <c r="A28" s="1">
        <v>43132</v>
      </c>
      <c r="B28">
        <v>75</v>
      </c>
      <c r="C28">
        <v>100</v>
      </c>
    </row>
    <row r="29" spans="1:3" x14ac:dyDescent="0.25">
      <c r="A29" s="1">
        <v>43160</v>
      </c>
      <c r="B29">
        <v>89.24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95.59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93.12</v>
      </c>
      <c r="C35">
        <v>40.98</v>
      </c>
    </row>
    <row r="36" spans="1:3" x14ac:dyDescent="0.25">
      <c r="A36" s="1">
        <v>43374</v>
      </c>
      <c r="B36">
        <v>91.41</v>
      </c>
      <c r="C36">
        <v>0</v>
      </c>
    </row>
    <row r="37" spans="1:3" x14ac:dyDescent="0.25">
      <c r="A37" s="1">
        <v>43405</v>
      </c>
      <c r="B37">
        <v>98.62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72.650000000000006</v>
      </c>
      <c r="C39">
        <v>100</v>
      </c>
    </row>
    <row r="40" spans="1:3" x14ac:dyDescent="0.25">
      <c r="A40" s="1">
        <v>43497</v>
      </c>
      <c r="B40">
        <v>90.03</v>
      </c>
      <c r="C40">
        <v>93.4</v>
      </c>
    </row>
    <row r="41" spans="1:3" x14ac:dyDescent="0.25">
      <c r="A41" s="1">
        <v>43525</v>
      </c>
      <c r="B41">
        <v>84.79</v>
      </c>
      <c r="C41">
        <v>100</v>
      </c>
    </row>
    <row r="42" spans="1:3" x14ac:dyDescent="0.25">
      <c r="A42" s="1">
        <v>43556</v>
      </c>
      <c r="B42">
        <v>86.2</v>
      </c>
      <c r="C42">
        <v>0</v>
      </c>
    </row>
    <row r="43" spans="1:3" x14ac:dyDescent="0.25">
      <c r="A43" s="1">
        <v>43586</v>
      </c>
      <c r="B43">
        <v>88.48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99.09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95.6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71.87</v>
      </c>
      <c r="C53">
        <v>0</v>
      </c>
    </row>
    <row r="54" spans="1:3" x14ac:dyDescent="0.25">
      <c r="A54" s="1">
        <v>43922</v>
      </c>
      <c r="B54">
        <v>91.25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99.66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96.19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46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97.51</v>
      </c>
      <c r="C17">
        <v>100</v>
      </c>
    </row>
    <row r="18" spans="1:3" x14ac:dyDescent="0.25">
      <c r="A18" s="1">
        <v>42826</v>
      </c>
      <c r="B18">
        <v>98.96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99.03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98.37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90.53</v>
      </c>
      <c r="C26">
        <v>96.2</v>
      </c>
    </row>
    <row r="27" spans="1:3" x14ac:dyDescent="0.25">
      <c r="A27" s="1">
        <v>43101</v>
      </c>
      <c r="B27">
        <v>56.01</v>
      </c>
      <c r="C27">
        <v>100</v>
      </c>
    </row>
    <row r="28" spans="1:3" x14ac:dyDescent="0.25">
      <c r="A28" s="1">
        <v>43132</v>
      </c>
      <c r="B28">
        <v>73.69</v>
      </c>
      <c r="C28">
        <v>100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88.21</v>
      </c>
      <c r="C30">
        <v>0</v>
      </c>
    </row>
    <row r="31" spans="1:3" x14ac:dyDescent="0.25">
      <c r="A31" s="1">
        <v>43221</v>
      </c>
      <c r="B31">
        <v>98.93</v>
      </c>
      <c r="C31">
        <v>42.62</v>
      </c>
    </row>
    <row r="32" spans="1:3" x14ac:dyDescent="0.25">
      <c r="A32" s="1">
        <v>43252</v>
      </c>
      <c r="B32">
        <v>98.66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98.89</v>
      </c>
      <c r="C35">
        <v>0</v>
      </c>
    </row>
    <row r="36" spans="1:3" x14ac:dyDescent="0.25">
      <c r="A36" s="1">
        <v>43374</v>
      </c>
      <c r="B36">
        <v>91.55</v>
      </c>
      <c r="C36">
        <v>0</v>
      </c>
    </row>
    <row r="37" spans="1:3" x14ac:dyDescent="0.25">
      <c r="A37" s="1">
        <v>43405</v>
      </c>
      <c r="B37">
        <v>98.62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71.91</v>
      </c>
      <c r="C39">
        <v>100</v>
      </c>
    </row>
    <row r="40" spans="1:3" x14ac:dyDescent="0.25">
      <c r="A40" s="1">
        <v>43497</v>
      </c>
      <c r="B40">
        <v>95.09</v>
      </c>
      <c r="C40">
        <v>100</v>
      </c>
    </row>
    <row r="41" spans="1:3" x14ac:dyDescent="0.25">
      <c r="A41" s="1">
        <v>43525</v>
      </c>
      <c r="B41">
        <v>84.79</v>
      </c>
      <c r="C41">
        <v>100</v>
      </c>
    </row>
    <row r="42" spans="1:3" x14ac:dyDescent="0.25">
      <c r="A42" s="1">
        <v>43556</v>
      </c>
      <c r="B42">
        <v>88.66</v>
      </c>
      <c r="C42">
        <v>0</v>
      </c>
    </row>
    <row r="43" spans="1:3" x14ac:dyDescent="0.25">
      <c r="A43" s="1">
        <v>43586</v>
      </c>
      <c r="B43">
        <v>88.61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98.17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61.88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96.55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47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97.51</v>
      </c>
      <c r="C17">
        <v>100</v>
      </c>
    </row>
    <row r="18" spans="1:3" x14ac:dyDescent="0.25">
      <c r="A18" s="1">
        <v>42826</v>
      </c>
      <c r="B18">
        <v>98.96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99.03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98.37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92</v>
      </c>
      <c r="C26">
        <v>99.97</v>
      </c>
    </row>
    <row r="27" spans="1:3" x14ac:dyDescent="0.25">
      <c r="A27" s="1">
        <v>43101</v>
      </c>
      <c r="B27">
        <v>54.94</v>
      </c>
      <c r="C27">
        <v>100</v>
      </c>
    </row>
    <row r="28" spans="1:3" x14ac:dyDescent="0.25">
      <c r="A28" s="1">
        <v>43132</v>
      </c>
      <c r="B28">
        <v>75</v>
      </c>
      <c r="C28">
        <v>100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86.59</v>
      </c>
      <c r="C30">
        <v>0</v>
      </c>
    </row>
    <row r="31" spans="1:3" x14ac:dyDescent="0.25">
      <c r="A31" s="1">
        <v>43221</v>
      </c>
      <c r="B31">
        <v>98.93</v>
      </c>
      <c r="C31">
        <v>48.91</v>
      </c>
    </row>
    <row r="32" spans="1:3" x14ac:dyDescent="0.25">
      <c r="A32" s="1">
        <v>43252</v>
      </c>
      <c r="B32">
        <v>98.66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98.89</v>
      </c>
      <c r="C35">
        <v>0</v>
      </c>
    </row>
    <row r="36" spans="1:3" x14ac:dyDescent="0.25">
      <c r="A36" s="1">
        <v>43374</v>
      </c>
      <c r="B36">
        <v>91.55</v>
      </c>
      <c r="C36">
        <v>0</v>
      </c>
    </row>
    <row r="37" spans="1:3" x14ac:dyDescent="0.25">
      <c r="A37" s="1">
        <v>43405</v>
      </c>
      <c r="B37">
        <v>98.89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71.91</v>
      </c>
      <c r="C39">
        <v>100</v>
      </c>
    </row>
    <row r="40" spans="1:3" x14ac:dyDescent="0.25">
      <c r="A40" s="1">
        <v>43497</v>
      </c>
      <c r="B40">
        <v>95.09</v>
      </c>
      <c r="C40">
        <v>100</v>
      </c>
    </row>
    <row r="41" spans="1:3" x14ac:dyDescent="0.25">
      <c r="A41" s="1">
        <v>43525</v>
      </c>
      <c r="B41">
        <v>84.79</v>
      </c>
      <c r="C41">
        <v>100</v>
      </c>
    </row>
    <row r="42" spans="1:3" x14ac:dyDescent="0.25">
      <c r="A42" s="1">
        <v>43556</v>
      </c>
      <c r="B42">
        <v>86.11</v>
      </c>
      <c r="C42">
        <v>0</v>
      </c>
    </row>
    <row r="43" spans="1:3" x14ac:dyDescent="0.25">
      <c r="A43" s="1">
        <v>43586</v>
      </c>
      <c r="B43">
        <v>88.61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98.17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61.88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96.25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48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97.51</v>
      </c>
      <c r="C17">
        <v>100</v>
      </c>
    </row>
    <row r="18" spans="1:3" x14ac:dyDescent="0.25">
      <c r="A18" s="1">
        <v>42826</v>
      </c>
      <c r="B18">
        <v>98.96</v>
      </c>
      <c r="C18">
        <v>0</v>
      </c>
    </row>
    <row r="19" spans="1:3" x14ac:dyDescent="0.25">
      <c r="A19" s="1">
        <v>42856</v>
      </c>
      <c r="B19">
        <v>76.78</v>
      </c>
      <c r="C19">
        <v>100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95.34</v>
      </c>
      <c r="C21">
        <v>65.66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98.37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92</v>
      </c>
      <c r="C26">
        <v>99.97</v>
      </c>
    </row>
    <row r="27" spans="1:3" x14ac:dyDescent="0.25">
      <c r="A27" s="1">
        <v>43101</v>
      </c>
      <c r="B27">
        <v>55.98</v>
      </c>
      <c r="C27">
        <v>100</v>
      </c>
    </row>
    <row r="28" spans="1:3" x14ac:dyDescent="0.25">
      <c r="A28" s="1">
        <v>43132</v>
      </c>
      <c r="B28">
        <v>69.349999999999994</v>
      </c>
      <c r="C28">
        <v>100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85.6</v>
      </c>
      <c r="C30">
        <v>0</v>
      </c>
    </row>
    <row r="31" spans="1:3" x14ac:dyDescent="0.25">
      <c r="A31" s="1">
        <v>43221</v>
      </c>
      <c r="B31">
        <v>98.92</v>
      </c>
      <c r="C31">
        <v>43.06</v>
      </c>
    </row>
    <row r="32" spans="1:3" x14ac:dyDescent="0.25">
      <c r="A32" s="1">
        <v>43252</v>
      </c>
      <c r="B32">
        <v>98.52</v>
      </c>
      <c r="C32">
        <v>68.37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98.89</v>
      </c>
      <c r="C35">
        <v>0</v>
      </c>
    </row>
    <row r="36" spans="1:3" x14ac:dyDescent="0.25">
      <c r="A36" s="1">
        <v>43374</v>
      </c>
      <c r="B36">
        <v>88.16</v>
      </c>
      <c r="C36">
        <v>0</v>
      </c>
    </row>
    <row r="37" spans="1:3" x14ac:dyDescent="0.25">
      <c r="A37" s="1">
        <v>43405</v>
      </c>
      <c r="B37">
        <v>78.599999999999994</v>
      </c>
      <c r="C37">
        <v>100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72.650000000000006</v>
      </c>
      <c r="C39">
        <v>100</v>
      </c>
    </row>
    <row r="40" spans="1:3" x14ac:dyDescent="0.25">
      <c r="A40" s="1">
        <v>43497</v>
      </c>
      <c r="B40">
        <v>95.09</v>
      </c>
      <c r="C40">
        <v>93.16</v>
      </c>
    </row>
    <row r="41" spans="1:3" x14ac:dyDescent="0.25">
      <c r="A41" s="1">
        <v>43525</v>
      </c>
      <c r="B41">
        <v>84.79</v>
      </c>
      <c r="C41">
        <v>100</v>
      </c>
    </row>
    <row r="42" spans="1:3" x14ac:dyDescent="0.25">
      <c r="A42" s="1">
        <v>43556</v>
      </c>
      <c r="B42">
        <v>94.31</v>
      </c>
      <c r="C42">
        <v>0</v>
      </c>
    </row>
    <row r="43" spans="1:3" x14ac:dyDescent="0.25">
      <c r="A43" s="1">
        <v>43586</v>
      </c>
      <c r="B43">
        <v>77.23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98.21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64.31</v>
      </c>
      <c r="C54">
        <v>0</v>
      </c>
    </row>
    <row r="55" spans="1:3" x14ac:dyDescent="0.25">
      <c r="A55" s="1">
        <v>43952</v>
      </c>
      <c r="B55">
        <v>85.49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98.02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49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97.51</v>
      </c>
      <c r="C17">
        <v>100</v>
      </c>
    </row>
    <row r="18" spans="1:3" x14ac:dyDescent="0.25">
      <c r="A18" s="1">
        <v>42826</v>
      </c>
      <c r="B18">
        <v>98.96</v>
      </c>
      <c r="C18">
        <v>0</v>
      </c>
    </row>
    <row r="19" spans="1:3" x14ac:dyDescent="0.25">
      <c r="A19" s="1">
        <v>42856</v>
      </c>
      <c r="B19">
        <v>76.78</v>
      </c>
      <c r="C19">
        <v>100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95.34</v>
      </c>
      <c r="C21">
        <v>59.8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98.37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92</v>
      </c>
      <c r="C26">
        <v>99.97</v>
      </c>
    </row>
    <row r="27" spans="1:3" x14ac:dyDescent="0.25">
      <c r="A27" s="1">
        <v>43101</v>
      </c>
      <c r="B27">
        <v>56.01</v>
      </c>
      <c r="C27">
        <v>100</v>
      </c>
    </row>
    <row r="28" spans="1:3" x14ac:dyDescent="0.25">
      <c r="A28" s="1">
        <v>43132</v>
      </c>
      <c r="B28">
        <v>75</v>
      </c>
      <c r="C28">
        <v>100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85.67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98.89</v>
      </c>
      <c r="C35">
        <v>0</v>
      </c>
    </row>
    <row r="36" spans="1:3" x14ac:dyDescent="0.25">
      <c r="A36" s="1">
        <v>43374</v>
      </c>
      <c r="B36">
        <v>88.16</v>
      </c>
      <c r="C36">
        <v>0</v>
      </c>
    </row>
    <row r="37" spans="1:3" x14ac:dyDescent="0.25">
      <c r="A37" s="1">
        <v>43405</v>
      </c>
      <c r="B37">
        <v>89.95</v>
      </c>
      <c r="C37">
        <v>86.53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72.650000000000006</v>
      </c>
      <c r="C39">
        <v>100</v>
      </c>
    </row>
    <row r="40" spans="1:3" x14ac:dyDescent="0.25">
      <c r="A40" s="1">
        <v>43497</v>
      </c>
      <c r="B40">
        <v>95.09</v>
      </c>
      <c r="C40">
        <v>100</v>
      </c>
    </row>
    <row r="41" spans="1:3" x14ac:dyDescent="0.25">
      <c r="A41" s="1">
        <v>43525</v>
      </c>
      <c r="B41">
        <v>84.79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85.47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98.21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64.31</v>
      </c>
      <c r="C54">
        <v>0</v>
      </c>
    </row>
    <row r="55" spans="1:3" x14ac:dyDescent="0.25">
      <c r="A55" s="1">
        <v>43952</v>
      </c>
      <c r="B55">
        <v>97.57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96.62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96.39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97.51</v>
      </c>
      <c r="C17">
        <v>100</v>
      </c>
    </row>
    <row r="18" spans="1:3" x14ac:dyDescent="0.25">
      <c r="A18" s="1">
        <v>42826</v>
      </c>
      <c r="B18">
        <v>98.96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98.37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92</v>
      </c>
      <c r="C26">
        <v>99.97</v>
      </c>
    </row>
    <row r="27" spans="1:3" x14ac:dyDescent="0.25">
      <c r="A27" s="1">
        <v>43101</v>
      </c>
      <c r="B27">
        <v>55.84</v>
      </c>
      <c r="C27">
        <v>100</v>
      </c>
    </row>
    <row r="28" spans="1:3" x14ac:dyDescent="0.25">
      <c r="A28" s="1">
        <v>43132</v>
      </c>
      <c r="B28">
        <v>74.36</v>
      </c>
      <c r="C28">
        <v>100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97.64</v>
      </c>
      <c r="C30">
        <v>0</v>
      </c>
    </row>
    <row r="31" spans="1:3" x14ac:dyDescent="0.25">
      <c r="A31" s="1">
        <v>43221</v>
      </c>
      <c r="B31">
        <v>88.5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98.89</v>
      </c>
      <c r="C35">
        <v>0</v>
      </c>
    </row>
    <row r="36" spans="1:3" x14ac:dyDescent="0.25">
      <c r="A36" s="1">
        <v>43374</v>
      </c>
      <c r="B36">
        <v>91.16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98.66</v>
      </c>
      <c r="C38">
        <v>0</v>
      </c>
    </row>
    <row r="39" spans="1:3" x14ac:dyDescent="0.25">
      <c r="A39" s="1">
        <v>43466</v>
      </c>
      <c r="B39">
        <v>72.650000000000006</v>
      </c>
      <c r="C39">
        <v>100</v>
      </c>
    </row>
    <row r="40" spans="1:3" x14ac:dyDescent="0.25">
      <c r="A40" s="1">
        <v>43497</v>
      </c>
      <c r="B40">
        <v>95.09</v>
      </c>
      <c r="C40">
        <v>100</v>
      </c>
    </row>
    <row r="41" spans="1:3" x14ac:dyDescent="0.25">
      <c r="A41" s="1">
        <v>43525</v>
      </c>
      <c r="B41">
        <v>70.8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89.53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80.319999999999993</v>
      </c>
      <c r="C45">
        <v>100</v>
      </c>
    </row>
    <row r="46" spans="1:3" x14ac:dyDescent="0.25">
      <c r="A46" s="1">
        <v>43678</v>
      </c>
      <c r="B46">
        <v>98.91</v>
      </c>
      <c r="C46">
        <v>0</v>
      </c>
    </row>
    <row r="47" spans="1:3" x14ac:dyDescent="0.25">
      <c r="A47" s="1">
        <v>43709</v>
      </c>
      <c r="B47">
        <v>97.64</v>
      </c>
      <c r="C47">
        <v>67.11</v>
      </c>
    </row>
    <row r="48" spans="1:3" x14ac:dyDescent="0.25">
      <c r="A48" s="1">
        <v>43739</v>
      </c>
      <c r="B48">
        <v>33.25</v>
      </c>
      <c r="C48">
        <v>100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63.05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98.74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51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96.39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96.34</v>
      </c>
      <c r="C17">
        <v>100</v>
      </c>
    </row>
    <row r="18" spans="1:3" x14ac:dyDescent="0.25">
      <c r="A18" s="1">
        <v>42826</v>
      </c>
      <c r="B18">
        <v>98.96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98.37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92</v>
      </c>
      <c r="C26">
        <v>99.97</v>
      </c>
    </row>
    <row r="27" spans="1:3" x14ac:dyDescent="0.25">
      <c r="A27" s="1">
        <v>43101</v>
      </c>
      <c r="B27">
        <v>55.84</v>
      </c>
      <c r="C27">
        <v>100</v>
      </c>
    </row>
    <row r="28" spans="1:3" x14ac:dyDescent="0.25">
      <c r="A28" s="1">
        <v>43132</v>
      </c>
      <c r="B28">
        <v>73.25</v>
      </c>
      <c r="C28">
        <v>100</v>
      </c>
    </row>
    <row r="29" spans="1:3" x14ac:dyDescent="0.25">
      <c r="A29" s="1">
        <v>43160</v>
      </c>
      <c r="B29">
        <v>98.12</v>
      </c>
      <c r="C29">
        <v>100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86.28</v>
      </c>
      <c r="C31">
        <v>0</v>
      </c>
    </row>
    <row r="32" spans="1:3" x14ac:dyDescent="0.25">
      <c r="A32" s="1">
        <v>43252</v>
      </c>
      <c r="B32">
        <v>92.36</v>
      </c>
      <c r="C32">
        <v>78.010000000000005</v>
      </c>
    </row>
    <row r="33" spans="1:3" x14ac:dyDescent="0.25">
      <c r="A33" s="1">
        <v>43282</v>
      </c>
      <c r="B33">
        <v>96.52</v>
      </c>
      <c r="C33">
        <v>80.319999999999993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98.89</v>
      </c>
      <c r="C35">
        <v>0</v>
      </c>
    </row>
    <row r="36" spans="1:3" x14ac:dyDescent="0.25">
      <c r="A36" s="1">
        <v>43374</v>
      </c>
      <c r="B36">
        <v>91.16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99.37</v>
      </c>
      <c r="C38">
        <v>0</v>
      </c>
    </row>
    <row r="39" spans="1:3" x14ac:dyDescent="0.25">
      <c r="A39" s="1">
        <v>43466</v>
      </c>
      <c r="B39">
        <v>72.650000000000006</v>
      </c>
      <c r="C39">
        <v>100</v>
      </c>
    </row>
    <row r="40" spans="1:3" x14ac:dyDescent="0.25">
      <c r="A40" s="1">
        <v>43497</v>
      </c>
      <c r="B40">
        <v>98.66</v>
      </c>
      <c r="C40">
        <v>100</v>
      </c>
    </row>
    <row r="41" spans="1:3" x14ac:dyDescent="0.25">
      <c r="A41" s="1">
        <v>43525</v>
      </c>
      <c r="B41">
        <v>70.790000000000006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89.54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80.319999999999993</v>
      </c>
      <c r="C45">
        <v>100</v>
      </c>
    </row>
    <row r="46" spans="1:3" x14ac:dyDescent="0.25">
      <c r="A46" s="1">
        <v>43678</v>
      </c>
      <c r="B46">
        <v>98.9</v>
      </c>
      <c r="C46">
        <v>0</v>
      </c>
    </row>
    <row r="47" spans="1:3" x14ac:dyDescent="0.25">
      <c r="A47" s="1">
        <v>43709</v>
      </c>
      <c r="B47">
        <v>97.64</v>
      </c>
      <c r="C47">
        <v>67.11</v>
      </c>
    </row>
    <row r="48" spans="1:3" x14ac:dyDescent="0.25">
      <c r="A48" s="1">
        <v>43739</v>
      </c>
      <c r="B48">
        <v>42.93</v>
      </c>
      <c r="C48">
        <v>100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63.05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93.02</v>
      </c>
      <c r="C57">
        <v>72.959999999999994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99.19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52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84.31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99.39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94.49</v>
      </c>
      <c r="C24">
        <v>0</v>
      </c>
    </row>
    <row r="25" spans="1:3" x14ac:dyDescent="0.25">
      <c r="A25" s="1">
        <v>43040</v>
      </c>
      <c r="B25">
        <v>91.25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100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65.23</v>
      </c>
      <c r="C30">
        <v>100</v>
      </c>
    </row>
    <row r="31" spans="1:3" x14ac:dyDescent="0.25">
      <c r="A31" s="1">
        <v>43221</v>
      </c>
      <c r="B31">
        <v>91.63</v>
      </c>
      <c r="C31">
        <v>0</v>
      </c>
    </row>
    <row r="32" spans="1:3" x14ac:dyDescent="0.25">
      <c r="A32" s="1">
        <v>43252</v>
      </c>
      <c r="B32">
        <v>95.98</v>
      </c>
      <c r="C32">
        <v>100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96.91</v>
      </c>
      <c r="C35">
        <v>7.64</v>
      </c>
    </row>
    <row r="36" spans="1:3" x14ac:dyDescent="0.25">
      <c r="A36" s="1">
        <v>43374</v>
      </c>
      <c r="B36">
        <v>92.35</v>
      </c>
      <c r="C36">
        <v>0</v>
      </c>
    </row>
    <row r="37" spans="1:3" x14ac:dyDescent="0.25">
      <c r="A37" s="1">
        <v>43405</v>
      </c>
      <c r="B37">
        <v>86.82</v>
      </c>
      <c r="C37">
        <v>100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95.74</v>
      </c>
      <c r="C39">
        <v>84.65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64.290000000000006</v>
      </c>
      <c r="C42">
        <v>100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89.08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99.43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86.56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95.84</v>
      </c>
      <c r="C57">
        <v>75.14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81.8</v>
      </c>
      <c r="C62">
        <v>100</v>
      </c>
    </row>
  </sheetData>
  <pageMargins left="0.7" right="0.7" top="0.75" bottom="0.75" header="0.3" footer="0.3"/>
  <drawing r:id="rId1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53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91.67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98.84</v>
      </c>
      <c r="C17">
        <v>0</v>
      </c>
    </row>
    <row r="18" spans="1:3" x14ac:dyDescent="0.25">
      <c r="A18" s="1">
        <v>42826</v>
      </c>
      <c r="B18">
        <v>98.49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87.65</v>
      </c>
      <c r="C23">
        <v>0</v>
      </c>
    </row>
    <row r="24" spans="1:3" x14ac:dyDescent="0.25">
      <c r="A24" s="1">
        <v>43009</v>
      </c>
      <c r="B24">
        <v>80.58</v>
      </c>
      <c r="C24">
        <v>0</v>
      </c>
    </row>
    <row r="25" spans="1:3" x14ac:dyDescent="0.25">
      <c r="A25" s="1">
        <v>43040</v>
      </c>
      <c r="B25">
        <v>67.739999999999995</v>
      </c>
      <c r="C25">
        <v>99.25</v>
      </c>
    </row>
    <row r="26" spans="1:3" x14ac:dyDescent="0.25">
      <c r="A26" s="1">
        <v>43070</v>
      </c>
      <c r="B26">
        <v>74.8</v>
      </c>
      <c r="C26">
        <v>99.99</v>
      </c>
    </row>
    <row r="27" spans="1:3" x14ac:dyDescent="0.25">
      <c r="A27" s="1">
        <v>43101</v>
      </c>
      <c r="B27">
        <v>21.69</v>
      </c>
      <c r="C27">
        <v>100</v>
      </c>
    </row>
    <row r="28" spans="1:3" x14ac:dyDescent="0.25">
      <c r="A28" s="1">
        <v>43132</v>
      </c>
      <c r="B28">
        <v>48.66</v>
      </c>
      <c r="C28">
        <v>100</v>
      </c>
    </row>
    <row r="29" spans="1:3" x14ac:dyDescent="0.25">
      <c r="A29" s="1">
        <v>43160</v>
      </c>
      <c r="B29">
        <v>98.84</v>
      </c>
      <c r="C29">
        <v>0</v>
      </c>
    </row>
    <row r="30" spans="1:3" x14ac:dyDescent="0.25">
      <c r="A30" s="1">
        <v>43191</v>
      </c>
      <c r="B30">
        <v>14.06</v>
      </c>
      <c r="C30">
        <v>100</v>
      </c>
    </row>
    <row r="31" spans="1:3" x14ac:dyDescent="0.25">
      <c r="A31" s="1">
        <v>43221</v>
      </c>
      <c r="B31">
        <v>75.34</v>
      </c>
      <c r="C31">
        <v>93.74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95.27</v>
      </c>
      <c r="C38">
        <v>0</v>
      </c>
    </row>
    <row r="39" spans="1:3" x14ac:dyDescent="0.25">
      <c r="A39" s="1">
        <v>43466</v>
      </c>
      <c r="B39">
        <v>59.27</v>
      </c>
      <c r="C39">
        <v>100</v>
      </c>
    </row>
    <row r="40" spans="1:3" x14ac:dyDescent="0.25">
      <c r="A40" s="1">
        <v>43497</v>
      </c>
      <c r="B40">
        <v>12.2</v>
      </c>
      <c r="C40">
        <v>100</v>
      </c>
    </row>
    <row r="41" spans="1:3" x14ac:dyDescent="0.25">
      <c r="A41" s="1">
        <v>43525</v>
      </c>
      <c r="B41">
        <v>56.93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92.21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74.709999999999994</v>
      </c>
      <c r="C45">
        <v>100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98.93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82.16</v>
      </c>
      <c r="C59">
        <v>100</v>
      </c>
    </row>
    <row r="60" spans="1:3" x14ac:dyDescent="0.25">
      <c r="A60" s="1">
        <v>44105</v>
      </c>
      <c r="B60">
        <v>44.4</v>
      </c>
      <c r="C60">
        <v>100</v>
      </c>
    </row>
    <row r="61" spans="1:3" x14ac:dyDescent="0.25">
      <c r="A61" s="1">
        <v>44136</v>
      </c>
      <c r="B61">
        <v>45.21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91.67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98.84</v>
      </c>
      <c r="C17">
        <v>0</v>
      </c>
    </row>
    <row r="18" spans="1:3" x14ac:dyDescent="0.25">
      <c r="A18" s="1">
        <v>42826</v>
      </c>
      <c r="B18">
        <v>98.49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87.65</v>
      </c>
      <c r="C23">
        <v>0</v>
      </c>
    </row>
    <row r="24" spans="1:3" x14ac:dyDescent="0.25">
      <c r="A24" s="1">
        <v>43009</v>
      </c>
      <c r="B24">
        <v>80.58</v>
      </c>
      <c r="C24">
        <v>0</v>
      </c>
    </row>
    <row r="25" spans="1:3" x14ac:dyDescent="0.25">
      <c r="A25" s="1">
        <v>43040</v>
      </c>
      <c r="B25">
        <v>80.239999999999995</v>
      </c>
      <c r="C25">
        <v>100</v>
      </c>
    </row>
    <row r="26" spans="1:3" x14ac:dyDescent="0.25">
      <c r="A26" s="1">
        <v>43070</v>
      </c>
      <c r="B26">
        <v>74.8</v>
      </c>
      <c r="C26">
        <v>99.99</v>
      </c>
    </row>
    <row r="27" spans="1:3" x14ac:dyDescent="0.25">
      <c r="A27" s="1">
        <v>43101</v>
      </c>
      <c r="B27">
        <v>43.42</v>
      </c>
      <c r="C27">
        <v>99.41</v>
      </c>
    </row>
    <row r="28" spans="1:3" x14ac:dyDescent="0.25">
      <c r="A28" s="1">
        <v>43132</v>
      </c>
      <c r="B28">
        <v>50</v>
      </c>
      <c r="C28">
        <v>100</v>
      </c>
    </row>
    <row r="29" spans="1:3" x14ac:dyDescent="0.25">
      <c r="A29" s="1">
        <v>43160</v>
      </c>
      <c r="B29">
        <v>98.84</v>
      </c>
      <c r="C29">
        <v>0</v>
      </c>
    </row>
    <row r="30" spans="1:3" x14ac:dyDescent="0.25">
      <c r="A30" s="1">
        <v>43191</v>
      </c>
      <c r="B30">
        <v>98.6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95.27</v>
      </c>
      <c r="C38">
        <v>0</v>
      </c>
    </row>
    <row r="39" spans="1:3" x14ac:dyDescent="0.25">
      <c r="A39" s="1">
        <v>43466</v>
      </c>
      <c r="B39">
        <v>59.27</v>
      </c>
      <c r="C39">
        <v>100</v>
      </c>
    </row>
    <row r="40" spans="1:3" x14ac:dyDescent="0.25">
      <c r="A40" s="1">
        <v>43497</v>
      </c>
      <c r="B40">
        <v>12.2</v>
      </c>
      <c r="C40">
        <v>100</v>
      </c>
    </row>
    <row r="41" spans="1:3" x14ac:dyDescent="0.25">
      <c r="A41" s="1">
        <v>43525</v>
      </c>
      <c r="B41">
        <v>56.93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92.21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43.62</v>
      </c>
      <c r="C52">
        <v>100</v>
      </c>
    </row>
    <row r="53" spans="1:3" x14ac:dyDescent="0.25">
      <c r="A53" s="1">
        <v>43891</v>
      </c>
      <c r="B53">
        <v>90.9</v>
      </c>
      <c r="C53">
        <v>100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82.16</v>
      </c>
      <c r="C59">
        <v>100</v>
      </c>
    </row>
    <row r="60" spans="1:3" x14ac:dyDescent="0.25">
      <c r="A60" s="1">
        <v>44105</v>
      </c>
      <c r="B60">
        <v>44.4</v>
      </c>
      <c r="C60">
        <v>100</v>
      </c>
    </row>
    <row r="61" spans="1:3" x14ac:dyDescent="0.25">
      <c r="A61" s="1">
        <v>44136</v>
      </c>
      <c r="B61">
        <v>45.21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91.67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76.37</v>
      </c>
      <c r="C17">
        <v>100</v>
      </c>
    </row>
    <row r="18" spans="1:3" x14ac:dyDescent="0.25">
      <c r="A18" s="1">
        <v>42826</v>
      </c>
      <c r="B18">
        <v>98.48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87.65</v>
      </c>
      <c r="C23">
        <v>0</v>
      </c>
    </row>
    <row r="24" spans="1:3" x14ac:dyDescent="0.25">
      <c r="A24" s="1">
        <v>43009</v>
      </c>
      <c r="B24">
        <v>80.58</v>
      </c>
      <c r="C24">
        <v>0</v>
      </c>
    </row>
    <row r="25" spans="1:3" x14ac:dyDescent="0.25">
      <c r="A25" s="1">
        <v>43040</v>
      </c>
      <c r="B25">
        <v>80.239999999999995</v>
      </c>
      <c r="C25">
        <v>100</v>
      </c>
    </row>
    <row r="26" spans="1:3" x14ac:dyDescent="0.25">
      <c r="A26" s="1">
        <v>43070</v>
      </c>
      <c r="B26">
        <v>74.8</v>
      </c>
      <c r="C26">
        <v>99.99</v>
      </c>
    </row>
    <row r="27" spans="1:3" x14ac:dyDescent="0.25">
      <c r="A27" s="1">
        <v>43101</v>
      </c>
      <c r="B27">
        <v>47.05</v>
      </c>
      <c r="C27">
        <v>93.59</v>
      </c>
    </row>
    <row r="28" spans="1:3" x14ac:dyDescent="0.25">
      <c r="A28" s="1">
        <v>43132</v>
      </c>
      <c r="B28">
        <v>50</v>
      </c>
      <c r="C28">
        <v>100</v>
      </c>
    </row>
    <row r="29" spans="1:3" x14ac:dyDescent="0.25">
      <c r="A29" s="1">
        <v>43160</v>
      </c>
      <c r="B29">
        <v>98.84</v>
      </c>
      <c r="C29">
        <v>0</v>
      </c>
    </row>
    <row r="30" spans="1:3" x14ac:dyDescent="0.25">
      <c r="A30" s="1">
        <v>43191</v>
      </c>
      <c r="B30">
        <v>98.86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59.06</v>
      </c>
      <c r="C35">
        <v>89.59</v>
      </c>
    </row>
    <row r="36" spans="1:3" x14ac:dyDescent="0.25">
      <c r="A36" s="1">
        <v>43374</v>
      </c>
      <c r="B36">
        <v>0</v>
      </c>
      <c r="C36">
        <v>100</v>
      </c>
    </row>
    <row r="37" spans="1:3" x14ac:dyDescent="0.25">
      <c r="A37" s="1">
        <v>43405</v>
      </c>
      <c r="B37">
        <v>0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6.18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91.39</v>
      </c>
      <c r="C42">
        <v>69.66</v>
      </c>
    </row>
    <row r="43" spans="1:3" x14ac:dyDescent="0.25">
      <c r="A43" s="1">
        <v>43586</v>
      </c>
      <c r="B43">
        <v>90.6</v>
      </c>
      <c r="C43">
        <v>0</v>
      </c>
    </row>
    <row r="44" spans="1:3" x14ac:dyDescent="0.25">
      <c r="A44" s="1">
        <v>43617</v>
      </c>
      <c r="B44">
        <v>78.66</v>
      </c>
      <c r="C44">
        <v>100</v>
      </c>
    </row>
    <row r="45" spans="1:3" x14ac:dyDescent="0.25">
      <c r="A45" s="1">
        <v>43647</v>
      </c>
      <c r="B45">
        <v>85.37</v>
      </c>
      <c r="C45">
        <v>92.42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98.79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67.64</v>
      </c>
      <c r="C59">
        <v>0</v>
      </c>
    </row>
    <row r="60" spans="1:3" x14ac:dyDescent="0.25">
      <c r="A60" s="1">
        <v>44105</v>
      </c>
      <c r="B60">
        <v>8.77</v>
      </c>
      <c r="C60">
        <v>0</v>
      </c>
    </row>
    <row r="61" spans="1:3" x14ac:dyDescent="0.25">
      <c r="A61" s="1">
        <v>44136</v>
      </c>
      <c r="B61">
        <v>83.93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56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91.67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98.84</v>
      </c>
      <c r="C17">
        <v>0</v>
      </c>
    </row>
    <row r="18" spans="1:3" x14ac:dyDescent="0.25">
      <c r="A18" s="1">
        <v>42826</v>
      </c>
      <c r="B18">
        <v>98.48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87.65</v>
      </c>
      <c r="C23">
        <v>0</v>
      </c>
    </row>
    <row r="24" spans="1:3" x14ac:dyDescent="0.25">
      <c r="A24" s="1">
        <v>43009</v>
      </c>
      <c r="B24">
        <v>80.58</v>
      </c>
      <c r="C24">
        <v>0</v>
      </c>
    </row>
    <row r="25" spans="1:3" x14ac:dyDescent="0.25">
      <c r="A25" s="1">
        <v>43040</v>
      </c>
      <c r="B25">
        <v>80.25</v>
      </c>
      <c r="C25">
        <v>100</v>
      </c>
    </row>
    <row r="26" spans="1:3" x14ac:dyDescent="0.25">
      <c r="A26" s="1">
        <v>43070</v>
      </c>
      <c r="B26">
        <v>74.8</v>
      </c>
      <c r="C26">
        <v>99.99</v>
      </c>
    </row>
    <row r="27" spans="1:3" x14ac:dyDescent="0.25">
      <c r="A27" s="1">
        <v>43101</v>
      </c>
      <c r="B27">
        <v>49.09</v>
      </c>
      <c r="C27">
        <v>99.13</v>
      </c>
    </row>
    <row r="28" spans="1:3" x14ac:dyDescent="0.25">
      <c r="A28" s="1">
        <v>43132</v>
      </c>
      <c r="B28">
        <v>50</v>
      </c>
      <c r="C28">
        <v>100</v>
      </c>
    </row>
    <row r="29" spans="1:3" x14ac:dyDescent="0.25">
      <c r="A29" s="1">
        <v>43160</v>
      </c>
      <c r="B29">
        <v>98.83</v>
      </c>
      <c r="C29">
        <v>0</v>
      </c>
    </row>
    <row r="30" spans="1:3" x14ac:dyDescent="0.25">
      <c r="A30" s="1">
        <v>43191</v>
      </c>
      <c r="B30">
        <v>98.86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95.27</v>
      </c>
      <c r="C38">
        <v>0</v>
      </c>
    </row>
    <row r="39" spans="1:3" x14ac:dyDescent="0.25">
      <c r="A39" s="1">
        <v>43466</v>
      </c>
      <c r="B39">
        <v>58.05</v>
      </c>
      <c r="C39">
        <v>100</v>
      </c>
    </row>
    <row r="40" spans="1:3" x14ac:dyDescent="0.25">
      <c r="A40" s="1">
        <v>43497</v>
      </c>
      <c r="B40">
        <v>12.2</v>
      </c>
      <c r="C40">
        <v>100</v>
      </c>
    </row>
    <row r="41" spans="1:3" x14ac:dyDescent="0.25">
      <c r="A41" s="1">
        <v>43525</v>
      </c>
      <c r="B41">
        <v>52.83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90.6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98.79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67.64</v>
      </c>
      <c r="C59">
        <v>0</v>
      </c>
    </row>
    <row r="60" spans="1:3" x14ac:dyDescent="0.25">
      <c r="A60" s="1">
        <v>44105</v>
      </c>
      <c r="B60">
        <v>8.77</v>
      </c>
      <c r="C60">
        <v>0</v>
      </c>
    </row>
    <row r="61" spans="1:3" x14ac:dyDescent="0.25">
      <c r="A61" s="1">
        <v>44136</v>
      </c>
      <c r="B61">
        <v>83.88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57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91.67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98.84</v>
      </c>
      <c r="C17">
        <v>0</v>
      </c>
    </row>
    <row r="18" spans="1:3" x14ac:dyDescent="0.25">
      <c r="A18" s="1">
        <v>42826</v>
      </c>
      <c r="B18">
        <v>98.49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87.65</v>
      </c>
      <c r="C23">
        <v>0</v>
      </c>
    </row>
    <row r="24" spans="1:3" x14ac:dyDescent="0.25">
      <c r="A24" s="1">
        <v>43009</v>
      </c>
      <c r="B24">
        <v>80.58</v>
      </c>
      <c r="C24">
        <v>0</v>
      </c>
    </row>
    <row r="25" spans="1:3" x14ac:dyDescent="0.25">
      <c r="A25" s="1">
        <v>43040</v>
      </c>
      <c r="B25">
        <v>80.25</v>
      </c>
      <c r="C25">
        <v>100</v>
      </c>
    </row>
    <row r="26" spans="1:3" x14ac:dyDescent="0.25">
      <c r="A26" s="1">
        <v>43070</v>
      </c>
      <c r="B26">
        <v>74.8</v>
      </c>
      <c r="C26">
        <v>99.99</v>
      </c>
    </row>
    <row r="27" spans="1:3" x14ac:dyDescent="0.25">
      <c r="A27" s="1">
        <v>43101</v>
      </c>
      <c r="B27">
        <v>43.42</v>
      </c>
      <c r="C27">
        <v>99.41</v>
      </c>
    </row>
    <row r="28" spans="1:3" x14ac:dyDescent="0.25">
      <c r="A28" s="1">
        <v>43132</v>
      </c>
      <c r="B28">
        <v>50</v>
      </c>
      <c r="C28">
        <v>100</v>
      </c>
    </row>
    <row r="29" spans="1:3" x14ac:dyDescent="0.25">
      <c r="A29" s="1">
        <v>43160</v>
      </c>
      <c r="B29">
        <v>98.83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95.27</v>
      </c>
      <c r="C38">
        <v>0</v>
      </c>
    </row>
    <row r="39" spans="1:3" x14ac:dyDescent="0.25">
      <c r="A39" s="1">
        <v>43466</v>
      </c>
      <c r="B39">
        <v>59.27</v>
      </c>
      <c r="C39">
        <v>100</v>
      </c>
    </row>
    <row r="40" spans="1:3" x14ac:dyDescent="0.25">
      <c r="A40" s="1">
        <v>43497</v>
      </c>
      <c r="B40">
        <v>12.2</v>
      </c>
      <c r="C40">
        <v>100</v>
      </c>
    </row>
    <row r="41" spans="1:3" x14ac:dyDescent="0.25">
      <c r="A41" s="1">
        <v>43525</v>
      </c>
      <c r="B41">
        <v>56.93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90.6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91.27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98.93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82.16</v>
      </c>
      <c r="C59">
        <v>100</v>
      </c>
    </row>
    <row r="60" spans="1:3" x14ac:dyDescent="0.25">
      <c r="A60" s="1">
        <v>44105</v>
      </c>
      <c r="B60">
        <v>0</v>
      </c>
      <c r="C60">
        <v>100</v>
      </c>
    </row>
    <row r="61" spans="1:3" x14ac:dyDescent="0.25">
      <c r="A61" s="1">
        <v>44136</v>
      </c>
      <c r="B61">
        <v>66.7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58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91.67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98.84</v>
      </c>
      <c r="C17">
        <v>0</v>
      </c>
    </row>
    <row r="18" spans="1:3" x14ac:dyDescent="0.25">
      <c r="A18" s="1">
        <v>42826</v>
      </c>
      <c r="B18">
        <v>98.49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87.65</v>
      </c>
      <c r="C23">
        <v>0</v>
      </c>
    </row>
    <row r="24" spans="1:3" x14ac:dyDescent="0.25">
      <c r="A24" s="1">
        <v>43009</v>
      </c>
      <c r="B24">
        <v>80.58</v>
      </c>
      <c r="C24">
        <v>0</v>
      </c>
    </row>
    <row r="25" spans="1:3" x14ac:dyDescent="0.25">
      <c r="A25" s="1">
        <v>43040</v>
      </c>
      <c r="B25">
        <v>80.260000000000005</v>
      </c>
      <c r="C25">
        <v>100</v>
      </c>
    </row>
    <row r="26" spans="1:3" x14ac:dyDescent="0.25">
      <c r="A26" s="1">
        <v>43070</v>
      </c>
      <c r="B26">
        <v>74.8</v>
      </c>
      <c r="C26">
        <v>99.99</v>
      </c>
    </row>
    <row r="27" spans="1:3" x14ac:dyDescent="0.25">
      <c r="A27" s="1">
        <v>43101</v>
      </c>
      <c r="B27">
        <v>43.42</v>
      </c>
      <c r="C27">
        <v>100</v>
      </c>
    </row>
    <row r="28" spans="1:3" x14ac:dyDescent="0.25">
      <c r="A28" s="1">
        <v>43132</v>
      </c>
      <c r="B28">
        <v>50</v>
      </c>
      <c r="C28">
        <v>100</v>
      </c>
    </row>
    <row r="29" spans="1:3" x14ac:dyDescent="0.25">
      <c r="A29" s="1">
        <v>43160</v>
      </c>
      <c r="B29">
        <v>98.83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44.79</v>
      </c>
      <c r="C33">
        <v>97.66</v>
      </c>
    </row>
    <row r="34" spans="1:3" x14ac:dyDescent="0.25">
      <c r="A34" s="1">
        <v>43313</v>
      </c>
      <c r="B34">
        <v>0</v>
      </c>
      <c r="C34">
        <v>100</v>
      </c>
    </row>
    <row r="35" spans="1:3" x14ac:dyDescent="0.25">
      <c r="A35" s="1">
        <v>43344</v>
      </c>
      <c r="B35">
        <v>43.45</v>
      </c>
      <c r="C35">
        <v>95.15</v>
      </c>
    </row>
    <row r="36" spans="1:3" x14ac:dyDescent="0.25">
      <c r="A36" s="1">
        <v>43374</v>
      </c>
      <c r="B36">
        <v>85.55</v>
      </c>
      <c r="C36">
        <v>93.95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95.27</v>
      </c>
      <c r="C38">
        <v>0</v>
      </c>
    </row>
    <row r="39" spans="1:3" x14ac:dyDescent="0.25">
      <c r="A39" s="1">
        <v>43466</v>
      </c>
      <c r="B39">
        <v>59.27</v>
      </c>
      <c r="C39">
        <v>100</v>
      </c>
    </row>
    <row r="40" spans="1:3" x14ac:dyDescent="0.25">
      <c r="A40" s="1">
        <v>43497</v>
      </c>
      <c r="B40">
        <v>24.41</v>
      </c>
      <c r="C40">
        <v>100</v>
      </c>
    </row>
    <row r="41" spans="1:3" x14ac:dyDescent="0.25">
      <c r="A41" s="1">
        <v>43525</v>
      </c>
      <c r="B41">
        <v>56.93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90.6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92.42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98.93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82.16</v>
      </c>
      <c r="C59">
        <v>100</v>
      </c>
    </row>
    <row r="60" spans="1:3" x14ac:dyDescent="0.25">
      <c r="A60" s="1">
        <v>44105</v>
      </c>
      <c r="B60">
        <v>0</v>
      </c>
      <c r="C60">
        <v>100</v>
      </c>
    </row>
    <row r="61" spans="1:3" x14ac:dyDescent="0.25">
      <c r="A61" s="1">
        <v>44136</v>
      </c>
      <c r="B61">
        <v>66.42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59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91.67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94.75</v>
      </c>
      <c r="C17">
        <v>100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95.7</v>
      </c>
      <c r="C19">
        <v>0</v>
      </c>
    </row>
    <row r="20" spans="1:3" x14ac:dyDescent="0.25">
      <c r="A20" s="1">
        <v>42887</v>
      </c>
      <c r="B20">
        <v>97.64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91.09</v>
      </c>
      <c r="C22">
        <v>100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85.08</v>
      </c>
      <c r="C24">
        <v>0</v>
      </c>
    </row>
    <row r="25" spans="1:3" x14ac:dyDescent="0.25">
      <c r="A25" s="1">
        <v>43040</v>
      </c>
      <c r="B25">
        <v>98.82</v>
      </c>
      <c r="C25">
        <v>0</v>
      </c>
    </row>
    <row r="26" spans="1:3" x14ac:dyDescent="0.25">
      <c r="A26" s="1">
        <v>43070</v>
      </c>
      <c r="B26">
        <v>85.08</v>
      </c>
      <c r="C26">
        <v>100</v>
      </c>
    </row>
    <row r="27" spans="1:3" x14ac:dyDescent="0.25">
      <c r="A27" s="1">
        <v>43101</v>
      </c>
      <c r="B27">
        <v>43.42</v>
      </c>
      <c r="C27">
        <v>100</v>
      </c>
    </row>
    <row r="28" spans="1:3" x14ac:dyDescent="0.25">
      <c r="A28" s="1">
        <v>43132</v>
      </c>
      <c r="B28">
        <v>50</v>
      </c>
      <c r="C28">
        <v>100</v>
      </c>
    </row>
    <row r="29" spans="1:3" x14ac:dyDescent="0.25">
      <c r="A29" s="1">
        <v>43160</v>
      </c>
      <c r="B29">
        <v>85.2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99.45</v>
      </c>
      <c r="C32">
        <v>0</v>
      </c>
    </row>
    <row r="33" spans="1:3" x14ac:dyDescent="0.25">
      <c r="A33" s="1">
        <v>43282</v>
      </c>
      <c r="B33">
        <v>66.27</v>
      </c>
      <c r="C33">
        <v>87.73</v>
      </c>
    </row>
    <row r="34" spans="1:3" x14ac:dyDescent="0.25">
      <c r="A34" s="1">
        <v>43313</v>
      </c>
      <c r="B34">
        <v>21.01</v>
      </c>
      <c r="C34">
        <v>99.31</v>
      </c>
    </row>
    <row r="35" spans="1:3" x14ac:dyDescent="0.25">
      <c r="A35" s="1">
        <v>43344</v>
      </c>
      <c r="B35">
        <v>0</v>
      </c>
      <c r="C35">
        <v>100</v>
      </c>
    </row>
    <row r="36" spans="1:3" x14ac:dyDescent="0.25">
      <c r="A36" s="1">
        <v>43374</v>
      </c>
      <c r="B36">
        <v>0</v>
      </c>
      <c r="C36">
        <v>100</v>
      </c>
    </row>
    <row r="37" spans="1:3" x14ac:dyDescent="0.25">
      <c r="A37" s="1">
        <v>43405</v>
      </c>
      <c r="B37">
        <v>0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0</v>
      </c>
      <c r="C43">
        <v>100</v>
      </c>
    </row>
    <row r="44" spans="1:3" x14ac:dyDescent="0.25">
      <c r="A44" s="1">
        <v>43617</v>
      </c>
      <c r="B44">
        <v>87.54</v>
      </c>
      <c r="C44">
        <v>74.790000000000006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99.2</v>
      </c>
      <c r="C46">
        <v>100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97.63</v>
      </c>
      <c r="C48">
        <v>98.6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94.48</v>
      </c>
      <c r="C53">
        <v>0</v>
      </c>
    </row>
    <row r="54" spans="1:3" x14ac:dyDescent="0.25">
      <c r="A54" s="1">
        <v>43922</v>
      </c>
      <c r="B54">
        <v>98.75</v>
      </c>
      <c r="C54">
        <v>0</v>
      </c>
    </row>
    <row r="55" spans="1:3" x14ac:dyDescent="0.25">
      <c r="A55" s="1">
        <v>43952</v>
      </c>
      <c r="B55">
        <v>98.81</v>
      </c>
      <c r="C55">
        <v>0</v>
      </c>
    </row>
    <row r="56" spans="1:3" x14ac:dyDescent="0.25">
      <c r="A56" s="1">
        <v>43983</v>
      </c>
      <c r="B56">
        <v>93.66</v>
      </c>
      <c r="C56">
        <v>100</v>
      </c>
    </row>
    <row r="57" spans="1:3" x14ac:dyDescent="0.25">
      <c r="A57" s="1">
        <v>44013</v>
      </c>
      <c r="B57">
        <v>83.71</v>
      </c>
      <c r="C57">
        <v>65.14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64.349999999999994</v>
      </c>
      <c r="C61">
        <v>0</v>
      </c>
    </row>
    <row r="62" spans="1:3" x14ac:dyDescent="0.25">
      <c r="A62" s="1">
        <v>44166</v>
      </c>
      <c r="B62">
        <v>65.86</v>
      </c>
      <c r="C62">
        <v>0</v>
      </c>
    </row>
  </sheetData>
  <pageMargins left="0.7" right="0.7" top="0.75" bottom="0.75" header="0.3" footer="0.3"/>
  <drawing r:id="rId1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91.67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84.31</v>
      </c>
      <c r="C18">
        <v>0</v>
      </c>
    </row>
    <row r="19" spans="1:3" x14ac:dyDescent="0.25">
      <c r="A19" s="1">
        <v>42856</v>
      </c>
      <c r="B19">
        <v>89.25</v>
      </c>
      <c r="C19">
        <v>0</v>
      </c>
    </row>
    <row r="20" spans="1:3" x14ac:dyDescent="0.25">
      <c r="A20" s="1">
        <v>42887</v>
      </c>
      <c r="B20">
        <v>97.64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92.3</v>
      </c>
      <c r="C22">
        <v>100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86.42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84.01</v>
      </c>
      <c r="C26">
        <v>100</v>
      </c>
    </row>
    <row r="27" spans="1:3" x14ac:dyDescent="0.25">
      <c r="A27" s="1">
        <v>43101</v>
      </c>
      <c r="B27">
        <v>43.42</v>
      </c>
      <c r="C27">
        <v>100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85.2</v>
      </c>
      <c r="C29">
        <v>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99.37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27.96</v>
      </c>
      <c r="C34">
        <v>100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98.75</v>
      </c>
      <c r="C37">
        <v>0</v>
      </c>
    </row>
    <row r="38" spans="1:3" x14ac:dyDescent="0.25">
      <c r="A38" s="1">
        <v>43435</v>
      </c>
      <c r="B38">
        <v>90.19</v>
      </c>
      <c r="C38">
        <v>0</v>
      </c>
    </row>
    <row r="39" spans="1:3" x14ac:dyDescent="0.25">
      <c r="A39" s="1">
        <v>43466</v>
      </c>
      <c r="B39">
        <v>59.27</v>
      </c>
      <c r="C39">
        <v>100</v>
      </c>
    </row>
    <row r="40" spans="1:3" x14ac:dyDescent="0.25">
      <c r="A40" s="1">
        <v>43497</v>
      </c>
      <c r="B40">
        <v>12.2</v>
      </c>
      <c r="C40">
        <v>100</v>
      </c>
    </row>
    <row r="41" spans="1:3" x14ac:dyDescent="0.25">
      <c r="A41" s="1">
        <v>43525</v>
      </c>
      <c r="B41">
        <v>12.65</v>
      </c>
      <c r="C41">
        <v>100</v>
      </c>
    </row>
    <row r="42" spans="1:3" x14ac:dyDescent="0.25">
      <c r="A42" s="1">
        <v>43556</v>
      </c>
      <c r="B42">
        <v>23.21</v>
      </c>
      <c r="C42">
        <v>100</v>
      </c>
    </row>
    <row r="43" spans="1:3" x14ac:dyDescent="0.25">
      <c r="A43" s="1">
        <v>43586</v>
      </c>
      <c r="B43">
        <v>40.590000000000003</v>
      </c>
      <c r="C43">
        <v>99.51</v>
      </c>
    </row>
    <row r="44" spans="1:3" x14ac:dyDescent="0.25">
      <c r="A44" s="1">
        <v>43617</v>
      </c>
      <c r="B44">
        <v>32.200000000000003</v>
      </c>
      <c r="C44">
        <v>100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99.2</v>
      </c>
      <c r="C46">
        <v>100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93.28</v>
      </c>
      <c r="C53">
        <v>0</v>
      </c>
    </row>
    <row r="54" spans="1:3" x14ac:dyDescent="0.25">
      <c r="A54" s="1">
        <v>43922</v>
      </c>
      <c r="B54">
        <v>98.75</v>
      </c>
      <c r="C54">
        <v>0</v>
      </c>
    </row>
    <row r="55" spans="1:3" x14ac:dyDescent="0.25">
      <c r="A55" s="1">
        <v>43952</v>
      </c>
      <c r="B55">
        <v>98.81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87.67</v>
      </c>
      <c r="C58">
        <v>100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64.349999999999994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61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98.79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84.59</v>
      </c>
      <c r="C19">
        <v>100</v>
      </c>
    </row>
    <row r="20" spans="1:3" x14ac:dyDescent="0.25">
      <c r="A20" s="1">
        <v>42887</v>
      </c>
      <c r="B20">
        <v>3.61</v>
      </c>
      <c r="C20">
        <v>100</v>
      </c>
    </row>
    <row r="21" spans="1:3" x14ac:dyDescent="0.25">
      <c r="A21" s="1">
        <v>42917</v>
      </c>
      <c r="B21">
        <v>43.37</v>
      </c>
      <c r="C21">
        <v>99.94</v>
      </c>
    </row>
    <row r="22" spans="1:3" x14ac:dyDescent="0.25">
      <c r="A22" s="1">
        <v>42948</v>
      </c>
      <c r="B22">
        <v>50</v>
      </c>
      <c r="C22">
        <v>99.26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45.5</v>
      </c>
      <c r="C25">
        <v>100</v>
      </c>
    </row>
    <row r="26" spans="1:3" x14ac:dyDescent="0.25">
      <c r="A26" s="1">
        <v>43070</v>
      </c>
      <c r="B26">
        <v>58.2</v>
      </c>
      <c r="C26">
        <v>99.99</v>
      </c>
    </row>
    <row r="27" spans="1:3" x14ac:dyDescent="0.25">
      <c r="A27" s="1">
        <v>43101</v>
      </c>
      <c r="B27">
        <v>91.2</v>
      </c>
      <c r="C27">
        <v>100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49.71</v>
      </c>
      <c r="C29">
        <v>100</v>
      </c>
    </row>
    <row r="30" spans="1:3" x14ac:dyDescent="0.25">
      <c r="A30" s="1">
        <v>43191</v>
      </c>
      <c r="B30">
        <v>0</v>
      </c>
      <c r="C30">
        <v>100</v>
      </c>
    </row>
    <row r="31" spans="1:3" x14ac:dyDescent="0.25">
      <c r="A31" s="1">
        <v>43221</v>
      </c>
      <c r="B31">
        <v>0</v>
      </c>
      <c r="C31">
        <v>100</v>
      </c>
    </row>
    <row r="32" spans="1:3" x14ac:dyDescent="0.25">
      <c r="A32" s="1">
        <v>43252</v>
      </c>
      <c r="B32">
        <v>0</v>
      </c>
      <c r="C32">
        <v>100</v>
      </c>
    </row>
    <row r="33" spans="1:3" x14ac:dyDescent="0.25">
      <c r="A33" s="1">
        <v>43282</v>
      </c>
      <c r="B33">
        <v>0</v>
      </c>
      <c r="C33">
        <v>100</v>
      </c>
    </row>
    <row r="34" spans="1:3" x14ac:dyDescent="0.25">
      <c r="A34" s="1">
        <v>43313</v>
      </c>
      <c r="B34">
        <v>0</v>
      </c>
      <c r="C34">
        <v>100</v>
      </c>
    </row>
    <row r="35" spans="1:3" x14ac:dyDescent="0.25">
      <c r="A35" s="1">
        <v>43344</v>
      </c>
      <c r="B35">
        <v>0</v>
      </c>
      <c r="C35">
        <v>100</v>
      </c>
    </row>
    <row r="36" spans="1:3" x14ac:dyDescent="0.25">
      <c r="A36" s="1">
        <v>43374</v>
      </c>
      <c r="B36">
        <v>0</v>
      </c>
      <c r="C36">
        <v>100</v>
      </c>
    </row>
    <row r="37" spans="1:3" x14ac:dyDescent="0.25">
      <c r="A37" s="1">
        <v>43405</v>
      </c>
      <c r="B37">
        <v>0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0</v>
      </c>
      <c r="C43">
        <v>100</v>
      </c>
    </row>
    <row r="44" spans="1:3" x14ac:dyDescent="0.25">
      <c r="A44" s="1">
        <v>43617</v>
      </c>
      <c r="B44">
        <v>0</v>
      </c>
      <c r="C44">
        <v>100</v>
      </c>
    </row>
    <row r="45" spans="1:3" x14ac:dyDescent="0.25">
      <c r="A45" s="1">
        <v>43647</v>
      </c>
      <c r="B45">
        <v>0</v>
      </c>
      <c r="C45">
        <v>100</v>
      </c>
    </row>
    <row r="46" spans="1:3" x14ac:dyDescent="0.25">
      <c r="A46" s="1">
        <v>43678</v>
      </c>
      <c r="B46">
        <v>0</v>
      </c>
      <c r="C46">
        <v>100</v>
      </c>
    </row>
    <row r="47" spans="1:3" x14ac:dyDescent="0.25">
      <c r="A47" s="1">
        <v>43709</v>
      </c>
      <c r="B47">
        <v>0</v>
      </c>
      <c r="C47">
        <v>100</v>
      </c>
    </row>
    <row r="48" spans="1:3" x14ac:dyDescent="0.25">
      <c r="A48" s="1">
        <v>43739</v>
      </c>
      <c r="B48">
        <v>0</v>
      </c>
      <c r="C48">
        <v>100</v>
      </c>
    </row>
    <row r="49" spans="1:3" x14ac:dyDescent="0.25">
      <c r="A49" s="1">
        <v>43770</v>
      </c>
      <c r="B49">
        <v>0</v>
      </c>
      <c r="C49">
        <v>100</v>
      </c>
    </row>
    <row r="50" spans="1:3" x14ac:dyDescent="0.25">
      <c r="A50" s="1">
        <v>43800</v>
      </c>
      <c r="B50">
        <v>0</v>
      </c>
      <c r="C50">
        <v>100</v>
      </c>
    </row>
    <row r="51" spans="1:3" x14ac:dyDescent="0.25">
      <c r="A51" s="1">
        <v>43831</v>
      </c>
      <c r="B51">
        <v>0</v>
      </c>
      <c r="C51">
        <v>100</v>
      </c>
    </row>
    <row r="52" spans="1:3" x14ac:dyDescent="0.25">
      <c r="A52" s="1">
        <v>43862</v>
      </c>
      <c r="B52">
        <v>0</v>
      </c>
      <c r="C52">
        <v>100</v>
      </c>
    </row>
    <row r="53" spans="1:3" x14ac:dyDescent="0.25">
      <c r="A53" s="1">
        <v>43891</v>
      </c>
      <c r="B53">
        <v>0</v>
      </c>
      <c r="C53">
        <v>100</v>
      </c>
    </row>
    <row r="54" spans="1:3" x14ac:dyDescent="0.25">
      <c r="A54" s="1">
        <v>43922</v>
      </c>
      <c r="B54">
        <v>0</v>
      </c>
      <c r="C54">
        <v>100</v>
      </c>
    </row>
    <row r="55" spans="1:3" x14ac:dyDescent="0.25">
      <c r="A55" s="1">
        <v>43952</v>
      </c>
      <c r="B55">
        <v>0</v>
      </c>
      <c r="C55">
        <v>100</v>
      </c>
    </row>
    <row r="56" spans="1:3" x14ac:dyDescent="0.25">
      <c r="A56" s="1">
        <v>43983</v>
      </c>
      <c r="B56">
        <v>0</v>
      </c>
      <c r="C56">
        <v>100</v>
      </c>
    </row>
    <row r="57" spans="1:3" x14ac:dyDescent="0.25">
      <c r="A57" s="1">
        <v>44013</v>
      </c>
      <c r="B57">
        <v>0</v>
      </c>
      <c r="C57">
        <v>100</v>
      </c>
    </row>
    <row r="58" spans="1:3" x14ac:dyDescent="0.25">
      <c r="A58" s="1">
        <v>44044</v>
      </c>
      <c r="B58">
        <v>0</v>
      </c>
      <c r="C58">
        <v>100</v>
      </c>
    </row>
    <row r="59" spans="1:3" x14ac:dyDescent="0.25">
      <c r="A59" s="1">
        <v>44075</v>
      </c>
      <c r="B59">
        <v>0</v>
      </c>
      <c r="C59">
        <v>100</v>
      </c>
    </row>
    <row r="60" spans="1:3" x14ac:dyDescent="0.25">
      <c r="A60" s="1">
        <v>44105</v>
      </c>
      <c r="B60">
        <v>0</v>
      </c>
      <c r="C60">
        <v>100</v>
      </c>
    </row>
    <row r="61" spans="1:3" x14ac:dyDescent="0.25">
      <c r="A61" s="1">
        <v>44136</v>
      </c>
      <c r="B61">
        <v>0</v>
      </c>
      <c r="C61">
        <v>100</v>
      </c>
    </row>
    <row r="62" spans="1:3" x14ac:dyDescent="0.25">
      <c r="A62" s="1">
        <v>44166</v>
      </c>
      <c r="B62">
        <v>0</v>
      </c>
      <c r="C62">
        <v>100</v>
      </c>
    </row>
  </sheetData>
  <pageMargins left="0.7" right="0.7" top="0.75" bottom="0.75" header="0.3" footer="0.3"/>
  <drawing r:id="rId1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62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77.33</v>
      </c>
      <c r="C15">
        <v>100</v>
      </c>
    </row>
    <row r="16" spans="1:3" x14ac:dyDescent="0.25">
      <c r="A16" s="1">
        <v>42767</v>
      </c>
      <c r="B16">
        <v>84.53</v>
      </c>
      <c r="C16">
        <v>0</v>
      </c>
    </row>
    <row r="17" spans="1:3" x14ac:dyDescent="0.25">
      <c r="A17" s="1">
        <v>42795</v>
      </c>
      <c r="B17">
        <v>60.12</v>
      </c>
      <c r="C17">
        <v>98.54</v>
      </c>
    </row>
    <row r="18" spans="1:3" x14ac:dyDescent="0.25">
      <c r="A18" s="1">
        <v>42826</v>
      </c>
      <c r="B18">
        <v>85.63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91.84</v>
      </c>
      <c r="C20">
        <v>82.39</v>
      </c>
    </row>
    <row r="21" spans="1:3" x14ac:dyDescent="0.25">
      <c r="A21" s="1">
        <v>42917</v>
      </c>
      <c r="B21">
        <v>46.62</v>
      </c>
      <c r="C21">
        <v>99.61</v>
      </c>
    </row>
    <row r="22" spans="1:3" x14ac:dyDescent="0.25">
      <c r="A22" s="1">
        <v>42948</v>
      </c>
      <c r="B22">
        <v>18.29</v>
      </c>
      <c r="C22">
        <v>99.95</v>
      </c>
    </row>
    <row r="23" spans="1:3" x14ac:dyDescent="0.25">
      <c r="A23" s="1">
        <v>42979</v>
      </c>
      <c r="B23">
        <v>0</v>
      </c>
      <c r="C23">
        <v>100</v>
      </c>
    </row>
    <row r="24" spans="1:3" x14ac:dyDescent="0.25">
      <c r="A24" s="1">
        <v>43009</v>
      </c>
      <c r="B24">
        <v>73.61</v>
      </c>
      <c r="C24">
        <v>96.43</v>
      </c>
    </row>
    <row r="25" spans="1:3" x14ac:dyDescent="0.25">
      <c r="A25" s="1">
        <v>43040</v>
      </c>
      <c r="B25">
        <v>87.11</v>
      </c>
      <c r="C25">
        <v>0</v>
      </c>
    </row>
    <row r="26" spans="1:3" x14ac:dyDescent="0.25">
      <c r="A26" s="1">
        <v>43070</v>
      </c>
      <c r="B26">
        <v>73.959999999999994</v>
      </c>
      <c r="C26">
        <v>93.6</v>
      </c>
    </row>
    <row r="27" spans="1:3" x14ac:dyDescent="0.25">
      <c r="A27" s="1">
        <v>43101</v>
      </c>
      <c r="B27">
        <v>82</v>
      </c>
      <c r="C27">
        <v>86.08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64.13</v>
      </c>
      <c r="C30">
        <v>100</v>
      </c>
    </row>
    <row r="31" spans="1:3" x14ac:dyDescent="0.25">
      <c r="A31" s="1">
        <v>43221</v>
      </c>
      <c r="B31">
        <v>61.63</v>
      </c>
      <c r="C31">
        <v>96.18</v>
      </c>
    </row>
    <row r="32" spans="1:3" x14ac:dyDescent="0.25">
      <c r="A32" s="1">
        <v>43252</v>
      </c>
      <c r="B32">
        <v>80.92</v>
      </c>
      <c r="C32">
        <v>96.93</v>
      </c>
    </row>
    <row r="33" spans="1:3" x14ac:dyDescent="0.25">
      <c r="A33" s="1">
        <v>43282</v>
      </c>
      <c r="B33">
        <v>0</v>
      </c>
      <c r="C33">
        <v>100</v>
      </c>
    </row>
    <row r="34" spans="1:3" x14ac:dyDescent="0.25">
      <c r="A34" s="1">
        <v>43313</v>
      </c>
      <c r="B34">
        <v>11.16</v>
      </c>
      <c r="C34">
        <v>100</v>
      </c>
    </row>
    <row r="35" spans="1:3" x14ac:dyDescent="0.25">
      <c r="A35" s="1">
        <v>43344</v>
      </c>
      <c r="B35">
        <v>28.15</v>
      </c>
      <c r="C35">
        <v>98.2</v>
      </c>
    </row>
    <row r="36" spans="1:3" x14ac:dyDescent="0.25">
      <c r="A36" s="1">
        <v>43374</v>
      </c>
      <c r="B36">
        <v>69.14</v>
      </c>
      <c r="C36">
        <v>90.82</v>
      </c>
    </row>
    <row r="37" spans="1:3" x14ac:dyDescent="0.25">
      <c r="A37" s="1">
        <v>43405</v>
      </c>
      <c r="B37">
        <v>1.95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0</v>
      </c>
      <c r="C43">
        <v>100</v>
      </c>
    </row>
    <row r="44" spans="1:3" x14ac:dyDescent="0.25">
      <c r="A44" s="1">
        <v>43617</v>
      </c>
      <c r="B44">
        <v>0</v>
      </c>
      <c r="C44">
        <v>100</v>
      </c>
    </row>
    <row r="45" spans="1:3" x14ac:dyDescent="0.25">
      <c r="A45" s="1">
        <v>43647</v>
      </c>
      <c r="B45">
        <v>0</v>
      </c>
      <c r="C45">
        <v>100</v>
      </c>
    </row>
    <row r="46" spans="1:3" x14ac:dyDescent="0.25">
      <c r="A46" s="1">
        <v>43678</v>
      </c>
      <c r="B46">
        <v>50.48</v>
      </c>
      <c r="C46">
        <v>98.86</v>
      </c>
    </row>
    <row r="47" spans="1:3" x14ac:dyDescent="0.25">
      <c r="A47" s="1">
        <v>43709</v>
      </c>
      <c r="B47">
        <v>50.75</v>
      </c>
      <c r="C47">
        <v>97.53</v>
      </c>
    </row>
    <row r="48" spans="1:3" x14ac:dyDescent="0.25">
      <c r="A48" s="1">
        <v>43739</v>
      </c>
      <c r="B48">
        <v>2.21</v>
      </c>
      <c r="C48">
        <v>97.75</v>
      </c>
    </row>
    <row r="49" spans="1:3" x14ac:dyDescent="0.25">
      <c r="A49" s="1">
        <v>43770</v>
      </c>
      <c r="B49">
        <v>0</v>
      </c>
      <c r="C49">
        <v>100</v>
      </c>
    </row>
    <row r="50" spans="1:3" x14ac:dyDescent="0.25">
      <c r="A50" s="1">
        <v>43800</v>
      </c>
      <c r="B50">
        <v>0</v>
      </c>
      <c r="C50">
        <v>100</v>
      </c>
    </row>
    <row r="51" spans="1:3" x14ac:dyDescent="0.25">
      <c r="A51" s="1">
        <v>43831</v>
      </c>
      <c r="B51">
        <v>0</v>
      </c>
      <c r="C51">
        <v>100</v>
      </c>
    </row>
    <row r="52" spans="1:3" x14ac:dyDescent="0.25">
      <c r="A52" s="1">
        <v>43862</v>
      </c>
      <c r="B52">
        <v>0</v>
      </c>
      <c r="C52">
        <v>100</v>
      </c>
    </row>
    <row r="53" spans="1:3" x14ac:dyDescent="0.25">
      <c r="A53" s="1">
        <v>43891</v>
      </c>
      <c r="B53">
        <v>0</v>
      </c>
      <c r="C53">
        <v>100</v>
      </c>
    </row>
    <row r="54" spans="1:3" x14ac:dyDescent="0.25">
      <c r="A54" s="1">
        <v>43922</v>
      </c>
      <c r="B54">
        <v>0</v>
      </c>
      <c r="C54">
        <v>100</v>
      </c>
    </row>
    <row r="55" spans="1:3" x14ac:dyDescent="0.25">
      <c r="A55" s="1">
        <v>43952</v>
      </c>
      <c r="B55">
        <v>0</v>
      </c>
      <c r="C55">
        <v>100</v>
      </c>
    </row>
    <row r="56" spans="1:3" x14ac:dyDescent="0.25">
      <c r="A56" s="1">
        <v>43983</v>
      </c>
      <c r="B56">
        <v>0</v>
      </c>
      <c r="C56">
        <v>100</v>
      </c>
    </row>
    <row r="57" spans="1:3" x14ac:dyDescent="0.25">
      <c r="A57" s="1">
        <v>44013</v>
      </c>
      <c r="B57">
        <v>0</v>
      </c>
      <c r="C57">
        <v>100</v>
      </c>
    </row>
    <row r="58" spans="1:3" x14ac:dyDescent="0.25">
      <c r="A58" s="1">
        <v>44044</v>
      </c>
      <c r="B58">
        <v>0</v>
      </c>
      <c r="C58">
        <v>100</v>
      </c>
    </row>
    <row r="59" spans="1:3" x14ac:dyDescent="0.25">
      <c r="A59" s="1">
        <v>44075</v>
      </c>
      <c r="B59">
        <v>0</v>
      </c>
      <c r="C59">
        <v>100</v>
      </c>
    </row>
    <row r="60" spans="1:3" x14ac:dyDescent="0.25">
      <c r="A60" s="1">
        <v>44105</v>
      </c>
      <c r="B60">
        <v>0</v>
      </c>
      <c r="C60">
        <v>100</v>
      </c>
    </row>
    <row r="61" spans="1:3" x14ac:dyDescent="0.25">
      <c r="A61" s="1">
        <v>44136</v>
      </c>
      <c r="B61">
        <v>0</v>
      </c>
      <c r="C61">
        <v>100</v>
      </c>
    </row>
    <row r="62" spans="1:3" x14ac:dyDescent="0.25">
      <c r="A62" s="1">
        <v>44166</v>
      </c>
      <c r="B62">
        <v>0</v>
      </c>
      <c r="C62">
        <v>100</v>
      </c>
    </row>
  </sheetData>
  <pageMargins left="0.7" right="0.7" top="0.75" bottom="0.75" header="0.3" footer="0.3"/>
  <drawing r:id="rId1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63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55.6</v>
      </c>
      <c r="C17">
        <v>95</v>
      </c>
    </row>
    <row r="18" spans="1:3" x14ac:dyDescent="0.25">
      <c r="A18" s="1">
        <v>42826</v>
      </c>
      <c r="B18">
        <v>0</v>
      </c>
      <c r="C18">
        <v>0</v>
      </c>
    </row>
    <row r="19" spans="1:3" x14ac:dyDescent="0.25">
      <c r="A19" s="1">
        <v>42856</v>
      </c>
      <c r="B19">
        <v>45.16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89.45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99.2</v>
      </c>
      <c r="C27">
        <v>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89.51</v>
      </c>
      <c r="C30">
        <v>0</v>
      </c>
    </row>
    <row r="31" spans="1:3" x14ac:dyDescent="0.25">
      <c r="A31" s="1">
        <v>43221</v>
      </c>
      <c r="B31">
        <v>98.61</v>
      </c>
      <c r="C31">
        <v>100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93.27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89.35</v>
      </c>
      <c r="C39">
        <v>90.48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86.5</v>
      </c>
      <c r="C41">
        <v>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89.35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95.12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85.43</v>
      </c>
      <c r="C55">
        <v>100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100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100</v>
      </c>
      <c r="C18">
        <v>0</v>
      </c>
    </row>
    <row r="19" spans="1:3" x14ac:dyDescent="0.25">
      <c r="A19" s="1">
        <v>42856</v>
      </c>
      <c r="B19">
        <v>0.94</v>
      </c>
      <c r="C19">
        <v>0</v>
      </c>
    </row>
    <row r="20" spans="1:3" x14ac:dyDescent="0.25">
      <c r="A20" s="1">
        <v>42887</v>
      </c>
      <c r="B20">
        <v>93.34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86.25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98.88</v>
      </c>
      <c r="C26">
        <v>0</v>
      </c>
    </row>
    <row r="27" spans="1:3" x14ac:dyDescent="0.25">
      <c r="A27" s="1">
        <v>43101</v>
      </c>
      <c r="B27">
        <v>92.27</v>
      </c>
      <c r="C27">
        <v>100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97.64</v>
      </c>
      <c r="C30">
        <v>0</v>
      </c>
    </row>
    <row r="31" spans="1:3" x14ac:dyDescent="0.25">
      <c r="A31" s="1">
        <v>43221</v>
      </c>
      <c r="B31">
        <v>88.17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85.94</v>
      </c>
      <c r="C38">
        <v>0</v>
      </c>
    </row>
    <row r="39" spans="1:3" x14ac:dyDescent="0.25">
      <c r="A39" s="1">
        <v>43466</v>
      </c>
      <c r="B39">
        <v>97.44</v>
      </c>
      <c r="C39">
        <v>39.54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100</v>
      </c>
      <c r="C41">
        <v>0</v>
      </c>
    </row>
    <row r="42" spans="1:3" x14ac:dyDescent="0.25">
      <c r="A42" s="1">
        <v>43556</v>
      </c>
      <c r="B42">
        <v>45.42</v>
      </c>
      <c r="C42">
        <v>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73.72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100</v>
      </c>
      <c r="C54">
        <v>0</v>
      </c>
    </row>
    <row r="55" spans="1:3" x14ac:dyDescent="0.25">
      <c r="A55" s="1">
        <v>43952</v>
      </c>
      <c r="B55">
        <v>89.25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48.25</v>
      </c>
      <c r="C57">
        <v>98.32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91.73</v>
      </c>
      <c r="C60">
        <v>95.84</v>
      </c>
    </row>
    <row r="61" spans="1:3" x14ac:dyDescent="0.25">
      <c r="A61" s="1">
        <v>44136</v>
      </c>
      <c r="B61">
        <v>0</v>
      </c>
      <c r="C61">
        <v>100</v>
      </c>
    </row>
    <row r="62" spans="1:3" x14ac:dyDescent="0.25">
      <c r="A62" s="1">
        <v>44166</v>
      </c>
      <c r="B62">
        <v>50.54</v>
      </c>
      <c r="C62">
        <v>100</v>
      </c>
    </row>
  </sheetData>
  <pageMargins left="0.7" right="0.7" top="0.75" bottom="0.75" header="0.3" footer="0.3"/>
  <drawing r:id="rId1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84.31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97.24</v>
      </c>
      <c r="C21">
        <v>88.44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86.06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100</v>
      </c>
      <c r="C26">
        <v>0</v>
      </c>
    </row>
    <row r="27" spans="1:3" x14ac:dyDescent="0.25">
      <c r="A27" s="1">
        <v>43101</v>
      </c>
      <c r="B27">
        <v>99.5</v>
      </c>
      <c r="C27">
        <v>100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88.02</v>
      </c>
      <c r="C29">
        <v>100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86.83</v>
      </c>
      <c r="C31">
        <v>0</v>
      </c>
    </row>
    <row r="32" spans="1:3" x14ac:dyDescent="0.25">
      <c r="A32" s="1">
        <v>43252</v>
      </c>
      <c r="B32">
        <v>69.03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99.48</v>
      </c>
      <c r="C35">
        <v>0</v>
      </c>
    </row>
    <row r="36" spans="1:3" x14ac:dyDescent="0.25">
      <c r="A36" s="1">
        <v>43374</v>
      </c>
      <c r="B36">
        <v>87.56</v>
      </c>
      <c r="C36">
        <v>0</v>
      </c>
    </row>
    <row r="37" spans="1:3" x14ac:dyDescent="0.25">
      <c r="A37" s="1">
        <v>43405</v>
      </c>
      <c r="B37">
        <v>86.82</v>
      </c>
      <c r="C37">
        <v>100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100</v>
      </c>
      <c r="C39">
        <v>0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78.319999999999993</v>
      </c>
      <c r="C41">
        <v>0</v>
      </c>
    </row>
    <row r="42" spans="1:3" x14ac:dyDescent="0.25">
      <c r="A42" s="1">
        <v>43556</v>
      </c>
      <c r="B42">
        <v>97.78</v>
      </c>
      <c r="C42">
        <v>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89.8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87.38</v>
      </c>
      <c r="C53">
        <v>100</v>
      </c>
    </row>
    <row r="54" spans="1:3" x14ac:dyDescent="0.25">
      <c r="A54" s="1">
        <v>43922</v>
      </c>
      <c r="B54">
        <v>46.55</v>
      </c>
      <c r="C54">
        <v>100</v>
      </c>
    </row>
    <row r="55" spans="1:3" x14ac:dyDescent="0.25">
      <c r="A55" s="1">
        <v>43952</v>
      </c>
      <c r="B55">
        <v>85.66</v>
      </c>
      <c r="C55">
        <v>100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80.86</v>
      </c>
      <c r="C61">
        <v>100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66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84.32</v>
      </c>
      <c r="C18">
        <v>0</v>
      </c>
    </row>
    <row r="19" spans="1:3" x14ac:dyDescent="0.25">
      <c r="A19" s="1">
        <v>42856</v>
      </c>
      <c r="B19">
        <v>79.06</v>
      </c>
      <c r="C19">
        <v>62.64</v>
      </c>
    </row>
    <row r="20" spans="1:3" x14ac:dyDescent="0.25">
      <c r="A20" s="1">
        <v>42887</v>
      </c>
      <c r="B20">
        <v>97.64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98.03</v>
      </c>
      <c r="C22">
        <v>0</v>
      </c>
    </row>
    <row r="23" spans="1:3" x14ac:dyDescent="0.25">
      <c r="A23" s="1">
        <v>42979</v>
      </c>
      <c r="B23">
        <v>87.78</v>
      </c>
      <c r="C23">
        <v>0</v>
      </c>
    </row>
    <row r="24" spans="1:3" x14ac:dyDescent="0.25">
      <c r="A24" s="1">
        <v>43009</v>
      </c>
      <c r="B24">
        <v>0</v>
      </c>
      <c r="C24">
        <v>0</v>
      </c>
    </row>
    <row r="25" spans="1:3" x14ac:dyDescent="0.25">
      <c r="A25" s="1">
        <v>43040</v>
      </c>
      <c r="B25">
        <v>58.5</v>
      </c>
      <c r="C25">
        <v>0</v>
      </c>
    </row>
    <row r="26" spans="1:3" x14ac:dyDescent="0.25">
      <c r="A26" s="1">
        <v>43070</v>
      </c>
      <c r="B26">
        <v>92</v>
      </c>
      <c r="C26">
        <v>75.05</v>
      </c>
    </row>
    <row r="27" spans="1:3" x14ac:dyDescent="0.25">
      <c r="A27" s="1">
        <v>43101</v>
      </c>
      <c r="B27">
        <v>55.11</v>
      </c>
      <c r="C27">
        <v>97.16</v>
      </c>
    </row>
    <row r="28" spans="1:3" x14ac:dyDescent="0.25">
      <c r="A28" s="1">
        <v>43132</v>
      </c>
      <c r="B28">
        <v>77.819999999999993</v>
      </c>
      <c r="C28">
        <v>54.32</v>
      </c>
    </row>
    <row r="29" spans="1:3" x14ac:dyDescent="0.25">
      <c r="A29" s="1">
        <v>43160</v>
      </c>
      <c r="B29">
        <v>98.57</v>
      </c>
      <c r="C29">
        <v>0</v>
      </c>
    </row>
    <row r="30" spans="1:3" x14ac:dyDescent="0.25">
      <c r="A30" s="1">
        <v>43191</v>
      </c>
      <c r="B30">
        <v>85.14</v>
      </c>
      <c r="C30">
        <v>0</v>
      </c>
    </row>
    <row r="31" spans="1:3" x14ac:dyDescent="0.25">
      <c r="A31" s="1">
        <v>43221</v>
      </c>
      <c r="B31">
        <v>98.69</v>
      </c>
      <c r="C31">
        <v>0</v>
      </c>
    </row>
    <row r="32" spans="1:3" x14ac:dyDescent="0.25">
      <c r="A32" s="1">
        <v>43252</v>
      </c>
      <c r="B32">
        <v>92.11</v>
      </c>
      <c r="C32">
        <v>37.54</v>
      </c>
    </row>
    <row r="33" spans="1:3" x14ac:dyDescent="0.25">
      <c r="A33" s="1">
        <v>43282</v>
      </c>
      <c r="B33">
        <v>97.87</v>
      </c>
      <c r="C33">
        <v>0</v>
      </c>
    </row>
    <row r="34" spans="1:3" x14ac:dyDescent="0.25">
      <c r="A34" s="1">
        <v>43313</v>
      </c>
      <c r="B34">
        <v>95.83</v>
      </c>
      <c r="C34">
        <v>0</v>
      </c>
    </row>
    <row r="35" spans="1:3" x14ac:dyDescent="0.25">
      <c r="A35" s="1">
        <v>43344</v>
      </c>
      <c r="B35">
        <v>90.51</v>
      </c>
      <c r="C35">
        <v>0</v>
      </c>
    </row>
    <row r="36" spans="1:3" x14ac:dyDescent="0.25">
      <c r="A36" s="1">
        <v>43374</v>
      </c>
      <c r="B36">
        <v>23.11</v>
      </c>
      <c r="C36">
        <v>100</v>
      </c>
    </row>
    <row r="37" spans="1:3" x14ac:dyDescent="0.25">
      <c r="A37" s="1">
        <v>43405</v>
      </c>
      <c r="B37">
        <v>66.37</v>
      </c>
      <c r="C37">
        <v>100</v>
      </c>
    </row>
    <row r="38" spans="1:3" x14ac:dyDescent="0.25">
      <c r="A38" s="1">
        <v>43435</v>
      </c>
      <c r="B38">
        <v>80.7</v>
      </c>
      <c r="C38">
        <v>0</v>
      </c>
    </row>
    <row r="39" spans="1:3" x14ac:dyDescent="0.25">
      <c r="A39" s="1">
        <v>43466</v>
      </c>
      <c r="B39">
        <v>72.55</v>
      </c>
      <c r="C39">
        <v>27.48</v>
      </c>
    </row>
    <row r="40" spans="1:3" x14ac:dyDescent="0.25">
      <c r="A40" s="1">
        <v>43497</v>
      </c>
      <c r="B40">
        <v>99.45</v>
      </c>
      <c r="C40">
        <v>0</v>
      </c>
    </row>
    <row r="41" spans="1:3" x14ac:dyDescent="0.25">
      <c r="A41" s="1">
        <v>43525</v>
      </c>
      <c r="B41">
        <v>95.99</v>
      </c>
      <c r="C41">
        <v>62.36</v>
      </c>
    </row>
    <row r="42" spans="1:3" x14ac:dyDescent="0.25">
      <c r="A42" s="1">
        <v>43556</v>
      </c>
      <c r="B42">
        <v>84.21</v>
      </c>
      <c r="C42">
        <v>0</v>
      </c>
    </row>
    <row r="43" spans="1:3" x14ac:dyDescent="0.25">
      <c r="A43" s="1">
        <v>43586</v>
      </c>
      <c r="B43">
        <v>87.89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99.46</v>
      </c>
      <c r="C46">
        <v>0</v>
      </c>
    </row>
    <row r="47" spans="1:3" x14ac:dyDescent="0.25">
      <c r="A47" s="1">
        <v>43709</v>
      </c>
      <c r="B47">
        <v>38.630000000000003</v>
      </c>
      <c r="C47">
        <v>96.35</v>
      </c>
    </row>
    <row r="48" spans="1:3" x14ac:dyDescent="0.25">
      <c r="A48" s="1">
        <v>43739</v>
      </c>
      <c r="B48">
        <v>0</v>
      </c>
      <c r="C48">
        <v>100</v>
      </c>
    </row>
    <row r="49" spans="1:3" x14ac:dyDescent="0.25">
      <c r="A49" s="1">
        <v>43770</v>
      </c>
      <c r="B49">
        <v>0</v>
      </c>
      <c r="C49">
        <v>100</v>
      </c>
    </row>
    <row r="50" spans="1:3" x14ac:dyDescent="0.25">
      <c r="A50" s="1">
        <v>43800</v>
      </c>
      <c r="B50">
        <v>40.89</v>
      </c>
      <c r="C50">
        <v>99.77</v>
      </c>
    </row>
    <row r="51" spans="1:3" x14ac:dyDescent="0.25">
      <c r="A51" s="1">
        <v>43831</v>
      </c>
      <c r="B51">
        <v>97.59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49.4</v>
      </c>
      <c r="C53">
        <v>100</v>
      </c>
    </row>
    <row r="54" spans="1:3" x14ac:dyDescent="0.25">
      <c r="A54" s="1">
        <v>43922</v>
      </c>
      <c r="B54">
        <v>77.44</v>
      </c>
      <c r="C54">
        <v>0</v>
      </c>
    </row>
    <row r="55" spans="1:3" x14ac:dyDescent="0.25">
      <c r="A55" s="1">
        <v>43952</v>
      </c>
      <c r="B55">
        <v>91.99</v>
      </c>
      <c r="C55">
        <v>0</v>
      </c>
    </row>
    <row r="56" spans="1:3" x14ac:dyDescent="0.25">
      <c r="A56" s="1">
        <v>43983</v>
      </c>
      <c r="B56">
        <v>83.02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43.33</v>
      </c>
      <c r="C59">
        <v>0</v>
      </c>
    </row>
    <row r="60" spans="1:3" x14ac:dyDescent="0.25">
      <c r="A60" s="1">
        <v>44105</v>
      </c>
      <c r="B60">
        <v>0</v>
      </c>
      <c r="C60">
        <v>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88.63</v>
      </c>
      <c r="C62">
        <v>0</v>
      </c>
    </row>
  </sheetData>
  <pageMargins left="0.7" right="0.7" top="0.75" bottom="0.75" header="0.3" footer="0.3"/>
  <drawing r:id="rId1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67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99.8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87.64</v>
      </c>
      <c r="C18">
        <v>0</v>
      </c>
    </row>
    <row r="19" spans="1:3" x14ac:dyDescent="0.25">
      <c r="A19" s="1">
        <v>42856</v>
      </c>
      <c r="B19">
        <v>85.51</v>
      </c>
      <c r="C19">
        <v>96.96</v>
      </c>
    </row>
    <row r="20" spans="1:3" x14ac:dyDescent="0.25">
      <c r="A20" s="1">
        <v>42887</v>
      </c>
      <c r="B20">
        <v>84.84</v>
      </c>
      <c r="C20">
        <v>27.45</v>
      </c>
    </row>
    <row r="21" spans="1:3" x14ac:dyDescent="0.25">
      <c r="A21" s="1">
        <v>42917</v>
      </c>
      <c r="B21">
        <v>93.93</v>
      </c>
      <c r="C21">
        <v>17.899999999999999</v>
      </c>
    </row>
    <row r="22" spans="1:3" x14ac:dyDescent="0.25">
      <c r="A22" s="1">
        <v>42948</v>
      </c>
      <c r="B22">
        <v>84.67</v>
      </c>
      <c r="C22">
        <v>0</v>
      </c>
    </row>
    <row r="23" spans="1:3" x14ac:dyDescent="0.25">
      <c r="A23" s="1">
        <v>42979</v>
      </c>
      <c r="B23">
        <v>87.78</v>
      </c>
      <c r="C23">
        <v>0</v>
      </c>
    </row>
    <row r="24" spans="1:3" x14ac:dyDescent="0.25">
      <c r="A24" s="1">
        <v>43009</v>
      </c>
      <c r="B24">
        <v>46.92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77.680000000000007</v>
      </c>
      <c r="C26">
        <v>93.74</v>
      </c>
    </row>
    <row r="27" spans="1:3" x14ac:dyDescent="0.25">
      <c r="A27" s="1">
        <v>43101</v>
      </c>
      <c r="B27">
        <v>57.06</v>
      </c>
      <c r="C27">
        <v>97.24</v>
      </c>
    </row>
    <row r="28" spans="1:3" x14ac:dyDescent="0.25">
      <c r="A28" s="1">
        <v>43132</v>
      </c>
      <c r="B28">
        <v>77.819999999999993</v>
      </c>
      <c r="C28">
        <v>54.42</v>
      </c>
    </row>
    <row r="29" spans="1:3" x14ac:dyDescent="0.25">
      <c r="A29" s="1">
        <v>43160</v>
      </c>
      <c r="B29">
        <v>95.38</v>
      </c>
      <c r="C29">
        <v>70.63</v>
      </c>
    </row>
    <row r="30" spans="1:3" x14ac:dyDescent="0.25">
      <c r="A30" s="1">
        <v>43191</v>
      </c>
      <c r="B30">
        <v>83.18</v>
      </c>
      <c r="C30">
        <v>34.46</v>
      </c>
    </row>
    <row r="31" spans="1:3" x14ac:dyDescent="0.25">
      <c r="A31" s="1">
        <v>43221</v>
      </c>
      <c r="B31">
        <v>98.69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97.82</v>
      </c>
      <c r="C34">
        <v>12.76</v>
      </c>
    </row>
    <row r="35" spans="1:3" x14ac:dyDescent="0.25">
      <c r="A35" s="1">
        <v>43344</v>
      </c>
      <c r="B35">
        <v>94.3</v>
      </c>
      <c r="C35">
        <v>0</v>
      </c>
    </row>
    <row r="36" spans="1:3" x14ac:dyDescent="0.25">
      <c r="A36" s="1">
        <v>43374</v>
      </c>
      <c r="B36">
        <v>89.86</v>
      </c>
      <c r="C36">
        <v>6.41</v>
      </c>
    </row>
    <row r="37" spans="1:3" x14ac:dyDescent="0.25">
      <c r="A37" s="1">
        <v>43405</v>
      </c>
      <c r="B37">
        <v>95.21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78</v>
      </c>
      <c r="C39">
        <v>80.290000000000006</v>
      </c>
    </row>
    <row r="40" spans="1:3" x14ac:dyDescent="0.25">
      <c r="A40" s="1">
        <v>43497</v>
      </c>
      <c r="B40">
        <v>79.73</v>
      </c>
      <c r="C40">
        <v>0</v>
      </c>
    </row>
    <row r="41" spans="1:3" x14ac:dyDescent="0.25">
      <c r="A41" s="1">
        <v>43525</v>
      </c>
      <c r="B41">
        <v>27.6</v>
      </c>
      <c r="C41">
        <v>100</v>
      </c>
    </row>
    <row r="42" spans="1:3" x14ac:dyDescent="0.25">
      <c r="A42" s="1">
        <v>43556</v>
      </c>
      <c r="B42">
        <v>35.950000000000003</v>
      </c>
      <c r="C42">
        <v>0</v>
      </c>
    </row>
    <row r="43" spans="1:3" x14ac:dyDescent="0.25">
      <c r="A43" s="1">
        <v>43586</v>
      </c>
      <c r="B43">
        <v>37.840000000000003</v>
      </c>
      <c r="C43">
        <v>9.69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88.92</v>
      </c>
      <c r="C45">
        <v>49.87</v>
      </c>
    </row>
    <row r="46" spans="1:3" x14ac:dyDescent="0.25">
      <c r="A46" s="1">
        <v>43678</v>
      </c>
      <c r="B46">
        <v>95.32</v>
      </c>
      <c r="C46">
        <v>0</v>
      </c>
    </row>
    <row r="47" spans="1:3" x14ac:dyDescent="0.25">
      <c r="A47" s="1">
        <v>43709</v>
      </c>
      <c r="B47">
        <v>48.98</v>
      </c>
      <c r="C47">
        <v>0</v>
      </c>
    </row>
    <row r="48" spans="1:3" x14ac:dyDescent="0.25">
      <c r="A48" s="1">
        <v>43739</v>
      </c>
      <c r="B48">
        <v>7.91</v>
      </c>
      <c r="C48">
        <v>0</v>
      </c>
    </row>
    <row r="49" spans="1:3" x14ac:dyDescent="0.25">
      <c r="A49" s="1">
        <v>43770</v>
      </c>
      <c r="B49">
        <v>57.98</v>
      </c>
      <c r="C49">
        <v>78.97</v>
      </c>
    </row>
    <row r="50" spans="1:3" x14ac:dyDescent="0.25">
      <c r="A50" s="1">
        <v>43800</v>
      </c>
      <c r="B50">
        <v>88.69</v>
      </c>
      <c r="C50">
        <v>100</v>
      </c>
    </row>
    <row r="51" spans="1:3" x14ac:dyDescent="0.25">
      <c r="A51" s="1">
        <v>43831</v>
      </c>
      <c r="B51">
        <v>94</v>
      </c>
      <c r="C51">
        <v>100</v>
      </c>
    </row>
    <row r="52" spans="1:3" x14ac:dyDescent="0.25">
      <c r="A52" s="1">
        <v>43862</v>
      </c>
      <c r="B52">
        <v>77.55</v>
      </c>
      <c r="C52">
        <v>0</v>
      </c>
    </row>
    <row r="53" spans="1:3" x14ac:dyDescent="0.25">
      <c r="A53" s="1">
        <v>43891</v>
      </c>
      <c r="B53">
        <v>98.66</v>
      </c>
      <c r="C53">
        <v>0</v>
      </c>
    </row>
    <row r="54" spans="1:3" x14ac:dyDescent="0.25">
      <c r="A54" s="1">
        <v>43922</v>
      </c>
      <c r="B54">
        <v>98.64</v>
      </c>
      <c r="C54">
        <v>0</v>
      </c>
    </row>
    <row r="55" spans="1:3" x14ac:dyDescent="0.25">
      <c r="A55" s="1">
        <v>43952</v>
      </c>
      <c r="B55">
        <v>98.27</v>
      </c>
      <c r="C55">
        <v>29.52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43.33</v>
      </c>
      <c r="C59">
        <v>0</v>
      </c>
    </row>
    <row r="60" spans="1:3" x14ac:dyDescent="0.25">
      <c r="A60" s="1">
        <v>44105</v>
      </c>
      <c r="B60">
        <v>0</v>
      </c>
      <c r="C60">
        <v>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88.63</v>
      </c>
      <c r="C62">
        <v>0</v>
      </c>
    </row>
  </sheetData>
  <pageMargins left="0.7" right="0.7" top="0.75" bottom="0.75" header="0.3" footer="0.3"/>
  <drawing r:id="rId1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68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99.71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96.84</v>
      </c>
      <c r="C17">
        <v>48.44</v>
      </c>
    </row>
    <row r="18" spans="1:3" x14ac:dyDescent="0.25">
      <c r="A18" s="1">
        <v>42826</v>
      </c>
      <c r="B18">
        <v>84.31</v>
      </c>
      <c r="C18">
        <v>0</v>
      </c>
    </row>
    <row r="19" spans="1:3" x14ac:dyDescent="0.25">
      <c r="A19" s="1">
        <v>42856</v>
      </c>
      <c r="B19">
        <v>79.94</v>
      </c>
      <c r="C19">
        <v>95.67</v>
      </c>
    </row>
    <row r="20" spans="1:3" x14ac:dyDescent="0.25">
      <c r="A20" s="1">
        <v>42887</v>
      </c>
      <c r="B20">
        <v>52.6</v>
      </c>
      <c r="C20">
        <v>0</v>
      </c>
    </row>
    <row r="21" spans="1:3" x14ac:dyDescent="0.25">
      <c r="A21" s="1">
        <v>42917</v>
      </c>
      <c r="B21">
        <v>52.07</v>
      </c>
      <c r="C21">
        <v>0</v>
      </c>
    </row>
    <row r="22" spans="1:3" x14ac:dyDescent="0.25">
      <c r="A22" s="1">
        <v>42948</v>
      </c>
      <c r="B22">
        <v>49</v>
      </c>
      <c r="C22">
        <v>0</v>
      </c>
    </row>
    <row r="23" spans="1:3" x14ac:dyDescent="0.25">
      <c r="A23" s="1">
        <v>42979</v>
      </c>
      <c r="B23">
        <v>32.380000000000003</v>
      </c>
      <c r="C23">
        <v>100</v>
      </c>
    </row>
    <row r="24" spans="1:3" x14ac:dyDescent="0.25">
      <c r="A24" s="1">
        <v>43009</v>
      </c>
      <c r="B24">
        <v>0</v>
      </c>
      <c r="C24">
        <v>100</v>
      </c>
    </row>
    <row r="25" spans="1:3" x14ac:dyDescent="0.25">
      <c r="A25" s="1">
        <v>43040</v>
      </c>
      <c r="B25">
        <v>26.12</v>
      </c>
      <c r="C25">
        <v>97.37</v>
      </c>
    </row>
    <row r="26" spans="1:3" x14ac:dyDescent="0.25">
      <c r="A26" s="1">
        <v>43070</v>
      </c>
      <c r="B26">
        <v>43.51</v>
      </c>
      <c r="C26">
        <v>0</v>
      </c>
    </row>
    <row r="27" spans="1:3" x14ac:dyDescent="0.25">
      <c r="A27" s="1">
        <v>43101</v>
      </c>
      <c r="B27">
        <v>38.61</v>
      </c>
      <c r="C27">
        <v>92.16</v>
      </c>
    </row>
    <row r="28" spans="1:3" x14ac:dyDescent="0.25">
      <c r="A28" s="1">
        <v>43132</v>
      </c>
      <c r="B28">
        <v>47.77</v>
      </c>
      <c r="C28">
        <v>0</v>
      </c>
    </row>
    <row r="29" spans="1:3" x14ac:dyDescent="0.25">
      <c r="A29" s="1">
        <v>43160</v>
      </c>
      <c r="B29">
        <v>49.59</v>
      </c>
      <c r="C29">
        <v>54.55</v>
      </c>
    </row>
    <row r="30" spans="1:3" x14ac:dyDescent="0.25">
      <c r="A30" s="1">
        <v>43191</v>
      </c>
      <c r="B30">
        <v>49.51</v>
      </c>
      <c r="C30">
        <v>0</v>
      </c>
    </row>
    <row r="31" spans="1:3" x14ac:dyDescent="0.25">
      <c r="A31" s="1">
        <v>43221</v>
      </c>
      <c r="B31">
        <v>81.66</v>
      </c>
      <c r="C31">
        <v>13.42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99.96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88.21</v>
      </c>
      <c r="C36">
        <v>0</v>
      </c>
    </row>
    <row r="37" spans="1:3" x14ac:dyDescent="0.25">
      <c r="A37" s="1">
        <v>43405</v>
      </c>
      <c r="B37">
        <v>99.62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77.36</v>
      </c>
      <c r="C39">
        <v>88.1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83.45</v>
      </c>
      <c r="C41">
        <v>100</v>
      </c>
    </row>
    <row r="42" spans="1:3" x14ac:dyDescent="0.25">
      <c r="A42" s="1">
        <v>43556</v>
      </c>
      <c r="B42">
        <v>89.16</v>
      </c>
      <c r="C42">
        <v>0</v>
      </c>
    </row>
    <row r="43" spans="1:3" x14ac:dyDescent="0.25">
      <c r="A43" s="1">
        <v>43586</v>
      </c>
      <c r="B43">
        <v>97.76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68.62</v>
      </c>
      <c r="C45">
        <v>69.319999999999993</v>
      </c>
    </row>
    <row r="46" spans="1:3" x14ac:dyDescent="0.25">
      <c r="A46" s="1">
        <v>43678</v>
      </c>
      <c r="B46">
        <v>99.46</v>
      </c>
      <c r="C46">
        <v>0</v>
      </c>
    </row>
    <row r="47" spans="1:3" x14ac:dyDescent="0.25">
      <c r="A47" s="1">
        <v>43709</v>
      </c>
      <c r="B47">
        <v>96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99.03</v>
      </c>
      <c r="C49">
        <v>1.66</v>
      </c>
    </row>
    <row r="50" spans="1:3" x14ac:dyDescent="0.25">
      <c r="A50" s="1">
        <v>43800</v>
      </c>
      <c r="B50">
        <v>97.61</v>
      </c>
      <c r="C50">
        <v>0</v>
      </c>
    </row>
    <row r="51" spans="1:3" x14ac:dyDescent="0.25">
      <c r="A51" s="1">
        <v>43831</v>
      </c>
      <c r="B51">
        <v>97.6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55.79</v>
      </c>
      <c r="C53">
        <v>99.11</v>
      </c>
    </row>
    <row r="54" spans="1:3" x14ac:dyDescent="0.25">
      <c r="A54" s="1">
        <v>43922</v>
      </c>
      <c r="B54">
        <v>78.010000000000005</v>
      </c>
      <c r="C54">
        <v>0</v>
      </c>
    </row>
    <row r="55" spans="1:3" x14ac:dyDescent="0.25">
      <c r="A55" s="1">
        <v>43952</v>
      </c>
      <c r="B55">
        <v>93.88</v>
      </c>
      <c r="C55">
        <v>0</v>
      </c>
    </row>
    <row r="56" spans="1:3" x14ac:dyDescent="0.25">
      <c r="A56" s="1">
        <v>43983</v>
      </c>
      <c r="B56">
        <v>95.83</v>
      </c>
      <c r="C56">
        <v>0</v>
      </c>
    </row>
    <row r="57" spans="1:3" x14ac:dyDescent="0.25">
      <c r="A57" s="1">
        <v>44013</v>
      </c>
      <c r="B57">
        <v>97.87</v>
      </c>
      <c r="C57">
        <v>0</v>
      </c>
    </row>
    <row r="58" spans="1:3" x14ac:dyDescent="0.25">
      <c r="A58" s="1">
        <v>44044</v>
      </c>
      <c r="B58">
        <v>95.83</v>
      </c>
      <c r="C58">
        <v>0</v>
      </c>
    </row>
    <row r="59" spans="1:3" x14ac:dyDescent="0.25">
      <c r="A59" s="1">
        <v>44075</v>
      </c>
      <c r="B59">
        <v>41.53</v>
      </c>
      <c r="C59">
        <v>0</v>
      </c>
    </row>
    <row r="60" spans="1:3" x14ac:dyDescent="0.25">
      <c r="A60" s="1">
        <v>44105</v>
      </c>
      <c r="B60">
        <v>0</v>
      </c>
      <c r="C60">
        <v>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0</v>
      </c>
      <c r="C62">
        <v>0</v>
      </c>
    </row>
  </sheetData>
  <pageMargins left="0.7" right="0.7" top="0.75" bottom="0.75" header="0.3" footer="0.3"/>
  <drawing r:id="rId1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69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96.84</v>
      </c>
      <c r="C17">
        <v>35.86</v>
      </c>
    </row>
    <row r="18" spans="1:3" x14ac:dyDescent="0.25">
      <c r="A18" s="1">
        <v>42826</v>
      </c>
      <c r="B18">
        <v>84.31</v>
      </c>
      <c r="C18">
        <v>0</v>
      </c>
    </row>
    <row r="19" spans="1:3" x14ac:dyDescent="0.25">
      <c r="A19" s="1">
        <v>42856</v>
      </c>
      <c r="B19">
        <v>87.8</v>
      </c>
      <c r="C19">
        <v>81.97</v>
      </c>
    </row>
    <row r="20" spans="1:3" x14ac:dyDescent="0.25">
      <c r="A20" s="1">
        <v>42887</v>
      </c>
      <c r="B20">
        <v>97.64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91.13</v>
      </c>
      <c r="C22">
        <v>14.74</v>
      </c>
    </row>
    <row r="23" spans="1:3" x14ac:dyDescent="0.25">
      <c r="A23" s="1">
        <v>42979</v>
      </c>
      <c r="B23">
        <v>74.180000000000007</v>
      </c>
      <c r="C23">
        <v>84.51</v>
      </c>
    </row>
    <row r="24" spans="1:3" x14ac:dyDescent="0.25">
      <c r="A24" s="1">
        <v>43009</v>
      </c>
      <c r="B24">
        <v>52.46</v>
      </c>
      <c r="C24">
        <v>0</v>
      </c>
    </row>
    <row r="25" spans="1:3" x14ac:dyDescent="0.25">
      <c r="A25" s="1">
        <v>43040</v>
      </c>
      <c r="B25">
        <v>58.5</v>
      </c>
      <c r="C25">
        <v>0</v>
      </c>
    </row>
    <row r="26" spans="1:3" x14ac:dyDescent="0.25">
      <c r="A26" s="1">
        <v>43070</v>
      </c>
      <c r="B26">
        <v>56.26</v>
      </c>
      <c r="C26">
        <v>93.72</v>
      </c>
    </row>
    <row r="27" spans="1:3" x14ac:dyDescent="0.25">
      <c r="A27" s="1">
        <v>43101</v>
      </c>
      <c r="B27">
        <v>55.67</v>
      </c>
      <c r="C27">
        <v>97.26</v>
      </c>
    </row>
    <row r="28" spans="1:3" x14ac:dyDescent="0.25">
      <c r="A28" s="1">
        <v>43132</v>
      </c>
      <c r="B28">
        <v>74.59</v>
      </c>
      <c r="C28">
        <v>58.12</v>
      </c>
    </row>
    <row r="29" spans="1:3" x14ac:dyDescent="0.25">
      <c r="A29" s="1">
        <v>43160</v>
      </c>
      <c r="B29">
        <v>87.93</v>
      </c>
      <c r="C29">
        <v>87.58</v>
      </c>
    </row>
    <row r="30" spans="1:3" x14ac:dyDescent="0.25">
      <c r="A30" s="1">
        <v>43191</v>
      </c>
      <c r="B30">
        <v>86.58</v>
      </c>
      <c r="C30">
        <v>49.07</v>
      </c>
    </row>
    <row r="31" spans="1:3" x14ac:dyDescent="0.25">
      <c r="A31" s="1">
        <v>43221</v>
      </c>
      <c r="B31">
        <v>86.09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99.95</v>
      </c>
      <c r="C34">
        <v>0</v>
      </c>
    </row>
    <row r="35" spans="1:3" x14ac:dyDescent="0.25">
      <c r="A35" s="1">
        <v>43344</v>
      </c>
      <c r="B35">
        <v>95.16</v>
      </c>
      <c r="C35">
        <v>0</v>
      </c>
    </row>
    <row r="36" spans="1:3" x14ac:dyDescent="0.25">
      <c r="A36" s="1">
        <v>43374</v>
      </c>
      <c r="B36">
        <v>91.72</v>
      </c>
      <c r="C36">
        <v>0</v>
      </c>
    </row>
    <row r="37" spans="1:3" x14ac:dyDescent="0.25">
      <c r="A37" s="1">
        <v>43405</v>
      </c>
      <c r="B37">
        <v>95.6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77.59</v>
      </c>
      <c r="C39">
        <v>86.61</v>
      </c>
    </row>
    <row r="40" spans="1:3" x14ac:dyDescent="0.25">
      <c r="A40" s="1">
        <v>43497</v>
      </c>
      <c r="B40">
        <v>100</v>
      </c>
      <c r="C40">
        <v>0</v>
      </c>
    </row>
    <row r="41" spans="1:3" x14ac:dyDescent="0.25">
      <c r="A41" s="1">
        <v>43525</v>
      </c>
      <c r="B41">
        <v>83.45</v>
      </c>
      <c r="C41">
        <v>100</v>
      </c>
    </row>
    <row r="42" spans="1:3" x14ac:dyDescent="0.25">
      <c r="A42" s="1">
        <v>43556</v>
      </c>
      <c r="B42">
        <v>86.39</v>
      </c>
      <c r="C42">
        <v>0</v>
      </c>
    </row>
    <row r="43" spans="1:3" x14ac:dyDescent="0.25">
      <c r="A43" s="1">
        <v>43586</v>
      </c>
      <c r="B43">
        <v>97.75</v>
      </c>
      <c r="C43">
        <v>0</v>
      </c>
    </row>
    <row r="44" spans="1:3" x14ac:dyDescent="0.25">
      <c r="A44" s="1">
        <v>43617</v>
      </c>
      <c r="B44">
        <v>99.94</v>
      </c>
      <c r="C44">
        <v>0</v>
      </c>
    </row>
    <row r="45" spans="1:3" x14ac:dyDescent="0.25">
      <c r="A45" s="1">
        <v>43647</v>
      </c>
      <c r="B45">
        <v>91.78</v>
      </c>
      <c r="C45">
        <v>11.07</v>
      </c>
    </row>
    <row r="46" spans="1:3" x14ac:dyDescent="0.25">
      <c r="A46" s="1">
        <v>43678</v>
      </c>
      <c r="B46">
        <v>98.6</v>
      </c>
      <c r="C46">
        <v>0</v>
      </c>
    </row>
    <row r="47" spans="1:3" x14ac:dyDescent="0.25">
      <c r="A47" s="1">
        <v>43709</v>
      </c>
      <c r="B47">
        <v>38.659999999999997</v>
      </c>
      <c r="C47">
        <v>95.63</v>
      </c>
    </row>
    <row r="48" spans="1:3" x14ac:dyDescent="0.25">
      <c r="A48" s="1">
        <v>43739</v>
      </c>
      <c r="B48">
        <v>0</v>
      </c>
      <c r="C48">
        <v>100</v>
      </c>
    </row>
    <row r="49" spans="1:3" x14ac:dyDescent="0.25">
      <c r="A49" s="1">
        <v>43770</v>
      </c>
      <c r="B49">
        <v>0</v>
      </c>
      <c r="C49">
        <v>100</v>
      </c>
    </row>
    <row r="50" spans="1:3" x14ac:dyDescent="0.25">
      <c r="A50" s="1">
        <v>43800</v>
      </c>
      <c r="B50">
        <v>37.229999999999997</v>
      </c>
      <c r="C50">
        <v>99.79</v>
      </c>
    </row>
    <row r="51" spans="1:3" x14ac:dyDescent="0.25">
      <c r="A51" s="1">
        <v>43831</v>
      </c>
      <c r="B51">
        <v>97.59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70.75</v>
      </c>
      <c r="C53">
        <v>0</v>
      </c>
    </row>
    <row r="54" spans="1:3" x14ac:dyDescent="0.25">
      <c r="A54" s="1">
        <v>43922</v>
      </c>
      <c r="B54">
        <v>86.06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43.33</v>
      </c>
      <c r="C59">
        <v>0</v>
      </c>
    </row>
    <row r="60" spans="1:3" x14ac:dyDescent="0.25">
      <c r="A60" s="1">
        <v>44105</v>
      </c>
      <c r="B60">
        <v>0</v>
      </c>
      <c r="C60">
        <v>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88.58</v>
      </c>
      <c r="C62">
        <v>0</v>
      </c>
    </row>
  </sheetData>
  <pageMargins left="0.7" right="0.7" top="0.75" bottom="0.75" header="0.3" footer="0.3"/>
  <drawing r:id="rId1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63.04</v>
      </c>
      <c r="C15">
        <v>100</v>
      </c>
    </row>
    <row r="16" spans="1:3" x14ac:dyDescent="0.25">
      <c r="A16" s="1">
        <v>42767</v>
      </c>
      <c r="B16">
        <v>85.42</v>
      </c>
      <c r="C16">
        <v>97.03</v>
      </c>
    </row>
    <row r="17" spans="1:3" x14ac:dyDescent="0.25">
      <c r="A17" s="1">
        <v>42795</v>
      </c>
      <c r="B17">
        <v>65.59</v>
      </c>
      <c r="C17">
        <v>79.53</v>
      </c>
    </row>
    <row r="18" spans="1:3" x14ac:dyDescent="0.25">
      <c r="A18" s="1">
        <v>42826</v>
      </c>
      <c r="B18">
        <v>86.94</v>
      </c>
      <c r="C18">
        <v>10.199999999999999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95.91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93.83</v>
      </c>
      <c r="C24">
        <v>45.67</v>
      </c>
    </row>
    <row r="25" spans="1:3" x14ac:dyDescent="0.25">
      <c r="A25" s="1">
        <v>43040</v>
      </c>
      <c r="B25">
        <v>65.459999999999994</v>
      </c>
      <c r="C25">
        <v>89.26</v>
      </c>
    </row>
    <row r="26" spans="1:3" x14ac:dyDescent="0.25">
      <c r="A26" s="1">
        <v>43070</v>
      </c>
      <c r="B26">
        <v>7.54</v>
      </c>
      <c r="C26">
        <v>99.96</v>
      </c>
    </row>
    <row r="27" spans="1:3" x14ac:dyDescent="0.25">
      <c r="A27" s="1">
        <v>43101</v>
      </c>
      <c r="B27">
        <v>23.02</v>
      </c>
      <c r="C27">
        <v>100</v>
      </c>
    </row>
    <row r="28" spans="1:3" x14ac:dyDescent="0.25">
      <c r="A28" s="1">
        <v>43132</v>
      </c>
      <c r="B28">
        <v>12.21</v>
      </c>
      <c r="C28">
        <v>99.52</v>
      </c>
    </row>
    <row r="29" spans="1:3" x14ac:dyDescent="0.25">
      <c r="A29" s="1">
        <v>43160</v>
      </c>
      <c r="B29">
        <v>63.86</v>
      </c>
      <c r="C29">
        <v>97.94</v>
      </c>
    </row>
    <row r="30" spans="1:3" x14ac:dyDescent="0.25">
      <c r="A30" s="1">
        <v>43191</v>
      </c>
      <c r="B30">
        <v>72.790000000000006</v>
      </c>
      <c r="C30">
        <v>100</v>
      </c>
    </row>
    <row r="31" spans="1:3" x14ac:dyDescent="0.25">
      <c r="A31" s="1">
        <v>43221</v>
      </c>
      <c r="B31">
        <v>99.91</v>
      </c>
      <c r="C31">
        <v>0.37</v>
      </c>
    </row>
    <row r="32" spans="1:3" x14ac:dyDescent="0.25">
      <c r="A32" s="1">
        <v>43252</v>
      </c>
      <c r="B32">
        <v>90.07</v>
      </c>
      <c r="C32">
        <v>45.5</v>
      </c>
    </row>
    <row r="33" spans="1:3" x14ac:dyDescent="0.25">
      <c r="A33" s="1">
        <v>43282</v>
      </c>
      <c r="B33">
        <v>98.16</v>
      </c>
      <c r="C33">
        <v>0</v>
      </c>
    </row>
    <row r="34" spans="1:3" x14ac:dyDescent="0.25">
      <c r="A34" s="1">
        <v>43313</v>
      </c>
      <c r="B34">
        <v>95.72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87.01</v>
      </c>
      <c r="C36">
        <v>28.58</v>
      </c>
    </row>
    <row r="37" spans="1:3" x14ac:dyDescent="0.25">
      <c r="A37" s="1">
        <v>43405</v>
      </c>
      <c r="B37">
        <v>58.52</v>
      </c>
      <c r="C37">
        <v>95.12</v>
      </c>
    </row>
    <row r="38" spans="1:3" x14ac:dyDescent="0.25">
      <c r="A38" s="1">
        <v>43435</v>
      </c>
      <c r="B38">
        <v>47.37</v>
      </c>
      <c r="C38">
        <v>97.83</v>
      </c>
    </row>
    <row r="39" spans="1:3" x14ac:dyDescent="0.25">
      <c r="A39" s="1">
        <v>43466</v>
      </c>
      <c r="B39">
        <v>41.04</v>
      </c>
      <c r="C39">
        <v>100</v>
      </c>
    </row>
    <row r="40" spans="1:3" x14ac:dyDescent="0.25">
      <c r="A40" s="1">
        <v>43497</v>
      </c>
      <c r="B40">
        <v>33.82</v>
      </c>
      <c r="C40">
        <v>100</v>
      </c>
    </row>
    <row r="41" spans="1:3" x14ac:dyDescent="0.25">
      <c r="A41" s="1">
        <v>43525</v>
      </c>
      <c r="B41">
        <v>67.17</v>
      </c>
      <c r="C41">
        <v>96.33</v>
      </c>
    </row>
    <row r="42" spans="1:3" x14ac:dyDescent="0.25">
      <c r="A42" s="1">
        <v>43556</v>
      </c>
      <c r="B42">
        <v>63.24</v>
      </c>
      <c r="C42">
        <v>31.16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93.02</v>
      </c>
      <c r="C45">
        <v>25.26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92.36</v>
      </c>
      <c r="C48">
        <v>65.010000000000005</v>
      </c>
    </row>
    <row r="49" spans="1:3" x14ac:dyDescent="0.25">
      <c r="A49" s="1">
        <v>43770</v>
      </c>
      <c r="B49">
        <v>53.95</v>
      </c>
      <c r="C49">
        <v>98.7</v>
      </c>
    </row>
    <row r="50" spans="1:3" x14ac:dyDescent="0.25">
      <c r="A50" s="1">
        <v>43800</v>
      </c>
      <c r="B50">
        <v>83.49</v>
      </c>
      <c r="C50">
        <v>100</v>
      </c>
    </row>
    <row r="51" spans="1:3" x14ac:dyDescent="0.25">
      <c r="A51" s="1">
        <v>43831</v>
      </c>
      <c r="B51">
        <v>48.69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77</v>
      </c>
      <c r="C53">
        <v>100</v>
      </c>
    </row>
    <row r="54" spans="1:3" x14ac:dyDescent="0.25">
      <c r="A54" s="1">
        <v>43922</v>
      </c>
      <c r="B54">
        <v>84.83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96.51</v>
      </c>
      <c r="C57">
        <v>0</v>
      </c>
    </row>
    <row r="58" spans="1:3" x14ac:dyDescent="0.25">
      <c r="A58" s="1">
        <v>44044</v>
      </c>
      <c r="B58">
        <v>93.37</v>
      </c>
      <c r="C58">
        <v>47.7</v>
      </c>
    </row>
    <row r="59" spans="1:3" x14ac:dyDescent="0.25">
      <c r="A59" s="1">
        <v>44075</v>
      </c>
      <c r="B59">
        <v>98.89</v>
      </c>
      <c r="C59">
        <v>0</v>
      </c>
    </row>
    <row r="60" spans="1:3" x14ac:dyDescent="0.25">
      <c r="A60" s="1">
        <v>44105</v>
      </c>
      <c r="B60">
        <v>91.96</v>
      </c>
      <c r="C60">
        <v>58.1</v>
      </c>
    </row>
    <row r="61" spans="1:3" x14ac:dyDescent="0.25">
      <c r="A61" s="1">
        <v>44136</v>
      </c>
      <c r="B61">
        <v>52.73</v>
      </c>
      <c r="C61">
        <v>96.82</v>
      </c>
    </row>
    <row r="62" spans="1:3" x14ac:dyDescent="0.25">
      <c r="A62" s="1">
        <v>44166</v>
      </c>
      <c r="B62">
        <v>44.89</v>
      </c>
      <c r="C62">
        <v>100</v>
      </c>
    </row>
  </sheetData>
  <pageMargins left="0.7" right="0.7" top="0.75" bottom="0.75" header="0.3" footer="0.3"/>
  <drawing r:id="rId1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71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64.38</v>
      </c>
      <c r="C15">
        <v>100</v>
      </c>
    </row>
    <row r="16" spans="1:3" x14ac:dyDescent="0.25">
      <c r="A16" s="1">
        <v>42767</v>
      </c>
      <c r="B16">
        <v>85.42</v>
      </c>
      <c r="C16">
        <v>97.03</v>
      </c>
    </row>
    <row r="17" spans="1:3" x14ac:dyDescent="0.25">
      <c r="A17" s="1">
        <v>42795</v>
      </c>
      <c r="B17">
        <v>65.59</v>
      </c>
      <c r="C17">
        <v>83.82</v>
      </c>
    </row>
    <row r="18" spans="1:3" x14ac:dyDescent="0.25">
      <c r="A18" s="1">
        <v>42826</v>
      </c>
      <c r="B18">
        <v>78.8</v>
      </c>
      <c r="C18">
        <v>5.56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99.21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96.79</v>
      </c>
      <c r="C24">
        <v>27.1</v>
      </c>
    </row>
    <row r="25" spans="1:3" x14ac:dyDescent="0.25">
      <c r="A25" s="1">
        <v>43040</v>
      </c>
      <c r="B25">
        <v>65.459999999999994</v>
      </c>
      <c r="C25">
        <v>88.37</v>
      </c>
    </row>
    <row r="26" spans="1:3" x14ac:dyDescent="0.25">
      <c r="A26" s="1">
        <v>43070</v>
      </c>
      <c r="B26">
        <v>7.54</v>
      </c>
      <c r="C26">
        <v>99.96</v>
      </c>
    </row>
    <row r="27" spans="1:3" x14ac:dyDescent="0.25">
      <c r="A27" s="1">
        <v>43101</v>
      </c>
      <c r="B27">
        <v>23.02</v>
      </c>
      <c r="C27">
        <v>100</v>
      </c>
    </row>
    <row r="28" spans="1:3" x14ac:dyDescent="0.25">
      <c r="A28" s="1">
        <v>43132</v>
      </c>
      <c r="B28">
        <v>10.28</v>
      </c>
      <c r="C28">
        <v>100</v>
      </c>
    </row>
    <row r="29" spans="1:3" x14ac:dyDescent="0.25">
      <c r="A29" s="1">
        <v>43160</v>
      </c>
      <c r="B29">
        <v>47.21</v>
      </c>
      <c r="C29">
        <v>100</v>
      </c>
    </row>
    <row r="30" spans="1:3" x14ac:dyDescent="0.25">
      <c r="A30" s="1">
        <v>43191</v>
      </c>
      <c r="B30">
        <v>72.790000000000006</v>
      </c>
      <c r="C30">
        <v>100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90.09</v>
      </c>
      <c r="C32">
        <v>35.68</v>
      </c>
    </row>
    <row r="33" spans="1:3" x14ac:dyDescent="0.25">
      <c r="A33" s="1">
        <v>43282</v>
      </c>
      <c r="B33">
        <v>99.86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99.31</v>
      </c>
      <c r="C35">
        <v>0</v>
      </c>
    </row>
    <row r="36" spans="1:3" x14ac:dyDescent="0.25">
      <c r="A36" s="1">
        <v>43374</v>
      </c>
      <c r="B36">
        <v>66.930000000000007</v>
      </c>
      <c r="C36">
        <v>26.52</v>
      </c>
    </row>
    <row r="37" spans="1:3" x14ac:dyDescent="0.25">
      <c r="A37" s="1">
        <v>43405</v>
      </c>
      <c r="B37">
        <v>0</v>
      </c>
      <c r="C37">
        <v>0</v>
      </c>
    </row>
    <row r="38" spans="1:3" x14ac:dyDescent="0.25">
      <c r="A38" s="1">
        <v>43435</v>
      </c>
      <c r="B38">
        <v>0</v>
      </c>
      <c r="C38">
        <v>0</v>
      </c>
    </row>
    <row r="39" spans="1:3" x14ac:dyDescent="0.25">
      <c r="A39" s="1">
        <v>43466</v>
      </c>
      <c r="B39">
        <v>0</v>
      </c>
      <c r="C39">
        <v>0</v>
      </c>
    </row>
    <row r="40" spans="1:3" x14ac:dyDescent="0.25">
      <c r="A40" s="1">
        <v>43497</v>
      </c>
      <c r="B40">
        <v>0</v>
      </c>
      <c r="C40">
        <v>0</v>
      </c>
    </row>
    <row r="41" spans="1:3" x14ac:dyDescent="0.25">
      <c r="A41" s="1">
        <v>43525</v>
      </c>
      <c r="B41">
        <v>0</v>
      </c>
      <c r="C41">
        <v>0</v>
      </c>
    </row>
    <row r="42" spans="1:3" x14ac:dyDescent="0.25">
      <c r="A42" s="1">
        <v>43556</v>
      </c>
      <c r="B42">
        <v>0</v>
      </c>
      <c r="C42">
        <v>0</v>
      </c>
    </row>
    <row r="43" spans="1:3" x14ac:dyDescent="0.25">
      <c r="A43" s="1">
        <v>43586</v>
      </c>
      <c r="B43">
        <v>0</v>
      </c>
      <c r="C43">
        <v>0</v>
      </c>
    </row>
    <row r="44" spans="1:3" x14ac:dyDescent="0.25">
      <c r="A44" s="1">
        <v>43617</v>
      </c>
      <c r="B44">
        <v>88.95</v>
      </c>
      <c r="C44">
        <v>0</v>
      </c>
    </row>
    <row r="45" spans="1:3" x14ac:dyDescent="0.25">
      <c r="A45" s="1">
        <v>43647</v>
      </c>
      <c r="B45">
        <v>99.61</v>
      </c>
      <c r="C45">
        <v>1.84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99.66</v>
      </c>
      <c r="C47">
        <v>2.89</v>
      </c>
    </row>
    <row r="48" spans="1:3" x14ac:dyDescent="0.25">
      <c r="A48" s="1">
        <v>43739</v>
      </c>
      <c r="B48">
        <v>92.36</v>
      </c>
      <c r="C48">
        <v>65.83</v>
      </c>
    </row>
    <row r="49" spans="1:3" x14ac:dyDescent="0.25">
      <c r="A49" s="1">
        <v>43770</v>
      </c>
      <c r="B49">
        <v>34.72</v>
      </c>
      <c r="C49">
        <v>99.19</v>
      </c>
    </row>
    <row r="50" spans="1:3" x14ac:dyDescent="0.25">
      <c r="A50" s="1">
        <v>43800</v>
      </c>
      <c r="B50">
        <v>0</v>
      </c>
      <c r="C50">
        <v>100</v>
      </c>
    </row>
    <row r="51" spans="1:3" x14ac:dyDescent="0.25">
      <c r="A51" s="1">
        <v>43831</v>
      </c>
      <c r="B51">
        <v>0</v>
      </c>
      <c r="C51">
        <v>100</v>
      </c>
    </row>
    <row r="52" spans="1:3" x14ac:dyDescent="0.25">
      <c r="A52" s="1">
        <v>43862</v>
      </c>
      <c r="B52">
        <v>87.68</v>
      </c>
      <c r="C52">
        <v>100</v>
      </c>
    </row>
    <row r="53" spans="1:3" x14ac:dyDescent="0.25">
      <c r="A53" s="1">
        <v>43891</v>
      </c>
      <c r="B53">
        <v>73.08</v>
      </c>
      <c r="C53">
        <v>100</v>
      </c>
    </row>
    <row r="54" spans="1:3" x14ac:dyDescent="0.25">
      <c r="A54" s="1">
        <v>43922</v>
      </c>
      <c r="B54">
        <v>88.28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92.97</v>
      </c>
      <c r="C58">
        <v>50.68</v>
      </c>
    </row>
    <row r="59" spans="1:3" x14ac:dyDescent="0.25">
      <c r="A59" s="1">
        <v>44075</v>
      </c>
      <c r="B59">
        <v>98.84</v>
      </c>
      <c r="C59">
        <v>0</v>
      </c>
    </row>
    <row r="60" spans="1:3" x14ac:dyDescent="0.25">
      <c r="A60" s="1">
        <v>44105</v>
      </c>
      <c r="B60">
        <v>91.96</v>
      </c>
      <c r="C60">
        <v>56.77</v>
      </c>
    </row>
    <row r="61" spans="1:3" x14ac:dyDescent="0.25">
      <c r="A61" s="1">
        <v>44136</v>
      </c>
      <c r="B61">
        <v>52.73</v>
      </c>
      <c r="C61">
        <v>96.82</v>
      </c>
    </row>
    <row r="62" spans="1:3" x14ac:dyDescent="0.25">
      <c r="A62" s="1">
        <v>44166</v>
      </c>
      <c r="B62">
        <v>48.3</v>
      </c>
      <c r="C62">
        <v>100</v>
      </c>
    </row>
  </sheetData>
  <pageMargins left="0.7" right="0.7" top="0.75" bottom="0.75" header="0.3" footer="0.3"/>
  <drawing r:id="rId1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72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61.66</v>
      </c>
      <c r="C15">
        <v>100</v>
      </c>
    </row>
    <row r="16" spans="1:3" x14ac:dyDescent="0.25">
      <c r="A16" s="1">
        <v>42767</v>
      </c>
      <c r="B16">
        <v>85.42</v>
      </c>
      <c r="C16">
        <v>97.03</v>
      </c>
    </row>
    <row r="17" spans="1:3" x14ac:dyDescent="0.25">
      <c r="A17" s="1">
        <v>42795</v>
      </c>
      <c r="B17">
        <v>65.59</v>
      </c>
      <c r="C17">
        <v>86.36</v>
      </c>
    </row>
    <row r="18" spans="1:3" x14ac:dyDescent="0.25">
      <c r="A18" s="1">
        <v>42826</v>
      </c>
      <c r="B18">
        <v>90.72</v>
      </c>
      <c r="C18">
        <v>33.1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88.8</v>
      </c>
      <c r="C21">
        <v>35.479999999999997</v>
      </c>
    </row>
    <row r="22" spans="1:3" x14ac:dyDescent="0.25">
      <c r="A22" s="1">
        <v>42948</v>
      </c>
      <c r="B22">
        <v>97.65</v>
      </c>
      <c r="C22">
        <v>17.21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94.09</v>
      </c>
      <c r="C24">
        <v>43.75</v>
      </c>
    </row>
    <row r="25" spans="1:3" x14ac:dyDescent="0.25">
      <c r="A25" s="1">
        <v>43040</v>
      </c>
      <c r="B25">
        <v>65.459999999999994</v>
      </c>
      <c r="C25">
        <v>92.52</v>
      </c>
    </row>
    <row r="26" spans="1:3" x14ac:dyDescent="0.25">
      <c r="A26" s="1">
        <v>43070</v>
      </c>
      <c r="B26">
        <v>7.54</v>
      </c>
      <c r="C26">
        <v>99.96</v>
      </c>
    </row>
    <row r="27" spans="1:3" x14ac:dyDescent="0.25">
      <c r="A27" s="1">
        <v>43101</v>
      </c>
      <c r="B27">
        <v>23.02</v>
      </c>
      <c r="C27">
        <v>100</v>
      </c>
    </row>
    <row r="28" spans="1:3" x14ac:dyDescent="0.25">
      <c r="A28" s="1">
        <v>43132</v>
      </c>
      <c r="B28">
        <v>12.21</v>
      </c>
      <c r="C28">
        <v>100</v>
      </c>
    </row>
    <row r="29" spans="1:3" x14ac:dyDescent="0.25">
      <c r="A29" s="1">
        <v>43160</v>
      </c>
      <c r="B29">
        <v>75.17</v>
      </c>
      <c r="C29">
        <v>96.95</v>
      </c>
    </row>
    <row r="30" spans="1:3" x14ac:dyDescent="0.25">
      <c r="A30" s="1">
        <v>43191</v>
      </c>
      <c r="B30">
        <v>81.28</v>
      </c>
      <c r="C30">
        <v>87.94</v>
      </c>
    </row>
    <row r="31" spans="1:3" x14ac:dyDescent="0.25">
      <c r="A31" s="1">
        <v>43221</v>
      </c>
      <c r="B31">
        <v>90.02</v>
      </c>
      <c r="C31">
        <v>33.200000000000003</v>
      </c>
    </row>
    <row r="32" spans="1:3" x14ac:dyDescent="0.25">
      <c r="A32" s="1">
        <v>43252</v>
      </c>
      <c r="B32">
        <v>69.72</v>
      </c>
      <c r="C32">
        <v>51.82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100</v>
      </c>
      <c r="C35">
        <v>0</v>
      </c>
    </row>
    <row r="36" spans="1:3" x14ac:dyDescent="0.25">
      <c r="A36" s="1">
        <v>43374</v>
      </c>
      <c r="B36">
        <v>87.32</v>
      </c>
      <c r="C36">
        <v>28.06</v>
      </c>
    </row>
    <row r="37" spans="1:3" x14ac:dyDescent="0.25">
      <c r="A37" s="1">
        <v>43405</v>
      </c>
      <c r="B37">
        <v>45.38</v>
      </c>
      <c r="C37">
        <v>96.91</v>
      </c>
    </row>
    <row r="38" spans="1:3" x14ac:dyDescent="0.25">
      <c r="A38" s="1">
        <v>43435</v>
      </c>
      <c r="B38">
        <v>52.54</v>
      </c>
      <c r="C38">
        <v>98.09</v>
      </c>
    </row>
    <row r="39" spans="1:3" x14ac:dyDescent="0.25">
      <c r="A39" s="1">
        <v>43466</v>
      </c>
      <c r="B39">
        <v>41.04</v>
      </c>
      <c r="C39">
        <v>100</v>
      </c>
    </row>
    <row r="40" spans="1:3" x14ac:dyDescent="0.25">
      <c r="A40" s="1">
        <v>43497</v>
      </c>
      <c r="B40">
        <v>47.52</v>
      </c>
      <c r="C40">
        <v>100</v>
      </c>
    </row>
    <row r="41" spans="1:3" x14ac:dyDescent="0.25">
      <c r="A41" s="1">
        <v>43525</v>
      </c>
      <c r="B41">
        <v>66.97</v>
      </c>
      <c r="C41">
        <v>96.8</v>
      </c>
    </row>
    <row r="42" spans="1:3" x14ac:dyDescent="0.25">
      <c r="A42" s="1">
        <v>43556</v>
      </c>
      <c r="B42">
        <v>46.97</v>
      </c>
      <c r="C42">
        <v>47.81</v>
      </c>
    </row>
    <row r="43" spans="1:3" x14ac:dyDescent="0.25">
      <c r="A43" s="1">
        <v>43586</v>
      </c>
      <c r="B43">
        <v>77.34</v>
      </c>
      <c r="C43">
        <v>12.96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98.09</v>
      </c>
      <c r="C45">
        <v>8.43</v>
      </c>
    </row>
    <row r="46" spans="1:3" x14ac:dyDescent="0.25">
      <c r="A46" s="1">
        <v>43678</v>
      </c>
      <c r="B46">
        <v>99.7</v>
      </c>
      <c r="C46">
        <v>3.27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92.36</v>
      </c>
      <c r="C48">
        <v>64.52</v>
      </c>
    </row>
    <row r="49" spans="1:3" x14ac:dyDescent="0.25">
      <c r="A49" s="1">
        <v>43770</v>
      </c>
      <c r="B49">
        <v>57.74</v>
      </c>
      <c r="C49">
        <v>98.8</v>
      </c>
    </row>
    <row r="50" spans="1:3" x14ac:dyDescent="0.25">
      <c r="A50" s="1">
        <v>43800</v>
      </c>
      <c r="B50">
        <v>83.49</v>
      </c>
      <c r="C50">
        <v>100</v>
      </c>
    </row>
    <row r="51" spans="1:3" x14ac:dyDescent="0.25">
      <c r="A51" s="1">
        <v>43831</v>
      </c>
      <c r="B51">
        <v>48.69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73.569999999999993</v>
      </c>
      <c r="C53">
        <v>100</v>
      </c>
    </row>
    <row r="54" spans="1:3" x14ac:dyDescent="0.25">
      <c r="A54" s="1">
        <v>43922</v>
      </c>
      <c r="B54">
        <v>88.28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90</v>
      </c>
      <c r="C56">
        <v>56.47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93.34</v>
      </c>
      <c r="C58">
        <v>48.23</v>
      </c>
    </row>
    <row r="59" spans="1:3" x14ac:dyDescent="0.25">
      <c r="A59" s="1">
        <v>44075</v>
      </c>
      <c r="B59">
        <v>99.51</v>
      </c>
      <c r="C59">
        <v>0</v>
      </c>
    </row>
    <row r="60" spans="1:3" x14ac:dyDescent="0.25">
      <c r="A60" s="1">
        <v>44105</v>
      </c>
      <c r="B60">
        <v>90.88</v>
      </c>
      <c r="C60">
        <v>50.57</v>
      </c>
    </row>
    <row r="61" spans="1:3" x14ac:dyDescent="0.25">
      <c r="A61" s="1">
        <v>44136</v>
      </c>
      <c r="B61">
        <v>42.76</v>
      </c>
      <c r="C61">
        <v>96.77</v>
      </c>
    </row>
    <row r="62" spans="1:3" x14ac:dyDescent="0.25">
      <c r="A62" s="1">
        <v>44166</v>
      </c>
      <c r="B62">
        <v>48.3</v>
      </c>
      <c r="C62">
        <v>100</v>
      </c>
    </row>
  </sheetData>
  <pageMargins left="0.7" right="0.7" top="0.75" bottom="0.75" header="0.3" footer="0.3"/>
  <drawing r:id="rId1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73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62.46</v>
      </c>
      <c r="C15">
        <v>100</v>
      </c>
    </row>
    <row r="16" spans="1:3" x14ac:dyDescent="0.25">
      <c r="A16" s="1">
        <v>42767</v>
      </c>
      <c r="B16">
        <v>84.28</v>
      </c>
      <c r="C16">
        <v>97.03</v>
      </c>
    </row>
    <row r="17" spans="1:3" x14ac:dyDescent="0.25">
      <c r="A17" s="1">
        <v>42795</v>
      </c>
      <c r="B17">
        <v>65.59</v>
      </c>
      <c r="C17">
        <v>87.69</v>
      </c>
    </row>
    <row r="18" spans="1:3" x14ac:dyDescent="0.25">
      <c r="A18" s="1">
        <v>42826</v>
      </c>
      <c r="B18">
        <v>96.42</v>
      </c>
      <c r="C18">
        <v>32.06</v>
      </c>
    </row>
    <row r="19" spans="1:3" x14ac:dyDescent="0.25">
      <c r="A19" s="1">
        <v>42856</v>
      </c>
      <c r="B19">
        <v>92.89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86.93</v>
      </c>
      <c r="C21">
        <v>43.65</v>
      </c>
    </row>
    <row r="22" spans="1:3" x14ac:dyDescent="0.25">
      <c r="A22" s="1">
        <v>42948</v>
      </c>
      <c r="B22">
        <v>97.65</v>
      </c>
      <c r="C22">
        <v>17.34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96.79</v>
      </c>
      <c r="C24">
        <v>28.45</v>
      </c>
    </row>
    <row r="25" spans="1:3" x14ac:dyDescent="0.25">
      <c r="A25" s="1">
        <v>43040</v>
      </c>
      <c r="B25">
        <v>65.459999999999994</v>
      </c>
      <c r="C25">
        <v>92.98</v>
      </c>
    </row>
    <row r="26" spans="1:3" x14ac:dyDescent="0.25">
      <c r="A26" s="1">
        <v>43070</v>
      </c>
      <c r="B26">
        <v>7.54</v>
      </c>
      <c r="C26">
        <v>99.96</v>
      </c>
    </row>
    <row r="27" spans="1:3" x14ac:dyDescent="0.25">
      <c r="A27" s="1">
        <v>43101</v>
      </c>
      <c r="B27">
        <v>23.02</v>
      </c>
      <c r="C27">
        <v>100</v>
      </c>
    </row>
    <row r="28" spans="1:3" x14ac:dyDescent="0.25">
      <c r="A28" s="1">
        <v>43132</v>
      </c>
      <c r="B28">
        <v>12.21</v>
      </c>
      <c r="C28">
        <v>100</v>
      </c>
    </row>
    <row r="29" spans="1:3" x14ac:dyDescent="0.25">
      <c r="A29" s="1">
        <v>43160</v>
      </c>
      <c r="B29">
        <v>74.650000000000006</v>
      </c>
      <c r="C29">
        <v>95.74</v>
      </c>
    </row>
    <row r="30" spans="1:3" x14ac:dyDescent="0.25">
      <c r="A30" s="1">
        <v>43191</v>
      </c>
      <c r="B30">
        <v>76.069999999999993</v>
      </c>
      <c r="C30">
        <v>90.07</v>
      </c>
    </row>
    <row r="31" spans="1:3" x14ac:dyDescent="0.25">
      <c r="A31" s="1">
        <v>43221</v>
      </c>
      <c r="B31">
        <v>96.77</v>
      </c>
      <c r="C31">
        <v>12.02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99.48</v>
      </c>
      <c r="C35">
        <v>2.69</v>
      </c>
    </row>
    <row r="36" spans="1:3" x14ac:dyDescent="0.25">
      <c r="A36" s="1">
        <v>43374</v>
      </c>
      <c r="B36">
        <v>86.38</v>
      </c>
      <c r="C36">
        <v>30.06</v>
      </c>
    </row>
    <row r="37" spans="1:3" x14ac:dyDescent="0.25">
      <c r="A37" s="1">
        <v>43405</v>
      </c>
      <c r="B37">
        <v>58.52</v>
      </c>
      <c r="C37">
        <v>96.57</v>
      </c>
    </row>
    <row r="38" spans="1:3" x14ac:dyDescent="0.25">
      <c r="A38" s="1">
        <v>43435</v>
      </c>
      <c r="B38">
        <v>49.65</v>
      </c>
      <c r="C38">
        <v>98.09</v>
      </c>
    </row>
    <row r="39" spans="1:3" x14ac:dyDescent="0.25">
      <c r="A39" s="1">
        <v>43466</v>
      </c>
      <c r="B39">
        <v>41.04</v>
      </c>
      <c r="C39">
        <v>100</v>
      </c>
    </row>
    <row r="40" spans="1:3" x14ac:dyDescent="0.25">
      <c r="A40" s="1">
        <v>43497</v>
      </c>
      <c r="B40">
        <v>49.76</v>
      </c>
      <c r="C40">
        <v>100</v>
      </c>
    </row>
    <row r="41" spans="1:3" x14ac:dyDescent="0.25">
      <c r="A41" s="1">
        <v>43525</v>
      </c>
      <c r="B41">
        <v>66.97</v>
      </c>
      <c r="C41">
        <v>96.21</v>
      </c>
    </row>
    <row r="42" spans="1:3" x14ac:dyDescent="0.25">
      <c r="A42" s="1">
        <v>43556</v>
      </c>
      <c r="B42">
        <v>74.62</v>
      </c>
      <c r="C42">
        <v>62.2</v>
      </c>
    </row>
    <row r="43" spans="1:3" x14ac:dyDescent="0.25">
      <c r="A43" s="1">
        <v>43586</v>
      </c>
      <c r="B43">
        <v>53.21</v>
      </c>
      <c r="C43">
        <v>25.22</v>
      </c>
    </row>
    <row r="44" spans="1:3" x14ac:dyDescent="0.25">
      <c r="A44" s="1">
        <v>43617</v>
      </c>
      <c r="B44">
        <v>97.2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99.7</v>
      </c>
      <c r="C46">
        <v>3.26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92.36</v>
      </c>
      <c r="C48">
        <v>63.03</v>
      </c>
    </row>
    <row r="49" spans="1:3" x14ac:dyDescent="0.25">
      <c r="A49" s="1">
        <v>43770</v>
      </c>
      <c r="B49">
        <v>0</v>
      </c>
      <c r="C49">
        <v>100</v>
      </c>
    </row>
    <row r="50" spans="1:3" x14ac:dyDescent="0.25">
      <c r="A50" s="1">
        <v>43800</v>
      </c>
      <c r="B50">
        <v>80.67</v>
      </c>
      <c r="C50">
        <v>100</v>
      </c>
    </row>
    <row r="51" spans="1:3" x14ac:dyDescent="0.25">
      <c r="A51" s="1">
        <v>43831</v>
      </c>
      <c r="B51">
        <v>46.02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76</v>
      </c>
      <c r="C53">
        <v>100</v>
      </c>
    </row>
    <row r="54" spans="1:3" x14ac:dyDescent="0.25">
      <c r="A54" s="1">
        <v>43922</v>
      </c>
      <c r="B54">
        <v>87.92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88.47</v>
      </c>
      <c r="C56">
        <v>65.83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93.24</v>
      </c>
      <c r="C58">
        <v>56.6</v>
      </c>
    </row>
    <row r="59" spans="1:3" x14ac:dyDescent="0.25">
      <c r="A59" s="1">
        <v>44075</v>
      </c>
      <c r="B59">
        <v>99.3</v>
      </c>
      <c r="C59">
        <v>0</v>
      </c>
    </row>
    <row r="60" spans="1:3" x14ac:dyDescent="0.25">
      <c r="A60" s="1">
        <v>44105</v>
      </c>
      <c r="B60">
        <v>91.05</v>
      </c>
      <c r="C60">
        <v>52.61</v>
      </c>
    </row>
    <row r="61" spans="1:3" x14ac:dyDescent="0.25">
      <c r="A61" s="1">
        <v>44136</v>
      </c>
      <c r="B61">
        <v>42.76</v>
      </c>
      <c r="C61">
        <v>96.77</v>
      </c>
    </row>
    <row r="62" spans="1:3" x14ac:dyDescent="0.25">
      <c r="A62" s="1">
        <v>44166</v>
      </c>
      <c r="B62">
        <v>48.3</v>
      </c>
      <c r="C62">
        <v>100</v>
      </c>
    </row>
  </sheetData>
  <pageMargins left="0.7" right="0.7" top="0.75" bottom="0.75" header="0.3" footer="0.3"/>
  <drawing r:id="rId1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16.13</v>
      </c>
      <c r="C15">
        <v>100</v>
      </c>
    </row>
    <row r="16" spans="1:3" x14ac:dyDescent="0.25">
      <c r="A16" s="1">
        <v>42767</v>
      </c>
      <c r="B16">
        <v>46.28</v>
      </c>
      <c r="C16">
        <v>100</v>
      </c>
    </row>
    <row r="17" spans="1:3" x14ac:dyDescent="0.25">
      <c r="A17" s="1">
        <v>42795</v>
      </c>
      <c r="B17">
        <v>38.44</v>
      </c>
      <c r="C17">
        <v>100</v>
      </c>
    </row>
    <row r="18" spans="1:3" x14ac:dyDescent="0.25">
      <c r="A18" s="1">
        <v>42826</v>
      </c>
      <c r="B18">
        <v>41.88</v>
      </c>
      <c r="C18">
        <v>99.05</v>
      </c>
    </row>
    <row r="19" spans="1:3" x14ac:dyDescent="0.25">
      <c r="A19" s="1">
        <v>42856</v>
      </c>
      <c r="B19">
        <v>98.89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72.62</v>
      </c>
      <c r="C24">
        <v>100</v>
      </c>
    </row>
    <row r="25" spans="1:3" x14ac:dyDescent="0.25">
      <c r="A25" s="1">
        <v>43040</v>
      </c>
      <c r="B25">
        <v>36.880000000000003</v>
      </c>
      <c r="C25">
        <v>100</v>
      </c>
    </row>
    <row r="26" spans="1:3" x14ac:dyDescent="0.25">
      <c r="A26" s="1">
        <v>43070</v>
      </c>
      <c r="B26">
        <v>4.51</v>
      </c>
      <c r="C26">
        <v>100</v>
      </c>
    </row>
    <row r="27" spans="1:3" x14ac:dyDescent="0.25">
      <c r="A27" s="1">
        <v>43101</v>
      </c>
      <c r="B27">
        <v>14.81</v>
      </c>
      <c r="C27">
        <v>100</v>
      </c>
    </row>
    <row r="28" spans="1:3" x14ac:dyDescent="0.25">
      <c r="A28" s="1">
        <v>43132</v>
      </c>
      <c r="B28">
        <v>19.78</v>
      </c>
      <c r="C28">
        <v>100</v>
      </c>
    </row>
    <row r="29" spans="1:3" x14ac:dyDescent="0.25">
      <c r="A29" s="1">
        <v>43160</v>
      </c>
      <c r="B29">
        <v>18.62</v>
      </c>
      <c r="C29">
        <v>100</v>
      </c>
    </row>
    <row r="30" spans="1:3" x14ac:dyDescent="0.25">
      <c r="A30" s="1">
        <v>43191</v>
      </c>
      <c r="B30">
        <v>46.58</v>
      </c>
      <c r="C30">
        <v>100</v>
      </c>
    </row>
    <row r="31" spans="1:3" x14ac:dyDescent="0.25">
      <c r="A31" s="1">
        <v>43221</v>
      </c>
      <c r="B31">
        <v>98.93</v>
      </c>
      <c r="C31">
        <v>100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99.31</v>
      </c>
      <c r="C35">
        <v>12.78</v>
      </c>
    </row>
    <row r="36" spans="1:3" x14ac:dyDescent="0.25">
      <c r="A36" s="1">
        <v>43374</v>
      </c>
      <c r="B36">
        <v>60.09</v>
      </c>
      <c r="C36">
        <v>95.66</v>
      </c>
    </row>
    <row r="37" spans="1:3" x14ac:dyDescent="0.25">
      <c r="A37" s="1">
        <v>43405</v>
      </c>
      <c r="B37">
        <v>16.260000000000002</v>
      </c>
      <c r="C37">
        <v>100</v>
      </c>
    </row>
    <row r="38" spans="1:3" x14ac:dyDescent="0.25">
      <c r="A38" s="1">
        <v>43435</v>
      </c>
      <c r="B38">
        <v>9.6999999999999993</v>
      </c>
      <c r="C38">
        <v>100</v>
      </c>
    </row>
    <row r="39" spans="1:3" x14ac:dyDescent="0.25">
      <c r="A39" s="1">
        <v>43466</v>
      </c>
      <c r="B39">
        <v>7.54</v>
      </c>
      <c r="C39">
        <v>100</v>
      </c>
    </row>
    <row r="40" spans="1:3" x14ac:dyDescent="0.25">
      <c r="A40" s="1">
        <v>43497</v>
      </c>
      <c r="B40">
        <v>6.56</v>
      </c>
      <c r="C40">
        <v>100</v>
      </c>
    </row>
    <row r="41" spans="1:3" x14ac:dyDescent="0.25">
      <c r="A41" s="1">
        <v>43525</v>
      </c>
      <c r="B41">
        <v>22.11</v>
      </c>
      <c r="C41">
        <v>100</v>
      </c>
    </row>
    <row r="42" spans="1:3" x14ac:dyDescent="0.25">
      <c r="A42" s="1">
        <v>43556</v>
      </c>
      <c r="B42">
        <v>73.23</v>
      </c>
      <c r="C42">
        <v>100</v>
      </c>
    </row>
    <row r="43" spans="1:3" x14ac:dyDescent="0.25">
      <c r="A43" s="1">
        <v>43586</v>
      </c>
      <c r="B43">
        <v>90.21</v>
      </c>
      <c r="C43">
        <v>100</v>
      </c>
    </row>
    <row r="44" spans="1:3" x14ac:dyDescent="0.25">
      <c r="A44" s="1">
        <v>43617</v>
      </c>
      <c r="B44">
        <v>89.13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94.49</v>
      </c>
      <c r="C46">
        <v>88.8</v>
      </c>
    </row>
    <row r="47" spans="1:3" x14ac:dyDescent="0.25">
      <c r="A47" s="1">
        <v>43709</v>
      </c>
      <c r="B47">
        <v>99.1</v>
      </c>
      <c r="C47">
        <v>0</v>
      </c>
    </row>
    <row r="48" spans="1:3" x14ac:dyDescent="0.25">
      <c r="A48" s="1">
        <v>43739</v>
      </c>
      <c r="B48">
        <v>65.36</v>
      </c>
      <c r="C48">
        <v>98.94</v>
      </c>
    </row>
    <row r="49" spans="1:3" x14ac:dyDescent="0.25">
      <c r="A49" s="1">
        <v>43770</v>
      </c>
      <c r="B49">
        <v>17.93</v>
      </c>
      <c r="C49">
        <v>100</v>
      </c>
    </row>
    <row r="50" spans="1:3" x14ac:dyDescent="0.25">
      <c r="A50" s="1">
        <v>43800</v>
      </c>
      <c r="B50">
        <v>77.7</v>
      </c>
      <c r="C50">
        <v>100</v>
      </c>
    </row>
    <row r="51" spans="1:3" x14ac:dyDescent="0.25">
      <c r="A51" s="1">
        <v>43831</v>
      </c>
      <c r="B51">
        <v>9.56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41.23</v>
      </c>
      <c r="C53">
        <v>100</v>
      </c>
    </row>
    <row r="54" spans="1:3" x14ac:dyDescent="0.25">
      <c r="A54" s="1">
        <v>43922</v>
      </c>
      <c r="B54">
        <v>60.19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95.49</v>
      </c>
      <c r="C58">
        <v>89.16</v>
      </c>
    </row>
    <row r="59" spans="1:3" x14ac:dyDescent="0.25">
      <c r="A59" s="1">
        <v>44075</v>
      </c>
      <c r="B59">
        <v>95.85</v>
      </c>
      <c r="C59">
        <v>100</v>
      </c>
    </row>
    <row r="60" spans="1:3" x14ac:dyDescent="0.25">
      <c r="A60" s="1">
        <v>44105</v>
      </c>
      <c r="B60">
        <v>56.09</v>
      </c>
      <c r="C60">
        <v>99.42</v>
      </c>
    </row>
    <row r="61" spans="1:3" x14ac:dyDescent="0.25">
      <c r="A61" s="1">
        <v>44136</v>
      </c>
      <c r="B61">
        <v>27.36</v>
      </c>
      <c r="C61">
        <v>100</v>
      </c>
    </row>
    <row r="62" spans="1:3" x14ac:dyDescent="0.25">
      <c r="A62" s="1">
        <v>44166</v>
      </c>
      <c r="B62">
        <v>10.64</v>
      </c>
      <c r="C62">
        <v>100</v>
      </c>
    </row>
  </sheetData>
  <pageMargins left="0.7" right="0.7" top="0.75" bottom="0.75" header="0.3" footer="0.3"/>
  <drawing r:id="rId1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16.13</v>
      </c>
      <c r="C15">
        <v>100</v>
      </c>
    </row>
    <row r="16" spans="1:3" x14ac:dyDescent="0.25">
      <c r="A16" s="1">
        <v>42767</v>
      </c>
      <c r="B16">
        <v>46.28</v>
      </c>
      <c r="C16">
        <v>100</v>
      </c>
    </row>
    <row r="17" spans="1:3" x14ac:dyDescent="0.25">
      <c r="A17" s="1">
        <v>42795</v>
      </c>
      <c r="B17">
        <v>38.69</v>
      </c>
      <c r="C17">
        <v>100</v>
      </c>
    </row>
    <row r="18" spans="1:3" x14ac:dyDescent="0.25">
      <c r="A18" s="1">
        <v>42826</v>
      </c>
      <c r="B18">
        <v>79.739999999999995</v>
      </c>
      <c r="C18">
        <v>91.9</v>
      </c>
    </row>
    <row r="19" spans="1:3" x14ac:dyDescent="0.25">
      <c r="A19" s="1">
        <v>42856</v>
      </c>
      <c r="B19">
        <v>97.24</v>
      </c>
      <c r="C19">
        <v>100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72.62</v>
      </c>
      <c r="C24">
        <v>100</v>
      </c>
    </row>
    <row r="25" spans="1:3" x14ac:dyDescent="0.25">
      <c r="A25" s="1">
        <v>43040</v>
      </c>
      <c r="B25">
        <v>36.880000000000003</v>
      </c>
      <c r="C25">
        <v>100</v>
      </c>
    </row>
    <row r="26" spans="1:3" x14ac:dyDescent="0.25">
      <c r="A26" s="1">
        <v>43070</v>
      </c>
      <c r="B26">
        <v>4.51</v>
      </c>
      <c r="C26">
        <v>100</v>
      </c>
    </row>
    <row r="27" spans="1:3" x14ac:dyDescent="0.25">
      <c r="A27" s="1">
        <v>43101</v>
      </c>
      <c r="B27">
        <v>14.81</v>
      </c>
      <c r="C27">
        <v>100</v>
      </c>
    </row>
    <row r="28" spans="1:3" x14ac:dyDescent="0.25">
      <c r="A28" s="1">
        <v>43132</v>
      </c>
      <c r="B28">
        <v>1.34</v>
      </c>
      <c r="C28">
        <v>100</v>
      </c>
    </row>
    <row r="29" spans="1:3" x14ac:dyDescent="0.25">
      <c r="A29" s="1">
        <v>43160</v>
      </c>
      <c r="B29">
        <v>9.58</v>
      </c>
      <c r="C29">
        <v>100</v>
      </c>
    </row>
    <row r="30" spans="1:3" x14ac:dyDescent="0.25">
      <c r="A30" s="1">
        <v>43191</v>
      </c>
      <c r="B30">
        <v>46.58</v>
      </c>
      <c r="C30">
        <v>100</v>
      </c>
    </row>
    <row r="31" spans="1:3" x14ac:dyDescent="0.25">
      <c r="A31" s="1">
        <v>43221</v>
      </c>
      <c r="B31">
        <v>98.93</v>
      </c>
      <c r="C31">
        <v>100</v>
      </c>
    </row>
    <row r="32" spans="1:3" x14ac:dyDescent="0.25">
      <c r="A32" s="1">
        <v>43252</v>
      </c>
      <c r="B32">
        <v>92.36</v>
      </c>
      <c r="C32">
        <v>89.91</v>
      </c>
    </row>
    <row r="33" spans="1:3" x14ac:dyDescent="0.25">
      <c r="A33" s="1">
        <v>43282</v>
      </c>
      <c r="B33">
        <v>79.44</v>
      </c>
      <c r="C33">
        <v>95.03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99.31</v>
      </c>
      <c r="C35">
        <v>12.86</v>
      </c>
    </row>
    <row r="36" spans="1:3" x14ac:dyDescent="0.25">
      <c r="A36" s="1">
        <v>43374</v>
      </c>
      <c r="B36">
        <v>60.09</v>
      </c>
      <c r="C36">
        <v>96.88</v>
      </c>
    </row>
    <row r="37" spans="1:3" x14ac:dyDescent="0.25">
      <c r="A37" s="1">
        <v>43405</v>
      </c>
      <c r="B37">
        <v>16.260000000000002</v>
      </c>
      <c r="C37">
        <v>100</v>
      </c>
    </row>
    <row r="38" spans="1:3" x14ac:dyDescent="0.25">
      <c r="A38" s="1">
        <v>43435</v>
      </c>
      <c r="B38">
        <v>9.6999999999999993</v>
      </c>
      <c r="C38">
        <v>100</v>
      </c>
    </row>
    <row r="39" spans="1:3" x14ac:dyDescent="0.25">
      <c r="A39" s="1">
        <v>43466</v>
      </c>
      <c r="B39">
        <v>7.54</v>
      </c>
      <c r="C39">
        <v>100</v>
      </c>
    </row>
    <row r="40" spans="1:3" x14ac:dyDescent="0.25">
      <c r="A40" s="1">
        <v>43497</v>
      </c>
      <c r="B40">
        <v>6.56</v>
      </c>
      <c r="C40">
        <v>100</v>
      </c>
    </row>
    <row r="41" spans="1:3" x14ac:dyDescent="0.25">
      <c r="A41" s="1">
        <v>43525</v>
      </c>
      <c r="B41">
        <v>22.11</v>
      </c>
      <c r="C41">
        <v>100</v>
      </c>
    </row>
    <row r="42" spans="1:3" x14ac:dyDescent="0.25">
      <c r="A42" s="1">
        <v>43556</v>
      </c>
      <c r="B42">
        <v>73.23</v>
      </c>
      <c r="C42">
        <v>100</v>
      </c>
    </row>
    <row r="43" spans="1:3" x14ac:dyDescent="0.25">
      <c r="A43" s="1">
        <v>43586</v>
      </c>
      <c r="B43">
        <v>90.21</v>
      </c>
      <c r="C43">
        <v>100</v>
      </c>
    </row>
    <row r="44" spans="1:3" x14ac:dyDescent="0.25">
      <c r="A44" s="1">
        <v>43617</v>
      </c>
      <c r="B44">
        <v>89.13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99.1</v>
      </c>
      <c r="C47">
        <v>0</v>
      </c>
    </row>
    <row r="48" spans="1:3" x14ac:dyDescent="0.25">
      <c r="A48" s="1">
        <v>43739</v>
      </c>
      <c r="B48">
        <v>65.36</v>
      </c>
      <c r="C48">
        <v>98.94</v>
      </c>
    </row>
    <row r="49" spans="1:3" x14ac:dyDescent="0.25">
      <c r="A49" s="1">
        <v>43770</v>
      </c>
      <c r="B49">
        <v>17.93</v>
      </c>
      <c r="C49">
        <v>100</v>
      </c>
    </row>
    <row r="50" spans="1:3" x14ac:dyDescent="0.25">
      <c r="A50" s="1">
        <v>43800</v>
      </c>
      <c r="B50">
        <v>77.7</v>
      </c>
      <c r="C50">
        <v>100</v>
      </c>
    </row>
    <row r="51" spans="1:3" x14ac:dyDescent="0.25">
      <c r="A51" s="1">
        <v>43831</v>
      </c>
      <c r="B51">
        <v>9.56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41.23</v>
      </c>
      <c r="C53">
        <v>100</v>
      </c>
    </row>
    <row r="54" spans="1:3" x14ac:dyDescent="0.25">
      <c r="A54" s="1">
        <v>43922</v>
      </c>
      <c r="B54">
        <v>60.19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95.49</v>
      </c>
      <c r="C58">
        <v>89.16</v>
      </c>
    </row>
    <row r="59" spans="1:3" x14ac:dyDescent="0.25">
      <c r="A59" s="1">
        <v>44075</v>
      </c>
      <c r="B59">
        <v>95.85</v>
      </c>
      <c r="C59">
        <v>100</v>
      </c>
    </row>
    <row r="60" spans="1:3" x14ac:dyDescent="0.25">
      <c r="A60" s="1">
        <v>44105</v>
      </c>
      <c r="B60">
        <v>56.09</v>
      </c>
      <c r="C60">
        <v>99.42</v>
      </c>
    </row>
    <row r="61" spans="1:3" x14ac:dyDescent="0.25">
      <c r="A61" s="1">
        <v>44136</v>
      </c>
      <c r="B61">
        <v>27.36</v>
      </c>
      <c r="C61">
        <v>100</v>
      </c>
    </row>
    <row r="62" spans="1:3" x14ac:dyDescent="0.25">
      <c r="A62" s="1">
        <v>44166</v>
      </c>
      <c r="B62">
        <v>10.64</v>
      </c>
      <c r="C62">
        <v>100</v>
      </c>
    </row>
  </sheetData>
  <pageMargins left="0.7" right="0.7" top="0.75" bottom="0.75" header="0.3" footer="0.3"/>
  <drawing r:id="rId1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76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90.46</v>
      </c>
      <c r="C15">
        <v>100</v>
      </c>
    </row>
    <row r="16" spans="1:3" x14ac:dyDescent="0.25">
      <c r="A16" s="1">
        <v>42767</v>
      </c>
      <c r="B16">
        <v>98</v>
      </c>
      <c r="C16">
        <v>0</v>
      </c>
    </row>
    <row r="17" spans="1:3" x14ac:dyDescent="0.25">
      <c r="A17" s="1">
        <v>42795</v>
      </c>
      <c r="B17">
        <v>73.260000000000005</v>
      </c>
      <c r="C17">
        <v>0</v>
      </c>
    </row>
    <row r="18" spans="1:3" x14ac:dyDescent="0.25">
      <c r="A18" s="1">
        <v>42826</v>
      </c>
      <c r="B18">
        <v>93.34</v>
      </c>
      <c r="C18">
        <v>82.75</v>
      </c>
    </row>
    <row r="19" spans="1:3" x14ac:dyDescent="0.25">
      <c r="A19" s="1">
        <v>42856</v>
      </c>
      <c r="B19">
        <v>98.29</v>
      </c>
      <c r="C19">
        <v>76.12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99.24</v>
      </c>
      <c r="C25">
        <v>0</v>
      </c>
    </row>
    <row r="26" spans="1:3" x14ac:dyDescent="0.25">
      <c r="A26" s="1">
        <v>43070</v>
      </c>
      <c r="B26">
        <v>46.84</v>
      </c>
      <c r="C26">
        <v>99.98</v>
      </c>
    </row>
    <row r="27" spans="1:3" x14ac:dyDescent="0.25">
      <c r="A27" s="1">
        <v>43101</v>
      </c>
      <c r="B27">
        <v>70.819999999999993</v>
      </c>
      <c r="C27">
        <v>97.94</v>
      </c>
    </row>
    <row r="28" spans="1:3" x14ac:dyDescent="0.25">
      <c r="A28" s="1">
        <v>43132</v>
      </c>
      <c r="B28">
        <v>17.440000000000001</v>
      </c>
      <c r="C28">
        <v>100</v>
      </c>
    </row>
    <row r="29" spans="1:3" x14ac:dyDescent="0.25">
      <c r="A29" s="1">
        <v>43160</v>
      </c>
      <c r="B29">
        <v>30.84</v>
      </c>
      <c r="C29">
        <v>100</v>
      </c>
    </row>
    <row r="30" spans="1:3" x14ac:dyDescent="0.25">
      <c r="A30" s="1">
        <v>43191</v>
      </c>
      <c r="B30">
        <v>100</v>
      </c>
      <c r="C30">
        <v>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31.12</v>
      </c>
      <c r="C33">
        <v>98.95</v>
      </c>
    </row>
    <row r="34" spans="1:3" x14ac:dyDescent="0.25">
      <c r="A34" s="1">
        <v>43313</v>
      </c>
      <c r="B34">
        <v>59.91</v>
      </c>
      <c r="C34">
        <v>100</v>
      </c>
    </row>
    <row r="35" spans="1:3" x14ac:dyDescent="0.25">
      <c r="A35" s="1">
        <v>43344</v>
      </c>
      <c r="B35">
        <v>97.03</v>
      </c>
      <c r="C35">
        <v>46.58</v>
      </c>
    </row>
    <row r="36" spans="1:3" x14ac:dyDescent="0.25">
      <c r="A36" s="1">
        <v>43374</v>
      </c>
      <c r="B36">
        <v>68.5</v>
      </c>
      <c r="C36">
        <v>96.23</v>
      </c>
    </row>
    <row r="37" spans="1:3" x14ac:dyDescent="0.25">
      <c r="A37" s="1">
        <v>43405</v>
      </c>
      <c r="B37">
        <v>100</v>
      </c>
      <c r="C37">
        <v>0</v>
      </c>
    </row>
    <row r="38" spans="1:3" x14ac:dyDescent="0.25">
      <c r="A38" s="1">
        <v>43435</v>
      </c>
      <c r="B38">
        <v>100</v>
      </c>
      <c r="C38">
        <v>0</v>
      </c>
    </row>
    <row r="39" spans="1:3" x14ac:dyDescent="0.25">
      <c r="A39" s="1">
        <v>43466</v>
      </c>
      <c r="B39">
        <v>77.44</v>
      </c>
      <c r="C39">
        <v>100</v>
      </c>
    </row>
    <row r="40" spans="1:3" x14ac:dyDescent="0.25">
      <c r="A40" s="1">
        <v>43497</v>
      </c>
      <c r="B40">
        <v>49.75</v>
      </c>
      <c r="C40">
        <v>100</v>
      </c>
    </row>
    <row r="41" spans="1:3" x14ac:dyDescent="0.25">
      <c r="A41" s="1">
        <v>43525</v>
      </c>
      <c r="B41">
        <v>60.03</v>
      </c>
      <c r="C41">
        <v>100</v>
      </c>
    </row>
    <row r="42" spans="1:3" x14ac:dyDescent="0.25">
      <c r="A42" s="1">
        <v>43556</v>
      </c>
      <c r="B42">
        <v>100</v>
      </c>
      <c r="C42">
        <v>0</v>
      </c>
    </row>
    <row r="43" spans="1:3" x14ac:dyDescent="0.25">
      <c r="A43" s="1">
        <v>43586</v>
      </c>
      <c r="B43">
        <v>100</v>
      </c>
      <c r="C43">
        <v>0</v>
      </c>
    </row>
    <row r="44" spans="1:3" x14ac:dyDescent="0.25">
      <c r="A44" s="1">
        <v>43617</v>
      </c>
      <c r="B44">
        <v>93.01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80.55</v>
      </c>
      <c r="C46">
        <v>100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98.95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98.77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95.49</v>
      </c>
      <c r="C58">
        <v>86.3</v>
      </c>
    </row>
    <row r="59" spans="1:3" x14ac:dyDescent="0.25">
      <c r="A59" s="1">
        <v>44075</v>
      </c>
      <c r="B59">
        <v>100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75.73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77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16.96</v>
      </c>
      <c r="C15">
        <v>100</v>
      </c>
    </row>
    <row r="16" spans="1:3" x14ac:dyDescent="0.25">
      <c r="A16" s="1">
        <v>42767</v>
      </c>
      <c r="B16">
        <v>46.31</v>
      </c>
      <c r="C16">
        <v>100</v>
      </c>
    </row>
    <row r="17" spans="1:3" x14ac:dyDescent="0.25">
      <c r="A17" s="1">
        <v>42795</v>
      </c>
      <c r="B17">
        <v>38.69</v>
      </c>
      <c r="C17">
        <v>100</v>
      </c>
    </row>
    <row r="18" spans="1:3" x14ac:dyDescent="0.25">
      <c r="A18" s="1">
        <v>42826</v>
      </c>
      <c r="B18">
        <v>78.47</v>
      </c>
      <c r="C18">
        <v>95.09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82.5</v>
      </c>
      <c r="C21">
        <v>96.48</v>
      </c>
    </row>
    <row r="22" spans="1:3" x14ac:dyDescent="0.25">
      <c r="A22" s="1">
        <v>42948</v>
      </c>
      <c r="B22">
        <v>94.8</v>
      </c>
      <c r="C22">
        <v>100</v>
      </c>
    </row>
    <row r="23" spans="1:3" x14ac:dyDescent="0.25">
      <c r="A23" s="1">
        <v>42979</v>
      </c>
      <c r="B23">
        <v>91.71</v>
      </c>
      <c r="C23">
        <v>78.010000000000005</v>
      </c>
    </row>
    <row r="24" spans="1:3" x14ac:dyDescent="0.25">
      <c r="A24" s="1">
        <v>43009</v>
      </c>
      <c r="B24">
        <v>72.62</v>
      </c>
      <c r="C24">
        <v>100</v>
      </c>
    </row>
    <row r="25" spans="1:3" x14ac:dyDescent="0.25">
      <c r="A25" s="1">
        <v>43040</v>
      </c>
      <c r="B25">
        <v>36.880000000000003</v>
      </c>
      <c r="C25">
        <v>100</v>
      </c>
    </row>
    <row r="26" spans="1:3" x14ac:dyDescent="0.25">
      <c r="A26" s="1">
        <v>43070</v>
      </c>
      <c r="B26">
        <v>5.45</v>
      </c>
      <c r="C26">
        <v>100</v>
      </c>
    </row>
    <row r="27" spans="1:3" x14ac:dyDescent="0.25">
      <c r="A27" s="1">
        <v>43101</v>
      </c>
      <c r="B27">
        <v>14.81</v>
      </c>
      <c r="C27">
        <v>100</v>
      </c>
    </row>
    <row r="28" spans="1:3" x14ac:dyDescent="0.25">
      <c r="A28" s="1">
        <v>43132</v>
      </c>
      <c r="B28">
        <v>19.78</v>
      </c>
      <c r="C28">
        <v>100</v>
      </c>
    </row>
    <row r="29" spans="1:3" x14ac:dyDescent="0.25">
      <c r="A29" s="1">
        <v>43160</v>
      </c>
      <c r="B29">
        <v>16.190000000000001</v>
      </c>
      <c r="C29">
        <v>100</v>
      </c>
    </row>
    <row r="30" spans="1:3" x14ac:dyDescent="0.25">
      <c r="A30" s="1">
        <v>43191</v>
      </c>
      <c r="B30">
        <v>46.58</v>
      </c>
      <c r="C30">
        <v>100</v>
      </c>
    </row>
    <row r="31" spans="1:3" x14ac:dyDescent="0.25">
      <c r="A31" s="1">
        <v>43221</v>
      </c>
      <c r="B31">
        <v>98.93</v>
      </c>
      <c r="C31">
        <v>100</v>
      </c>
    </row>
    <row r="32" spans="1:3" x14ac:dyDescent="0.25">
      <c r="A32" s="1">
        <v>43252</v>
      </c>
      <c r="B32">
        <v>97.87</v>
      </c>
      <c r="C32">
        <v>100</v>
      </c>
    </row>
    <row r="33" spans="1:3" x14ac:dyDescent="0.25">
      <c r="A33" s="1">
        <v>43282</v>
      </c>
      <c r="B33">
        <v>66.53</v>
      </c>
      <c r="C33">
        <v>100</v>
      </c>
    </row>
    <row r="34" spans="1:3" x14ac:dyDescent="0.25">
      <c r="A34" s="1">
        <v>43313</v>
      </c>
      <c r="B34">
        <v>76.680000000000007</v>
      </c>
      <c r="C34">
        <v>97.7</v>
      </c>
    </row>
    <row r="35" spans="1:3" x14ac:dyDescent="0.25">
      <c r="A35" s="1">
        <v>43344</v>
      </c>
      <c r="B35">
        <v>79.989999999999995</v>
      </c>
      <c r="C35">
        <v>81.44</v>
      </c>
    </row>
    <row r="36" spans="1:3" x14ac:dyDescent="0.25">
      <c r="A36" s="1">
        <v>43374</v>
      </c>
      <c r="B36">
        <v>34.29</v>
      </c>
      <c r="C36">
        <v>96.88</v>
      </c>
    </row>
    <row r="37" spans="1:3" x14ac:dyDescent="0.25">
      <c r="A37" s="1">
        <v>43405</v>
      </c>
      <c r="B37">
        <v>16.260000000000002</v>
      </c>
      <c r="C37">
        <v>100</v>
      </c>
    </row>
    <row r="38" spans="1:3" x14ac:dyDescent="0.25">
      <c r="A38" s="1">
        <v>43435</v>
      </c>
      <c r="B38">
        <v>9.6999999999999993</v>
      </c>
      <c r="C38">
        <v>100</v>
      </c>
    </row>
    <row r="39" spans="1:3" x14ac:dyDescent="0.25">
      <c r="A39" s="1">
        <v>43466</v>
      </c>
      <c r="B39">
        <v>7.54</v>
      </c>
      <c r="C39">
        <v>100</v>
      </c>
    </row>
    <row r="40" spans="1:3" x14ac:dyDescent="0.25">
      <c r="A40" s="1">
        <v>43497</v>
      </c>
      <c r="B40">
        <v>11.19</v>
      </c>
      <c r="C40">
        <v>100</v>
      </c>
    </row>
    <row r="41" spans="1:3" x14ac:dyDescent="0.25">
      <c r="A41" s="1">
        <v>43525</v>
      </c>
      <c r="B41">
        <v>27.5</v>
      </c>
      <c r="C41">
        <v>100</v>
      </c>
    </row>
    <row r="42" spans="1:3" x14ac:dyDescent="0.25">
      <c r="A42" s="1">
        <v>43556</v>
      </c>
      <c r="B42">
        <v>73.23</v>
      </c>
      <c r="C42">
        <v>100</v>
      </c>
    </row>
    <row r="43" spans="1:3" x14ac:dyDescent="0.25">
      <c r="A43" s="1">
        <v>43586</v>
      </c>
      <c r="B43">
        <v>90.21</v>
      </c>
      <c r="C43">
        <v>100</v>
      </c>
    </row>
    <row r="44" spans="1:3" x14ac:dyDescent="0.25">
      <c r="A44" s="1">
        <v>43617</v>
      </c>
      <c r="B44">
        <v>93.01</v>
      </c>
      <c r="C44">
        <v>0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74.760000000000005</v>
      </c>
      <c r="C46">
        <v>98.91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51.24</v>
      </c>
      <c r="C48">
        <v>99.32</v>
      </c>
    </row>
    <row r="49" spans="1:3" x14ac:dyDescent="0.25">
      <c r="A49" s="1">
        <v>43770</v>
      </c>
      <c r="B49">
        <v>17.93</v>
      </c>
      <c r="C49">
        <v>100</v>
      </c>
    </row>
    <row r="50" spans="1:3" x14ac:dyDescent="0.25">
      <c r="A50" s="1">
        <v>43800</v>
      </c>
      <c r="B50">
        <v>77.7</v>
      </c>
      <c r="C50">
        <v>100</v>
      </c>
    </row>
    <row r="51" spans="1:3" x14ac:dyDescent="0.25">
      <c r="A51" s="1">
        <v>43831</v>
      </c>
      <c r="B51">
        <v>9.0399999999999991</v>
      </c>
      <c r="C51">
        <v>100</v>
      </c>
    </row>
    <row r="52" spans="1:3" x14ac:dyDescent="0.25">
      <c r="A52" s="1">
        <v>43862</v>
      </c>
      <c r="B52">
        <v>40.47</v>
      </c>
      <c r="C52">
        <v>0</v>
      </c>
    </row>
    <row r="53" spans="1:3" x14ac:dyDescent="0.25">
      <c r="A53" s="1">
        <v>43891</v>
      </c>
      <c r="B53">
        <v>41.23</v>
      </c>
      <c r="C53">
        <v>100</v>
      </c>
    </row>
    <row r="54" spans="1:3" x14ac:dyDescent="0.25">
      <c r="A54" s="1">
        <v>43922</v>
      </c>
      <c r="B54">
        <v>60.19</v>
      </c>
      <c r="C54">
        <v>100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95.49</v>
      </c>
      <c r="C58">
        <v>86.47</v>
      </c>
    </row>
    <row r="59" spans="1:3" x14ac:dyDescent="0.25">
      <c r="A59" s="1">
        <v>44075</v>
      </c>
      <c r="B59">
        <v>95.85</v>
      </c>
      <c r="C59">
        <v>100</v>
      </c>
    </row>
    <row r="60" spans="1:3" x14ac:dyDescent="0.25">
      <c r="A60" s="1">
        <v>44105</v>
      </c>
      <c r="B60">
        <v>56.09</v>
      </c>
      <c r="C60">
        <v>98.15</v>
      </c>
    </row>
    <row r="61" spans="1:3" x14ac:dyDescent="0.25">
      <c r="A61" s="1">
        <v>44136</v>
      </c>
      <c r="B61">
        <v>27.36</v>
      </c>
      <c r="C61">
        <v>100</v>
      </c>
    </row>
    <row r="62" spans="1:3" x14ac:dyDescent="0.25">
      <c r="A62" s="1">
        <v>44166</v>
      </c>
      <c r="B62">
        <v>10.64</v>
      </c>
      <c r="C62">
        <v>100</v>
      </c>
    </row>
  </sheetData>
  <pageMargins left="0.7" right="0.7" top="0.75" bottom="0.75" header="0.3" footer="0.3"/>
  <drawing r:id="rId1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78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98.81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98.47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97.64</v>
      </c>
      <c r="C23">
        <v>0</v>
      </c>
    </row>
    <row r="24" spans="1:3" x14ac:dyDescent="0.25">
      <c r="A24" s="1">
        <v>43009</v>
      </c>
      <c r="B24">
        <v>96.42</v>
      </c>
      <c r="C24">
        <v>100</v>
      </c>
    </row>
    <row r="25" spans="1:3" x14ac:dyDescent="0.25">
      <c r="A25" s="1">
        <v>43040</v>
      </c>
      <c r="B25">
        <v>97.64</v>
      </c>
      <c r="C25">
        <v>0</v>
      </c>
    </row>
    <row r="26" spans="1:3" x14ac:dyDescent="0.25">
      <c r="A26" s="1">
        <v>43070</v>
      </c>
      <c r="B26">
        <v>92</v>
      </c>
      <c r="C26">
        <v>88.55</v>
      </c>
    </row>
    <row r="27" spans="1:3" x14ac:dyDescent="0.25">
      <c r="A27" s="1">
        <v>43101</v>
      </c>
      <c r="B27">
        <v>81.78</v>
      </c>
      <c r="C27">
        <v>93.66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90.97</v>
      </c>
      <c r="C30">
        <v>0</v>
      </c>
    </row>
    <row r="31" spans="1:3" x14ac:dyDescent="0.25">
      <c r="A31" s="1">
        <v>43221</v>
      </c>
      <c r="B31">
        <v>98.52</v>
      </c>
      <c r="C31">
        <v>100</v>
      </c>
    </row>
    <row r="32" spans="1:3" x14ac:dyDescent="0.25">
      <c r="A32" s="1">
        <v>43252</v>
      </c>
      <c r="B32">
        <v>96.67</v>
      </c>
      <c r="C32">
        <v>80.66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92.02</v>
      </c>
      <c r="C35">
        <v>0</v>
      </c>
    </row>
    <row r="36" spans="1:3" x14ac:dyDescent="0.25">
      <c r="A36" s="1">
        <v>43374</v>
      </c>
      <c r="B36">
        <v>84.81</v>
      </c>
      <c r="C36">
        <v>95.83</v>
      </c>
    </row>
    <row r="37" spans="1:3" x14ac:dyDescent="0.25">
      <c r="A37" s="1">
        <v>43405</v>
      </c>
      <c r="B37">
        <v>61.3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0</v>
      </c>
      <c r="C43">
        <v>100</v>
      </c>
    </row>
    <row r="44" spans="1:3" x14ac:dyDescent="0.25">
      <c r="A44" s="1">
        <v>43617</v>
      </c>
      <c r="B44">
        <v>76.67</v>
      </c>
      <c r="C44">
        <v>98.82</v>
      </c>
    </row>
    <row r="45" spans="1:3" x14ac:dyDescent="0.25">
      <c r="A45" s="1">
        <v>43647</v>
      </c>
      <c r="B45">
        <v>100</v>
      </c>
      <c r="C45">
        <v>0</v>
      </c>
    </row>
    <row r="46" spans="1:3" x14ac:dyDescent="0.25">
      <c r="A46" s="1">
        <v>43678</v>
      </c>
      <c r="B46">
        <v>83.92</v>
      </c>
      <c r="C46">
        <v>96.51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85.75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94.63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98.95</v>
      </c>
      <c r="C53">
        <v>0</v>
      </c>
    </row>
    <row r="54" spans="1:3" x14ac:dyDescent="0.25">
      <c r="A54" s="1">
        <v>43922</v>
      </c>
      <c r="B54">
        <v>98.75</v>
      </c>
      <c r="C54">
        <v>100</v>
      </c>
    </row>
    <row r="55" spans="1:3" x14ac:dyDescent="0.25">
      <c r="A55" s="1">
        <v>43952</v>
      </c>
      <c r="B55">
        <v>98.88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96.58</v>
      </c>
      <c r="C57">
        <v>50.84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92.09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52.12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79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98.81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98.47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97.64</v>
      </c>
      <c r="C23">
        <v>0</v>
      </c>
    </row>
    <row r="24" spans="1:3" x14ac:dyDescent="0.25">
      <c r="A24" s="1">
        <v>43009</v>
      </c>
      <c r="B24">
        <v>96.42</v>
      </c>
      <c r="C24">
        <v>100</v>
      </c>
    </row>
    <row r="25" spans="1:3" x14ac:dyDescent="0.25">
      <c r="A25" s="1">
        <v>43040</v>
      </c>
      <c r="B25">
        <v>97.64</v>
      </c>
      <c r="C25">
        <v>0</v>
      </c>
    </row>
    <row r="26" spans="1:3" x14ac:dyDescent="0.25">
      <c r="A26" s="1">
        <v>43070</v>
      </c>
      <c r="B26">
        <v>88.89</v>
      </c>
      <c r="C26">
        <v>96.47</v>
      </c>
    </row>
    <row r="27" spans="1:3" x14ac:dyDescent="0.25">
      <c r="A27" s="1">
        <v>43101</v>
      </c>
      <c r="B27">
        <v>63.52</v>
      </c>
      <c r="C27">
        <v>99.75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90.97</v>
      </c>
      <c r="C30">
        <v>0</v>
      </c>
    </row>
    <row r="31" spans="1:3" x14ac:dyDescent="0.25">
      <c r="A31" s="1">
        <v>43221</v>
      </c>
      <c r="B31">
        <v>98.52</v>
      </c>
      <c r="C31">
        <v>100</v>
      </c>
    </row>
    <row r="32" spans="1:3" x14ac:dyDescent="0.25">
      <c r="A32" s="1">
        <v>43252</v>
      </c>
      <c r="B32">
        <v>96.67</v>
      </c>
      <c r="C32">
        <v>80.66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92.02</v>
      </c>
      <c r="C35">
        <v>0</v>
      </c>
    </row>
    <row r="36" spans="1:3" x14ac:dyDescent="0.25">
      <c r="A36" s="1">
        <v>43374</v>
      </c>
      <c r="B36">
        <v>97.72</v>
      </c>
      <c r="C36">
        <v>77.55</v>
      </c>
    </row>
    <row r="37" spans="1:3" x14ac:dyDescent="0.25">
      <c r="A37" s="1">
        <v>43405</v>
      </c>
      <c r="B37">
        <v>61.3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0</v>
      </c>
      <c r="C43">
        <v>100</v>
      </c>
    </row>
    <row r="44" spans="1:3" x14ac:dyDescent="0.25">
      <c r="A44" s="1">
        <v>43617</v>
      </c>
      <c r="B44">
        <v>0</v>
      </c>
      <c r="C44">
        <v>100</v>
      </c>
    </row>
    <row r="45" spans="1:3" x14ac:dyDescent="0.25">
      <c r="A45" s="1">
        <v>43647</v>
      </c>
      <c r="B45">
        <v>0</v>
      </c>
      <c r="C45">
        <v>100</v>
      </c>
    </row>
    <row r="46" spans="1:3" x14ac:dyDescent="0.25">
      <c r="A46" s="1">
        <v>43678</v>
      </c>
      <c r="B46">
        <v>0.89</v>
      </c>
      <c r="C46">
        <v>99.11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76.88</v>
      </c>
      <c r="C48">
        <v>100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94.63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98.95</v>
      </c>
      <c r="C53">
        <v>0</v>
      </c>
    </row>
    <row r="54" spans="1:3" x14ac:dyDescent="0.25">
      <c r="A54" s="1">
        <v>43922</v>
      </c>
      <c r="B54">
        <v>98.75</v>
      </c>
      <c r="C54">
        <v>100</v>
      </c>
    </row>
    <row r="55" spans="1:3" x14ac:dyDescent="0.25">
      <c r="A55" s="1">
        <v>43952</v>
      </c>
      <c r="B55">
        <v>98.88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96.58</v>
      </c>
      <c r="C57">
        <v>55.56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92.09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52.12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80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93.81</v>
      </c>
      <c r="C16">
        <v>100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98.47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97.64</v>
      </c>
      <c r="C23">
        <v>0</v>
      </c>
    </row>
    <row r="24" spans="1:3" x14ac:dyDescent="0.25">
      <c r="A24" s="1">
        <v>43009</v>
      </c>
      <c r="B24">
        <v>96.42</v>
      </c>
      <c r="C24">
        <v>100</v>
      </c>
    </row>
    <row r="25" spans="1:3" x14ac:dyDescent="0.25">
      <c r="A25" s="1">
        <v>43040</v>
      </c>
      <c r="B25">
        <v>97.64</v>
      </c>
      <c r="C25">
        <v>0</v>
      </c>
    </row>
    <row r="26" spans="1:3" x14ac:dyDescent="0.25">
      <c r="A26" s="1">
        <v>43070</v>
      </c>
      <c r="B26">
        <v>92</v>
      </c>
      <c r="C26">
        <v>94.41</v>
      </c>
    </row>
    <row r="27" spans="1:3" x14ac:dyDescent="0.25">
      <c r="A27" s="1">
        <v>43101</v>
      </c>
      <c r="B27">
        <v>81.819999999999993</v>
      </c>
      <c r="C27">
        <v>96.72</v>
      </c>
    </row>
    <row r="28" spans="1:3" x14ac:dyDescent="0.25">
      <c r="A28" s="1">
        <v>43132</v>
      </c>
      <c r="B28">
        <v>80.430000000000007</v>
      </c>
      <c r="C28">
        <v>100</v>
      </c>
    </row>
    <row r="29" spans="1:3" x14ac:dyDescent="0.25">
      <c r="A29" s="1">
        <v>43160</v>
      </c>
      <c r="B29">
        <v>85.92</v>
      </c>
      <c r="C29">
        <v>100</v>
      </c>
    </row>
    <row r="30" spans="1:3" x14ac:dyDescent="0.25">
      <c r="A30" s="1">
        <v>43191</v>
      </c>
      <c r="B30">
        <v>75.77</v>
      </c>
      <c r="C30">
        <v>99.55</v>
      </c>
    </row>
    <row r="31" spans="1:3" x14ac:dyDescent="0.25">
      <c r="A31" s="1">
        <v>43221</v>
      </c>
      <c r="B31">
        <v>98.52</v>
      </c>
      <c r="C31">
        <v>100</v>
      </c>
    </row>
    <row r="32" spans="1:3" x14ac:dyDescent="0.25">
      <c r="A32" s="1">
        <v>43252</v>
      </c>
      <c r="B32">
        <v>96.67</v>
      </c>
      <c r="C32">
        <v>100</v>
      </c>
    </row>
    <row r="33" spans="1:3" x14ac:dyDescent="0.25">
      <c r="A33" s="1">
        <v>43282</v>
      </c>
      <c r="B33">
        <v>88.31</v>
      </c>
      <c r="C33">
        <v>88.1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92.02</v>
      </c>
      <c r="C35">
        <v>0</v>
      </c>
    </row>
    <row r="36" spans="1:3" x14ac:dyDescent="0.25">
      <c r="A36" s="1">
        <v>43374</v>
      </c>
      <c r="B36">
        <v>84.81</v>
      </c>
      <c r="C36">
        <v>100</v>
      </c>
    </row>
    <row r="37" spans="1:3" x14ac:dyDescent="0.25">
      <c r="A37" s="1">
        <v>43405</v>
      </c>
      <c r="B37">
        <v>61.3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0</v>
      </c>
      <c r="C43">
        <v>100</v>
      </c>
    </row>
    <row r="44" spans="1:3" x14ac:dyDescent="0.25">
      <c r="A44" s="1">
        <v>43617</v>
      </c>
      <c r="B44">
        <v>76.67</v>
      </c>
      <c r="C44">
        <v>98.82</v>
      </c>
    </row>
    <row r="45" spans="1:3" x14ac:dyDescent="0.25">
      <c r="A45" s="1">
        <v>43647</v>
      </c>
      <c r="B45">
        <v>37.950000000000003</v>
      </c>
      <c r="C45">
        <v>100</v>
      </c>
    </row>
    <row r="46" spans="1:3" x14ac:dyDescent="0.25">
      <c r="A46" s="1">
        <v>43678</v>
      </c>
      <c r="B46">
        <v>89.96</v>
      </c>
      <c r="C46">
        <v>91.43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85.75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94.63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92.73</v>
      </c>
      <c r="C53">
        <v>0</v>
      </c>
    </row>
    <row r="54" spans="1:3" x14ac:dyDescent="0.25">
      <c r="A54" s="1">
        <v>43922</v>
      </c>
      <c r="B54">
        <v>98.75</v>
      </c>
      <c r="C54">
        <v>100</v>
      </c>
    </row>
    <row r="55" spans="1:3" x14ac:dyDescent="0.25">
      <c r="A55" s="1">
        <v>43952</v>
      </c>
      <c r="B55">
        <v>98.99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96.58</v>
      </c>
      <c r="C57">
        <v>51.1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92.09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92.27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81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100</v>
      </c>
      <c r="C3">
        <v>0</v>
      </c>
    </row>
    <row r="4" spans="1:3" x14ac:dyDescent="0.25">
      <c r="A4" s="1">
        <v>42401</v>
      </c>
      <c r="B4">
        <v>100</v>
      </c>
      <c r="C4">
        <v>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100</v>
      </c>
      <c r="C7">
        <v>0</v>
      </c>
    </row>
    <row r="8" spans="1:3" x14ac:dyDescent="0.25">
      <c r="A8" s="1">
        <v>42522</v>
      </c>
      <c r="B8">
        <v>100</v>
      </c>
      <c r="C8">
        <v>0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100</v>
      </c>
      <c r="C15">
        <v>0</v>
      </c>
    </row>
    <row r="16" spans="1:3" x14ac:dyDescent="0.25">
      <c r="A16" s="1">
        <v>42767</v>
      </c>
      <c r="B16">
        <v>98.51</v>
      </c>
      <c r="C16">
        <v>0</v>
      </c>
    </row>
    <row r="17" spans="1:3" x14ac:dyDescent="0.25">
      <c r="A17" s="1">
        <v>42795</v>
      </c>
      <c r="B17">
        <v>100</v>
      </c>
      <c r="C17">
        <v>0</v>
      </c>
    </row>
    <row r="18" spans="1:3" x14ac:dyDescent="0.25">
      <c r="A18" s="1">
        <v>42826</v>
      </c>
      <c r="B18">
        <v>98.47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99.76</v>
      </c>
      <c r="C20">
        <v>12.73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97.64</v>
      </c>
      <c r="C23">
        <v>0</v>
      </c>
    </row>
    <row r="24" spans="1:3" x14ac:dyDescent="0.25">
      <c r="A24" s="1">
        <v>43009</v>
      </c>
      <c r="B24">
        <v>96.42</v>
      </c>
      <c r="C24">
        <v>100</v>
      </c>
    </row>
    <row r="25" spans="1:3" x14ac:dyDescent="0.25">
      <c r="A25" s="1">
        <v>43040</v>
      </c>
      <c r="B25">
        <v>97.64</v>
      </c>
      <c r="C25">
        <v>0</v>
      </c>
    </row>
    <row r="26" spans="1:3" x14ac:dyDescent="0.25">
      <c r="A26" s="1">
        <v>43070</v>
      </c>
      <c r="B26">
        <v>92</v>
      </c>
      <c r="C26">
        <v>91.75</v>
      </c>
    </row>
    <row r="27" spans="1:3" x14ac:dyDescent="0.25">
      <c r="A27" s="1">
        <v>43101</v>
      </c>
      <c r="B27">
        <v>72.239999999999995</v>
      </c>
      <c r="C27">
        <v>98.61</v>
      </c>
    </row>
    <row r="28" spans="1:3" x14ac:dyDescent="0.25">
      <c r="A28" s="1">
        <v>43132</v>
      </c>
      <c r="B28">
        <v>100</v>
      </c>
      <c r="C28">
        <v>0</v>
      </c>
    </row>
    <row r="29" spans="1:3" x14ac:dyDescent="0.25">
      <c r="A29" s="1">
        <v>43160</v>
      </c>
      <c r="B29">
        <v>100</v>
      </c>
      <c r="C29">
        <v>0</v>
      </c>
    </row>
    <row r="30" spans="1:3" x14ac:dyDescent="0.25">
      <c r="A30" s="1">
        <v>43191</v>
      </c>
      <c r="B30">
        <v>90.97</v>
      </c>
      <c r="C30">
        <v>0</v>
      </c>
    </row>
    <row r="31" spans="1:3" x14ac:dyDescent="0.25">
      <c r="A31" s="1">
        <v>43221</v>
      </c>
      <c r="B31">
        <v>98.52</v>
      </c>
      <c r="C31">
        <v>100</v>
      </c>
    </row>
    <row r="32" spans="1:3" x14ac:dyDescent="0.25">
      <c r="A32" s="1">
        <v>43252</v>
      </c>
      <c r="B32">
        <v>96.67</v>
      </c>
      <c r="C32">
        <v>100</v>
      </c>
    </row>
    <row r="33" spans="1:3" x14ac:dyDescent="0.25">
      <c r="A33" s="1">
        <v>43282</v>
      </c>
      <c r="B33">
        <v>95.83</v>
      </c>
      <c r="C33">
        <v>92.18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92.02</v>
      </c>
      <c r="C35">
        <v>0</v>
      </c>
    </row>
    <row r="36" spans="1:3" x14ac:dyDescent="0.25">
      <c r="A36" s="1">
        <v>43374</v>
      </c>
      <c r="B36">
        <v>84.81</v>
      </c>
      <c r="C36">
        <v>100</v>
      </c>
    </row>
    <row r="37" spans="1:3" x14ac:dyDescent="0.25">
      <c r="A37" s="1">
        <v>43405</v>
      </c>
      <c r="B37">
        <v>61.3</v>
      </c>
      <c r="C37">
        <v>100</v>
      </c>
    </row>
    <row r="38" spans="1:3" x14ac:dyDescent="0.25">
      <c r="A38" s="1">
        <v>43435</v>
      </c>
      <c r="B38">
        <v>0</v>
      </c>
      <c r="C38">
        <v>100</v>
      </c>
    </row>
    <row r="39" spans="1:3" x14ac:dyDescent="0.25">
      <c r="A39" s="1">
        <v>43466</v>
      </c>
      <c r="B39">
        <v>0</v>
      </c>
      <c r="C39">
        <v>100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0</v>
      </c>
      <c r="C43">
        <v>100</v>
      </c>
    </row>
    <row r="44" spans="1:3" x14ac:dyDescent="0.25">
      <c r="A44" s="1">
        <v>43617</v>
      </c>
      <c r="B44">
        <v>81.3</v>
      </c>
      <c r="C44">
        <v>80.14</v>
      </c>
    </row>
    <row r="45" spans="1:3" x14ac:dyDescent="0.25">
      <c r="A45" s="1">
        <v>43647</v>
      </c>
      <c r="B45">
        <v>37.950000000000003</v>
      </c>
      <c r="C45">
        <v>100</v>
      </c>
    </row>
    <row r="46" spans="1:3" x14ac:dyDescent="0.25">
      <c r="A46" s="1">
        <v>43678</v>
      </c>
      <c r="B46">
        <v>89.96</v>
      </c>
      <c r="C46">
        <v>95.02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85.75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51.21</v>
      </c>
      <c r="C50">
        <v>98.98</v>
      </c>
    </row>
    <row r="51" spans="1:3" x14ac:dyDescent="0.25">
      <c r="A51" s="1">
        <v>43831</v>
      </c>
      <c r="B51">
        <v>95.34</v>
      </c>
      <c r="C51">
        <v>100</v>
      </c>
    </row>
    <row r="52" spans="1:3" x14ac:dyDescent="0.25">
      <c r="A52" s="1">
        <v>43862</v>
      </c>
      <c r="B52">
        <v>100</v>
      </c>
      <c r="C52">
        <v>0</v>
      </c>
    </row>
    <row r="53" spans="1:3" x14ac:dyDescent="0.25">
      <c r="A53" s="1">
        <v>43891</v>
      </c>
      <c r="B53">
        <v>48.58</v>
      </c>
      <c r="C53">
        <v>100</v>
      </c>
    </row>
    <row r="54" spans="1:3" x14ac:dyDescent="0.25">
      <c r="A54" s="1">
        <v>43922</v>
      </c>
      <c r="B54">
        <v>98.75</v>
      </c>
      <c r="C54">
        <v>100</v>
      </c>
    </row>
    <row r="55" spans="1:3" x14ac:dyDescent="0.25">
      <c r="A55" s="1">
        <v>43952</v>
      </c>
      <c r="B55">
        <v>98.99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89.27</v>
      </c>
      <c r="C57">
        <v>89.37</v>
      </c>
    </row>
    <row r="58" spans="1:3" x14ac:dyDescent="0.25">
      <c r="A58" s="1">
        <v>44044</v>
      </c>
      <c r="B58">
        <v>100</v>
      </c>
      <c r="C58">
        <v>0</v>
      </c>
    </row>
    <row r="59" spans="1:3" x14ac:dyDescent="0.25">
      <c r="A59" s="1">
        <v>44075</v>
      </c>
      <c r="B59">
        <v>92.09</v>
      </c>
      <c r="C59">
        <v>0</v>
      </c>
    </row>
    <row r="60" spans="1:3" x14ac:dyDescent="0.25">
      <c r="A60" s="1">
        <v>44105</v>
      </c>
      <c r="B60">
        <v>100</v>
      </c>
      <c r="C60">
        <v>0</v>
      </c>
    </row>
    <row r="61" spans="1:3" x14ac:dyDescent="0.25">
      <c r="A61" s="1">
        <v>44136</v>
      </c>
      <c r="B61">
        <v>92.23</v>
      </c>
      <c r="C61">
        <v>0</v>
      </c>
    </row>
    <row r="62" spans="1:3" x14ac:dyDescent="0.25">
      <c r="A62" s="1">
        <v>44166</v>
      </c>
      <c r="B62">
        <v>100</v>
      </c>
      <c r="C62">
        <v>0</v>
      </c>
    </row>
  </sheetData>
  <pageMargins left="0.7" right="0.7" top="0.75" bottom="0.75" header="0.3" footer="0.3"/>
  <drawing r:id="rId1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82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88.02</v>
      </c>
      <c r="C3">
        <v>11.98</v>
      </c>
    </row>
    <row r="4" spans="1:3" x14ac:dyDescent="0.25">
      <c r="A4" s="1">
        <v>42401</v>
      </c>
      <c r="B4">
        <v>95.26</v>
      </c>
      <c r="C4">
        <v>2.5</v>
      </c>
    </row>
    <row r="5" spans="1:3" x14ac:dyDescent="0.25">
      <c r="A5" s="1">
        <v>42430</v>
      </c>
      <c r="B5">
        <v>98.79</v>
      </c>
      <c r="C5">
        <v>1.21</v>
      </c>
    </row>
    <row r="6" spans="1:3" x14ac:dyDescent="0.25">
      <c r="A6" s="1">
        <v>42461</v>
      </c>
      <c r="B6">
        <v>91.78</v>
      </c>
      <c r="C6">
        <v>0</v>
      </c>
    </row>
    <row r="7" spans="1:3" x14ac:dyDescent="0.25">
      <c r="A7" s="1">
        <v>42491</v>
      </c>
      <c r="B7">
        <v>97.85</v>
      </c>
      <c r="C7">
        <v>0</v>
      </c>
    </row>
    <row r="8" spans="1:3" x14ac:dyDescent="0.25">
      <c r="A8" s="1">
        <v>42522</v>
      </c>
      <c r="B8">
        <v>94.52</v>
      </c>
      <c r="C8">
        <v>1.83</v>
      </c>
    </row>
    <row r="9" spans="1:3" x14ac:dyDescent="0.25">
      <c r="A9" s="1">
        <v>42552</v>
      </c>
      <c r="B9">
        <v>98.83</v>
      </c>
      <c r="C9">
        <v>0</v>
      </c>
    </row>
    <row r="10" spans="1:3" x14ac:dyDescent="0.25">
      <c r="A10" s="1">
        <v>42583</v>
      </c>
      <c r="B10">
        <v>92.36</v>
      </c>
      <c r="C10">
        <v>0</v>
      </c>
    </row>
    <row r="11" spans="1:3" x14ac:dyDescent="0.25">
      <c r="A11" s="1">
        <v>42614</v>
      </c>
      <c r="B11">
        <v>100</v>
      </c>
      <c r="C11">
        <v>0</v>
      </c>
    </row>
    <row r="12" spans="1:3" x14ac:dyDescent="0.25">
      <c r="A12" s="1">
        <v>42644</v>
      </c>
      <c r="B12">
        <v>100</v>
      </c>
      <c r="C12">
        <v>0</v>
      </c>
    </row>
    <row r="13" spans="1:3" x14ac:dyDescent="0.25">
      <c r="A13" s="1">
        <v>42675</v>
      </c>
      <c r="B13">
        <v>100</v>
      </c>
      <c r="C13">
        <v>0</v>
      </c>
    </row>
    <row r="14" spans="1:3" x14ac:dyDescent="0.25">
      <c r="A14" s="1">
        <v>42705</v>
      </c>
      <c r="B14">
        <v>100</v>
      </c>
      <c r="C14">
        <v>0</v>
      </c>
    </row>
    <row r="15" spans="1:3" x14ac:dyDescent="0.25">
      <c r="A15" s="1">
        <v>42736</v>
      </c>
      <c r="B15">
        <v>99.26</v>
      </c>
      <c r="C15">
        <v>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63.02</v>
      </c>
      <c r="C17">
        <v>0</v>
      </c>
    </row>
    <row r="18" spans="1:3" x14ac:dyDescent="0.25">
      <c r="A18" s="1">
        <v>42826</v>
      </c>
      <c r="B18">
        <v>92.07</v>
      </c>
      <c r="C18">
        <v>0</v>
      </c>
    </row>
    <row r="19" spans="1:3" x14ac:dyDescent="0.25">
      <c r="A19" s="1">
        <v>42856</v>
      </c>
      <c r="B19">
        <v>49.29</v>
      </c>
      <c r="C19">
        <v>96.51</v>
      </c>
    </row>
    <row r="20" spans="1:3" x14ac:dyDescent="0.25">
      <c r="A20" s="1">
        <v>42887</v>
      </c>
      <c r="B20">
        <v>99.11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99.78</v>
      </c>
      <c r="C24">
        <v>0</v>
      </c>
    </row>
    <row r="25" spans="1:3" x14ac:dyDescent="0.25">
      <c r="A25" s="1">
        <v>43040</v>
      </c>
      <c r="B25">
        <v>95.56</v>
      </c>
      <c r="C25">
        <v>0</v>
      </c>
    </row>
    <row r="26" spans="1:3" x14ac:dyDescent="0.25">
      <c r="A26" s="1">
        <v>43070</v>
      </c>
      <c r="B26">
        <v>93.12</v>
      </c>
      <c r="C26">
        <v>39.6</v>
      </c>
    </row>
    <row r="27" spans="1:3" x14ac:dyDescent="0.25">
      <c r="A27" s="1">
        <v>43101</v>
      </c>
      <c r="B27">
        <v>88.71</v>
      </c>
      <c r="C27">
        <v>70.14</v>
      </c>
    </row>
    <row r="28" spans="1:3" x14ac:dyDescent="0.25">
      <c r="A28" s="1">
        <v>43132</v>
      </c>
      <c r="B28">
        <v>99.04</v>
      </c>
      <c r="C28">
        <v>22.8</v>
      </c>
    </row>
    <row r="29" spans="1:3" x14ac:dyDescent="0.25">
      <c r="A29" s="1">
        <v>43160</v>
      </c>
      <c r="B29">
        <v>79.010000000000005</v>
      </c>
      <c r="C29">
        <v>0</v>
      </c>
    </row>
    <row r="30" spans="1:3" x14ac:dyDescent="0.25">
      <c r="A30" s="1">
        <v>43191</v>
      </c>
      <c r="B30">
        <v>66.23</v>
      </c>
      <c r="C30">
        <v>94.6</v>
      </c>
    </row>
    <row r="31" spans="1:3" x14ac:dyDescent="0.25">
      <c r="A31" s="1">
        <v>43221</v>
      </c>
      <c r="B31">
        <v>91.14</v>
      </c>
      <c r="C31">
        <v>51.39</v>
      </c>
    </row>
    <row r="32" spans="1:3" x14ac:dyDescent="0.25">
      <c r="A32" s="1">
        <v>43252</v>
      </c>
      <c r="B32">
        <v>70.28</v>
      </c>
      <c r="C32">
        <v>83.55</v>
      </c>
    </row>
    <row r="33" spans="1:3" x14ac:dyDescent="0.25">
      <c r="A33" s="1">
        <v>43282</v>
      </c>
      <c r="B33">
        <v>98.93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86.88</v>
      </c>
      <c r="C35">
        <v>67.739999999999995</v>
      </c>
    </row>
    <row r="36" spans="1:3" x14ac:dyDescent="0.25">
      <c r="A36" s="1">
        <v>43374</v>
      </c>
      <c r="B36">
        <v>96.51</v>
      </c>
      <c r="C36">
        <v>0</v>
      </c>
    </row>
    <row r="37" spans="1:3" x14ac:dyDescent="0.25">
      <c r="A37" s="1">
        <v>43405</v>
      </c>
      <c r="B37">
        <v>0.97</v>
      </c>
      <c r="C37">
        <v>0</v>
      </c>
    </row>
    <row r="38" spans="1:3" x14ac:dyDescent="0.25">
      <c r="A38" s="1">
        <v>43435</v>
      </c>
      <c r="B38">
        <v>0</v>
      </c>
      <c r="C38">
        <v>0</v>
      </c>
    </row>
    <row r="39" spans="1:3" x14ac:dyDescent="0.25">
      <c r="A39" s="1">
        <v>43466</v>
      </c>
      <c r="B39">
        <v>6.45</v>
      </c>
      <c r="C39">
        <v>85.05</v>
      </c>
    </row>
    <row r="40" spans="1:3" x14ac:dyDescent="0.25">
      <c r="A40" s="1">
        <v>43497</v>
      </c>
      <c r="B40">
        <v>0</v>
      </c>
      <c r="C40">
        <v>100</v>
      </c>
    </row>
    <row r="41" spans="1:3" x14ac:dyDescent="0.25">
      <c r="A41" s="1">
        <v>43525</v>
      </c>
      <c r="B41">
        <v>53.23</v>
      </c>
      <c r="C41">
        <v>100</v>
      </c>
    </row>
    <row r="42" spans="1:3" x14ac:dyDescent="0.25">
      <c r="A42" s="1">
        <v>43556</v>
      </c>
      <c r="B42">
        <v>34.33</v>
      </c>
      <c r="C42">
        <v>100</v>
      </c>
    </row>
    <row r="43" spans="1:3" x14ac:dyDescent="0.25">
      <c r="A43" s="1">
        <v>43586</v>
      </c>
      <c r="B43">
        <v>79.84</v>
      </c>
      <c r="C43">
        <v>0</v>
      </c>
    </row>
    <row r="44" spans="1:3" x14ac:dyDescent="0.25">
      <c r="A44" s="1">
        <v>43617</v>
      </c>
      <c r="B44">
        <v>92.74</v>
      </c>
      <c r="C44">
        <v>7.26</v>
      </c>
    </row>
    <row r="45" spans="1:3" x14ac:dyDescent="0.25">
      <c r="A45" s="1">
        <v>43647</v>
      </c>
      <c r="B45">
        <v>92.9</v>
      </c>
      <c r="C45">
        <v>8.5500000000000007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64.790000000000006</v>
      </c>
      <c r="C47">
        <v>99.31</v>
      </c>
    </row>
    <row r="48" spans="1:3" x14ac:dyDescent="0.25">
      <c r="A48" s="1">
        <v>43739</v>
      </c>
      <c r="B48">
        <v>0</v>
      </c>
      <c r="C48">
        <v>100</v>
      </c>
    </row>
    <row r="49" spans="1:3" x14ac:dyDescent="0.25">
      <c r="A49" s="1">
        <v>43770</v>
      </c>
      <c r="B49">
        <v>0</v>
      </c>
      <c r="C49">
        <v>100</v>
      </c>
    </row>
    <row r="50" spans="1:3" x14ac:dyDescent="0.25">
      <c r="A50" s="1">
        <v>43800</v>
      </c>
      <c r="B50">
        <v>14.65</v>
      </c>
      <c r="C50">
        <v>85.35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44.92</v>
      </c>
      <c r="C52">
        <v>99.73</v>
      </c>
    </row>
    <row r="53" spans="1:3" x14ac:dyDescent="0.25">
      <c r="A53" s="1">
        <v>43891</v>
      </c>
      <c r="B53">
        <v>91.9</v>
      </c>
      <c r="C53">
        <v>100</v>
      </c>
    </row>
    <row r="54" spans="1:3" x14ac:dyDescent="0.25">
      <c r="A54" s="1">
        <v>43922</v>
      </c>
      <c r="B54">
        <v>95.04</v>
      </c>
      <c r="C54">
        <v>0</v>
      </c>
    </row>
    <row r="55" spans="1:3" x14ac:dyDescent="0.25">
      <c r="A55" s="1">
        <v>43952</v>
      </c>
      <c r="B55">
        <v>100</v>
      </c>
      <c r="C55">
        <v>0</v>
      </c>
    </row>
    <row r="56" spans="1:3" x14ac:dyDescent="0.25">
      <c r="A56" s="1">
        <v>43983</v>
      </c>
      <c r="B56">
        <v>97.29</v>
      </c>
      <c r="C56">
        <v>95.12</v>
      </c>
    </row>
    <row r="57" spans="1:3" x14ac:dyDescent="0.25">
      <c r="A57" s="1">
        <v>44013</v>
      </c>
      <c r="B57">
        <v>98.93</v>
      </c>
      <c r="C57">
        <v>0</v>
      </c>
    </row>
    <row r="58" spans="1:3" x14ac:dyDescent="0.25">
      <c r="A58" s="1">
        <v>44044</v>
      </c>
      <c r="B58">
        <v>99.42</v>
      </c>
      <c r="C58">
        <v>0</v>
      </c>
    </row>
    <row r="59" spans="1:3" x14ac:dyDescent="0.25">
      <c r="A59" s="1">
        <v>44075</v>
      </c>
      <c r="B59">
        <v>86.87</v>
      </c>
      <c r="C59">
        <v>0</v>
      </c>
    </row>
    <row r="60" spans="1:3" x14ac:dyDescent="0.25">
      <c r="A60" s="1">
        <v>44105</v>
      </c>
      <c r="B60">
        <v>93.19</v>
      </c>
      <c r="C60">
        <v>0</v>
      </c>
    </row>
    <row r="61" spans="1:3" x14ac:dyDescent="0.25">
      <c r="A61" s="1">
        <v>44136</v>
      </c>
      <c r="B61">
        <v>34.57</v>
      </c>
      <c r="C61">
        <v>0</v>
      </c>
    </row>
    <row r="62" spans="1:3" x14ac:dyDescent="0.25">
      <c r="A62" s="1">
        <v>44166</v>
      </c>
      <c r="B62">
        <v>71.69</v>
      </c>
      <c r="C62">
        <v>0</v>
      </c>
    </row>
  </sheetData>
  <pageMargins left="0.7" right="0.7" top="0.75" bottom="0.75" header="0.3" footer="0.3"/>
  <drawing r:id="rId1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83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76.819999999999993</v>
      </c>
      <c r="C3">
        <v>100</v>
      </c>
    </row>
    <row r="4" spans="1:3" x14ac:dyDescent="0.25">
      <c r="A4" s="1">
        <v>42401</v>
      </c>
      <c r="B4">
        <v>72.22</v>
      </c>
      <c r="C4">
        <v>100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98.72</v>
      </c>
      <c r="C7">
        <v>0</v>
      </c>
    </row>
    <row r="8" spans="1:3" x14ac:dyDescent="0.25">
      <c r="A8" s="1">
        <v>42522</v>
      </c>
      <c r="B8">
        <v>98.17</v>
      </c>
      <c r="C8">
        <v>25.73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97.72</v>
      </c>
      <c r="C10">
        <v>0</v>
      </c>
    </row>
    <row r="11" spans="1:3" x14ac:dyDescent="0.25">
      <c r="A11" s="1">
        <v>42614</v>
      </c>
      <c r="B11">
        <v>81.84</v>
      </c>
      <c r="C11">
        <v>2.2000000000000002</v>
      </c>
    </row>
    <row r="12" spans="1:3" x14ac:dyDescent="0.25">
      <c r="A12" s="1">
        <v>42644</v>
      </c>
      <c r="B12">
        <v>98.66</v>
      </c>
      <c r="C12">
        <v>0</v>
      </c>
    </row>
    <row r="13" spans="1:3" x14ac:dyDescent="0.25">
      <c r="A13" s="1">
        <v>42675</v>
      </c>
      <c r="B13">
        <v>78.78</v>
      </c>
      <c r="C13">
        <v>0</v>
      </c>
    </row>
    <row r="14" spans="1:3" x14ac:dyDescent="0.25">
      <c r="A14" s="1">
        <v>42705</v>
      </c>
      <c r="B14">
        <v>61.92</v>
      </c>
      <c r="C14">
        <v>100</v>
      </c>
    </row>
    <row r="15" spans="1:3" x14ac:dyDescent="0.25">
      <c r="A15" s="1">
        <v>42736</v>
      </c>
      <c r="B15">
        <v>78.53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84.94</v>
      </c>
      <c r="C17">
        <v>100</v>
      </c>
    </row>
    <row r="18" spans="1:3" x14ac:dyDescent="0.25">
      <c r="A18" s="1">
        <v>42826</v>
      </c>
      <c r="B18">
        <v>75.56</v>
      </c>
      <c r="C18">
        <v>0</v>
      </c>
    </row>
    <row r="19" spans="1:3" x14ac:dyDescent="0.25">
      <c r="A19" s="1">
        <v>42856</v>
      </c>
      <c r="B19">
        <v>95.7</v>
      </c>
      <c r="C19">
        <v>100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99.06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60.96</v>
      </c>
      <c r="C25">
        <v>100</v>
      </c>
    </row>
    <row r="26" spans="1:3" x14ac:dyDescent="0.25">
      <c r="A26" s="1">
        <v>43070</v>
      </c>
      <c r="B26">
        <v>94.75</v>
      </c>
      <c r="C26">
        <v>99.97</v>
      </c>
    </row>
    <row r="27" spans="1:3" x14ac:dyDescent="0.25">
      <c r="A27" s="1">
        <v>43101</v>
      </c>
      <c r="B27">
        <v>41.38</v>
      </c>
      <c r="C27">
        <v>100</v>
      </c>
    </row>
    <row r="28" spans="1:3" x14ac:dyDescent="0.25">
      <c r="A28" s="1">
        <v>43132</v>
      </c>
      <c r="B28">
        <v>27.97</v>
      </c>
      <c r="C28">
        <v>100</v>
      </c>
    </row>
    <row r="29" spans="1:3" x14ac:dyDescent="0.25">
      <c r="A29" s="1">
        <v>43160</v>
      </c>
      <c r="B29">
        <v>46.05</v>
      </c>
      <c r="C29">
        <v>100</v>
      </c>
    </row>
    <row r="30" spans="1:3" x14ac:dyDescent="0.25">
      <c r="A30" s="1">
        <v>43191</v>
      </c>
      <c r="B30">
        <v>36.29</v>
      </c>
      <c r="C30">
        <v>100</v>
      </c>
    </row>
    <row r="31" spans="1:3" x14ac:dyDescent="0.25">
      <c r="A31" s="1">
        <v>43221</v>
      </c>
      <c r="B31">
        <v>100</v>
      </c>
      <c r="C31">
        <v>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100</v>
      </c>
      <c r="C34">
        <v>0</v>
      </c>
    </row>
    <row r="35" spans="1:3" x14ac:dyDescent="0.25">
      <c r="A35" s="1">
        <v>43344</v>
      </c>
      <c r="B35">
        <v>76.930000000000007</v>
      </c>
      <c r="C35">
        <v>51.6</v>
      </c>
    </row>
    <row r="36" spans="1:3" x14ac:dyDescent="0.25">
      <c r="A36" s="1">
        <v>43374</v>
      </c>
      <c r="B36">
        <v>91.34</v>
      </c>
      <c r="C36">
        <v>46.01</v>
      </c>
    </row>
    <row r="37" spans="1:3" x14ac:dyDescent="0.25">
      <c r="A37" s="1">
        <v>43405</v>
      </c>
      <c r="B37">
        <v>62.68</v>
      </c>
      <c r="C37">
        <v>100</v>
      </c>
    </row>
    <row r="38" spans="1:3" x14ac:dyDescent="0.25">
      <c r="A38" s="1">
        <v>43435</v>
      </c>
      <c r="B38">
        <v>69.150000000000006</v>
      </c>
      <c r="C38">
        <v>100</v>
      </c>
    </row>
    <row r="39" spans="1:3" x14ac:dyDescent="0.25">
      <c r="A39" s="1">
        <v>43466</v>
      </c>
      <c r="B39">
        <v>38.21</v>
      </c>
      <c r="C39">
        <v>100</v>
      </c>
    </row>
    <row r="40" spans="1:3" x14ac:dyDescent="0.25">
      <c r="A40" s="1">
        <v>43497</v>
      </c>
      <c r="B40">
        <v>74.73</v>
      </c>
      <c r="C40">
        <v>98.26</v>
      </c>
    </row>
    <row r="41" spans="1:3" x14ac:dyDescent="0.25">
      <c r="A41" s="1">
        <v>43525</v>
      </c>
      <c r="B41">
        <v>33.76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25.81</v>
      </c>
      <c r="C43">
        <v>100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88.19</v>
      </c>
      <c r="C45">
        <v>61.04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97.2</v>
      </c>
      <c r="C47">
        <v>46.34</v>
      </c>
    </row>
    <row r="48" spans="1:3" x14ac:dyDescent="0.25">
      <c r="A48" s="1">
        <v>43739</v>
      </c>
      <c r="B48">
        <v>71.78</v>
      </c>
      <c r="C48">
        <v>95.89</v>
      </c>
    </row>
    <row r="49" spans="1:3" x14ac:dyDescent="0.25">
      <c r="A49" s="1">
        <v>43770</v>
      </c>
      <c r="B49">
        <v>10.119999999999999</v>
      </c>
      <c r="C49">
        <v>0</v>
      </c>
    </row>
    <row r="50" spans="1:3" x14ac:dyDescent="0.25">
      <c r="A50" s="1">
        <v>43800</v>
      </c>
      <c r="B50">
        <v>78.52</v>
      </c>
      <c r="C50">
        <v>100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88.51</v>
      </c>
      <c r="C52">
        <v>100</v>
      </c>
    </row>
    <row r="53" spans="1:3" x14ac:dyDescent="0.25">
      <c r="A53" s="1">
        <v>43891</v>
      </c>
      <c r="B53">
        <v>66.62</v>
      </c>
      <c r="C53">
        <v>100</v>
      </c>
    </row>
    <row r="54" spans="1:3" x14ac:dyDescent="0.25">
      <c r="A54" s="1">
        <v>43922</v>
      </c>
      <c r="B54">
        <v>97.78</v>
      </c>
      <c r="C54">
        <v>0</v>
      </c>
    </row>
    <row r="55" spans="1:3" x14ac:dyDescent="0.25">
      <c r="A55" s="1">
        <v>43952</v>
      </c>
      <c r="B55">
        <v>94.49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100</v>
      </c>
      <c r="C57">
        <v>0</v>
      </c>
    </row>
    <row r="58" spans="1:3" x14ac:dyDescent="0.25">
      <c r="A58" s="1">
        <v>44044</v>
      </c>
      <c r="B58">
        <v>98.52</v>
      </c>
      <c r="C58">
        <v>26.04</v>
      </c>
    </row>
    <row r="59" spans="1:3" x14ac:dyDescent="0.25">
      <c r="A59" s="1">
        <v>44075</v>
      </c>
      <c r="B59">
        <v>24.31</v>
      </c>
      <c r="C59">
        <v>0</v>
      </c>
    </row>
    <row r="60" spans="1:3" x14ac:dyDescent="0.25">
      <c r="A60" s="1">
        <v>44105</v>
      </c>
      <c r="B60">
        <v>0</v>
      </c>
      <c r="C60">
        <v>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0</v>
      </c>
      <c r="C62">
        <v>100</v>
      </c>
    </row>
  </sheetData>
  <pageMargins left="0.7" right="0.7" top="0.75" bottom="0.75" header="0.3" footer="0.3"/>
  <drawing r:id="rId1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84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76.819999999999993</v>
      </c>
      <c r="C3">
        <v>100</v>
      </c>
    </row>
    <row r="4" spans="1:3" x14ac:dyDescent="0.25">
      <c r="A4" s="1">
        <v>42401</v>
      </c>
      <c r="B4">
        <v>72.05</v>
      </c>
      <c r="C4">
        <v>100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98.73</v>
      </c>
      <c r="C7">
        <v>0</v>
      </c>
    </row>
    <row r="8" spans="1:3" x14ac:dyDescent="0.25">
      <c r="A8" s="1">
        <v>42522</v>
      </c>
      <c r="B8">
        <v>98.16</v>
      </c>
      <c r="C8">
        <v>34.58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97.72</v>
      </c>
      <c r="C10">
        <v>0</v>
      </c>
    </row>
    <row r="11" spans="1:3" x14ac:dyDescent="0.25">
      <c r="A11" s="1">
        <v>42614</v>
      </c>
      <c r="B11">
        <v>81.84</v>
      </c>
      <c r="C11">
        <v>2.2799999999999998</v>
      </c>
    </row>
    <row r="12" spans="1:3" x14ac:dyDescent="0.25">
      <c r="A12" s="1">
        <v>42644</v>
      </c>
      <c r="B12">
        <v>93.95</v>
      </c>
      <c r="C12">
        <v>0</v>
      </c>
    </row>
    <row r="13" spans="1:3" x14ac:dyDescent="0.25">
      <c r="A13" s="1">
        <v>42675</v>
      </c>
      <c r="B13">
        <v>78.78</v>
      </c>
      <c r="C13">
        <v>0</v>
      </c>
    </row>
    <row r="14" spans="1:3" x14ac:dyDescent="0.25">
      <c r="A14" s="1">
        <v>42705</v>
      </c>
      <c r="B14">
        <v>64.069999999999993</v>
      </c>
      <c r="C14">
        <v>89.91</v>
      </c>
    </row>
    <row r="15" spans="1:3" x14ac:dyDescent="0.25">
      <c r="A15" s="1">
        <v>42736</v>
      </c>
      <c r="B15">
        <v>78.53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84.99</v>
      </c>
      <c r="C17">
        <v>100</v>
      </c>
    </row>
    <row r="18" spans="1:3" x14ac:dyDescent="0.25">
      <c r="A18" s="1">
        <v>42826</v>
      </c>
      <c r="B18">
        <v>75.56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99.89</v>
      </c>
      <c r="C20">
        <v>2.7</v>
      </c>
    </row>
    <row r="21" spans="1:3" x14ac:dyDescent="0.25">
      <c r="A21" s="1">
        <v>42917</v>
      </c>
      <c r="B21">
        <v>71.040000000000006</v>
      </c>
      <c r="C21">
        <v>74.75</v>
      </c>
    </row>
    <row r="22" spans="1:3" x14ac:dyDescent="0.25">
      <c r="A22" s="1">
        <v>42948</v>
      </c>
      <c r="B22">
        <v>68.91</v>
      </c>
      <c r="C22">
        <v>100</v>
      </c>
    </row>
    <row r="23" spans="1:3" x14ac:dyDescent="0.25">
      <c r="A23" s="1">
        <v>42979</v>
      </c>
      <c r="B23">
        <v>99.04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68.59</v>
      </c>
      <c r="C25">
        <v>100</v>
      </c>
    </row>
    <row r="26" spans="1:3" x14ac:dyDescent="0.25">
      <c r="A26" s="1">
        <v>43070</v>
      </c>
      <c r="B26">
        <v>94.75</v>
      </c>
      <c r="C26">
        <v>99.97</v>
      </c>
    </row>
    <row r="27" spans="1:3" x14ac:dyDescent="0.25">
      <c r="A27" s="1">
        <v>43101</v>
      </c>
      <c r="B27">
        <v>64.5</v>
      </c>
      <c r="C27">
        <v>100</v>
      </c>
    </row>
    <row r="28" spans="1:3" x14ac:dyDescent="0.25">
      <c r="A28" s="1">
        <v>43132</v>
      </c>
      <c r="B28">
        <v>60.94</v>
      </c>
      <c r="C28">
        <v>100</v>
      </c>
    </row>
    <row r="29" spans="1:3" x14ac:dyDescent="0.25">
      <c r="A29" s="1">
        <v>43160</v>
      </c>
      <c r="B29">
        <v>56.97</v>
      </c>
      <c r="C29">
        <v>100</v>
      </c>
    </row>
    <row r="30" spans="1:3" x14ac:dyDescent="0.25">
      <c r="A30" s="1">
        <v>43191</v>
      </c>
      <c r="B30">
        <v>48.81</v>
      </c>
      <c r="C30">
        <v>100</v>
      </c>
    </row>
    <row r="31" spans="1:3" x14ac:dyDescent="0.25">
      <c r="A31" s="1">
        <v>43221</v>
      </c>
      <c r="B31">
        <v>88.58</v>
      </c>
      <c r="C31">
        <v>75.94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100</v>
      </c>
      <c r="C33">
        <v>0</v>
      </c>
    </row>
    <row r="34" spans="1:3" x14ac:dyDescent="0.25">
      <c r="A34" s="1">
        <v>43313</v>
      </c>
      <c r="B34">
        <v>98.93</v>
      </c>
      <c r="C34">
        <v>0</v>
      </c>
    </row>
    <row r="35" spans="1:3" x14ac:dyDescent="0.25">
      <c r="A35" s="1">
        <v>43344</v>
      </c>
      <c r="B35">
        <v>86.93</v>
      </c>
      <c r="C35">
        <v>50.52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67.39</v>
      </c>
      <c r="C37">
        <v>100</v>
      </c>
    </row>
    <row r="38" spans="1:3" x14ac:dyDescent="0.25">
      <c r="A38" s="1">
        <v>43435</v>
      </c>
      <c r="B38">
        <v>68.900000000000006</v>
      </c>
      <c r="C38">
        <v>100</v>
      </c>
    </row>
    <row r="39" spans="1:3" x14ac:dyDescent="0.25">
      <c r="A39" s="1">
        <v>43466</v>
      </c>
      <c r="B39">
        <v>44.27</v>
      </c>
      <c r="C39">
        <v>100</v>
      </c>
    </row>
    <row r="40" spans="1:3" x14ac:dyDescent="0.25">
      <c r="A40" s="1">
        <v>43497</v>
      </c>
      <c r="B40">
        <v>69.599999999999994</v>
      </c>
      <c r="C40">
        <v>100</v>
      </c>
    </row>
    <row r="41" spans="1:3" x14ac:dyDescent="0.25">
      <c r="A41" s="1">
        <v>43525</v>
      </c>
      <c r="B41">
        <v>0</v>
      </c>
      <c r="C41">
        <v>100</v>
      </c>
    </row>
    <row r="42" spans="1:3" x14ac:dyDescent="0.25">
      <c r="A42" s="1">
        <v>43556</v>
      </c>
      <c r="B42">
        <v>0</v>
      </c>
      <c r="C42">
        <v>100</v>
      </c>
    </row>
    <row r="43" spans="1:3" x14ac:dyDescent="0.25">
      <c r="A43" s="1">
        <v>43586</v>
      </c>
      <c r="B43">
        <v>6.99</v>
      </c>
      <c r="C43">
        <v>93.01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78.86</v>
      </c>
      <c r="C45">
        <v>80.47</v>
      </c>
    </row>
    <row r="46" spans="1:3" x14ac:dyDescent="0.25">
      <c r="A46" s="1">
        <v>43678</v>
      </c>
      <c r="B46">
        <v>100</v>
      </c>
      <c r="C46">
        <v>0</v>
      </c>
    </row>
    <row r="47" spans="1:3" x14ac:dyDescent="0.25">
      <c r="A47" s="1">
        <v>43709</v>
      </c>
      <c r="B47">
        <v>100</v>
      </c>
      <c r="C47">
        <v>0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41.33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90.22</v>
      </c>
      <c r="C51">
        <v>100</v>
      </c>
    </row>
    <row r="52" spans="1:3" x14ac:dyDescent="0.25">
      <c r="A52" s="1">
        <v>43862</v>
      </c>
      <c r="B52">
        <v>88.51</v>
      </c>
      <c r="C52">
        <v>100</v>
      </c>
    </row>
    <row r="53" spans="1:3" x14ac:dyDescent="0.25">
      <c r="A53" s="1">
        <v>43891</v>
      </c>
      <c r="B53">
        <v>99.76</v>
      </c>
      <c r="C53">
        <v>0</v>
      </c>
    </row>
    <row r="54" spans="1:3" x14ac:dyDescent="0.25">
      <c r="A54" s="1">
        <v>43922</v>
      </c>
      <c r="B54">
        <v>97.78</v>
      </c>
      <c r="C54">
        <v>0</v>
      </c>
    </row>
    <row r="55" spans="1:3" x14ac:dyDescent="0.25">
      <c r="A55" s="1">
        <v>43952</v>
      </c>
      <c r="B55">
        <v>92.07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91.8</v>
      </c>
      <c r="C57">
        <v>42.38</v>
      </c>
    </row>
    <row r="58" spans="1:3" x14ac:dyDescent="0.25">
      <c r="A58" s="1">
        <v>44044</v>
      </c>
      <c r="B58">
        <v>56.42</v>
      </c>
      <c r="C58">
        <v>93.26</v>
      </c>
    </row>
    <row r="59" spans="1:3" x14ac:dyDescent="0.25">
      <c r="A59" s="1">
        <v>44075</v>
      </c>
      <c r="B59">
        <v>24.31</v>
      </c>
      <c r="C59">
        <v>0</v>
      </c>
    </row>
    <row r="60" spans="1:3" x14ac:dyDescent="0.25">
      <c r="A60" s="1">
        <v>44105</v>
      </c>
      <c r="B60">
        <v>0</v>
      </c>
      <c r="C60">
        <v>0</v>
      </c>
    </row>
    <row r="61" spans="1:3" x14ac:dyDescent="0.25">
      <c r="A61" s="1">
        <v>44136</v>
      </c>
      <c r="B61">
        <v>0</v>
      </c>
      <c r="C61">
        <v>0</v>
      </c>
    </row>
    <row r="62" spans="1:3" x14ac:dyDescent="0.25">
      <c r="A62" s="1">
        <v>44166</v>
      </c>
      <c r="B62">
        <v>87.28</v>
      </c>
      <c r="C62">
        <v>0</v>
      </c>
    </row>
  </sheetData>
  <pageMargins left="0.7" right="0.7" top="0.75" bottom="0.75" header="0.3" footer="0.3"/>
  <drawing r:id="rId1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62"/>
  <sheetViews>
    <sheetView workbookViewId="0"/>
  </sheetViews>
  <sheetFormatPr defaultRowHeight="15" x14ac:dyDescent="0.25"/>
  <sheetData>
    <row r="1" spans="1:3" x14ac:dyDescent="0.25">
      <c r="A1" t="s">
        <v>85</v>
      </c>
    </row>
    <row r="2" spans="1:3" x14ac:dyDescent="0.25">
      <c r="A2" t="s">
        <v>1</v>
      </c>
      <c r="B2" t="s">
        <v>3</v>
      </c>
      <c r="C2" t="s">
        <v>2</v>
      </c>
    </row>
    <row r="3" spans="1:3" x14ac:dyDescent="0.25">
      <c r="A3" s="1">
        <v>42370</v>
      </c>
      <c r="B3">
        <v>49.33</v>
      </c>
      <c r="C3">
        <v>100</v>
      </c>
    </row>
    <row r="4" spans="1:3" x14ac:dyDescent="0.25">
      <c r="A4" s="1">
        <v>42401</v>
      </c>
      <c r="B4">
        <v>72.25</v>
      </c>
      <c r="C4">
        <v>100</v>
      </c>
    </row>
    <row r="5" spans="1:3" x14ac:dyDescent="0.25">
      <c r="A5" s="1">
        <v>42430</v>
      </c>
      <c r="B5">
        <v>100</v>
      </c>
      <c r="C5">
        <v>0</v>
      </c>
    </row>
    <row r="6" spans="1:3" x14ac:dyDescent="0.25">
      <c r="A6" s="1">
        <v>42461</v>
      </c>
      <c r="B6">
        <v>100</v>
      </c>
      <c r="C6">
        <v>0</v>
      </c>
    </row>
    <row r="7" spans="1:3" x14ac:dyDescent="0.25">
      <c r="A7" s="1">
        <v>42491</v>
      </c>
      <c r="B7">
        <v>97.92</v>
      </c>
      <c r="C7">
        <v>0</v>
      </c>
    </row>
    <row r="8" spans="1:3" x14ac:dyDescent="0.25">
      <c r="A8" s="1">
        <v>42522</v>
      </c>
      <c r="B8">
        <v>98.17</v>
      </c>
      <c r="C8">
        <v>52.35</v>
      </c>
    </row>
    <row r="9" spans="1:3" x14ac:dyDescent="0.25">
      <c r="A9" s="1">
        <v>42552</v>
      </c>
      <c r="B9">
        <v>100</v>
      </c>
      <c r="C9">
        <v>0</v>
      </c>
    </row>
    <row r="10" spans="1:3" x14ac:dyDescent="0.25">
      <c r="A10" s="1">
        <v>42583</v>
      </c>
      <c r="B10">
        <v>100</v>
      </c>
      <c r="C10">
        <v>0</v>
      </c>
    </row>
    <row r="11" spans="1:3" x14ac:dyDescent="0.25">
      <c r="A11" s="1">
        <v>42614</v>
      </c>
      <c r="B11">
        <v>85.02</v>
      </c>
      <c r="C11">
        <v>0</v>
      </c>
    </row>
    <row r="12" spans="1:3" x14ac:dyDescent="0.25">
      <c r="A12" s="1">
        <v>42644</v>
      </c>
      <c r="B12">
        <v>27.82</v>
      </c>
      <c r="C12">
        <v>0</v>
      </c>
    </row>
    <row r="13" spans="1:3" x14ac:dyDescent="0.25">
      <c r="A13" s="1">
        <v>42675</v>
      </c>
      <c r="B13">
        <v>95.42</v>
      </c>
      <c r="C13">
        <v>0</v>
      </c>
    </row>
    <row r="14" spans="1:3" x14ac:dyDescent="0.25">
      <c r="A14" s="1">
        <v>42705</v>
      </c>
      <c r="B14">
        <v>46.73</v>
      </c>
      <c r="C14">
        <v>100</v>
      </c>
    </row>
    <row r="15" spans="1:3" x14ac:dyDescent="0.25">
      <c r="A15" s="1">
        <v>42736</v>
      </c>
      <c r="B15">
        <v>66.17</v>
      </c>
      <c r="C15">
        <v>100</v>
      </c>
    </row>
    <row r="16" spans="1:3" x14ac:dyDescent="0.25">
      <c r="A16" s="1">
        <v>42767</v>
      </c>
      <c r="B16">
        <v>100</v>
      </c>
      <c r="C16">
        <v>0</v>
      </c>
    </row>
    <row r="17" spans="1:3" x14ac:dyDescent="0.25">
      <c r="A17" s="1">
        <v>42795</v>
      </c>
      <c r="B17">
        <v>63.02</v>
      </c>
      <c r="C17">
        <v>0</v>
      </c>
    </row>
    <row r="18" spans="1:3" x14ac:dyDescent="0.25">
      <c r="A18" s="1">
        <v>42826</v>
      </c>
      <c r="B18">
        <v>95.56</v>
      </c>
      <c r="C18">
        <v>0</v>
      </c>
    </row>
    <row r="19" spans="1:3" x14ac:dyDescent="0.25">
      <c r="A19" s="1">
        <v>42856</v>
      </c>
      <c r="B19">
        <v>100</v>
      </c>
      <c r="C19">
        <v>0</v>
      </c>
    </row>
    <row r="20" spans="1:3" x14ac:dyDescent="0.25">
      <c r="A20" s="1">
        <v>42887</v>
      </c>
      <c r="B20">
        <v>100</v>
      </c>
      <c r="C20">
        <v>0</v>
      </c>
    </row>
    <row r="21" spans="1:3" x14ac:dyDescent="0.25">
      <c r="A21" s="1">
        <v>42917</v>
      </c>
      <c r="B21">
        <v>100</v>
      </c>
      <c r="C21">
        <v>0</v>
      </c>
    </row>
    <row r="22" spans="1:3" x14ac:dyDescent="0.25">
      <c r="A22" s="1">
        <v>42948</v>
      </c>
      <c r="B22">
        <v>100</v>
      </c>
      <c r="C22">
        <v>0</v>
      </c>
    </row>
    <row r="23" spans="1:3" x14ac:dyDescent="0.25">
      <c r="A23" s="1">
        <v>42979</v>
      </c>
      <c r="B23">
        <v>100</v>
      </c>
      <c r="C23">
        <v>0</v>
      </c>
    </row>
    <row r="24" spans="1:3" x14ac:dyDescent="0.25">
      <c r="A24" s="1">
        <v>43009</v>
      </c>
      <c r="B24">
        <v>100</v>
      </c>
      <c r="C24">
        <v>0</v>
      </c>
    </row>
    <row r="25" spans="1:3" x14ac:dyDescent="0.25">
      <c r="A25" s="1">
        <v>43040</v>
      </c>
      <c r="B25">
        <v>100</v>
      </c>
      <c r="C25">
        <v>0</v>
      </c>
    </row>
    <row r="26" spans="1:3" x14ac:dyDescent="0.25">
      <c r="A26" s="1">
        <v>43070</v>
      </c>
      <c r="B26">
        <v>89.51</v>
      </c>
      <c r="C26">
        <v>99.95</v>
      </c>
    </row>
    <row r="27" spans="1:3" x14ac:dyDescent="0.25">
      <c r="A27" s="1">
        <v>43101</v>
      </c>
      <c r="B27">
        <v>47.18</v>
      </c>
      <c r="C27">
        <v>100</v>
      </c>
    </row>
    <row r="28" spans="1:3" x14ac:dyDescent="0.25">
      <c r="A28" s="1">
        <v>43132</v>
      </c>
      <c r="B28">
        <v>33.409999999999997</v>
      </c>
      <c r="C28">
        <v>100</v>
      </c>
    </row>
    <row r="29" spans="1:3" x14ac:dyDescent="0.25">
      <c r="A29" s="1">
        <v>43160</v>
      </c>
      <c r="B29">
        <v>46.05</v>
      </c>
      <c r="C29">
        <v>100</v>
      </c>
    </row>
    <row r="30" spans="1:3" x14ac:dyDescent="0.25">
      <c r="A30" s="1">
        <v>43191</v>
      </c>
      <c r="B30">
        <v>20</v>
      </c>
      <c r="C30">
        <v>100</v>
      </c>
    </row>
    <row r="31" spans="1:3" x14ac:dyDescent="0.25">
      <c r="A31" s="1">
        <v>43221</v>
      </c>
      <c r="B31">
        <v>91.4</v>
      </c>
      <c r="C31">
        <v>100</v>
      </c>
    </row>
    <row r="32" spans="1:3" x14ac:dyDescent="0.25">
      <c r="A32" s="1">
        <v>43252</v>
      </c>
      <c r="B32">
        <v>100</v>
      </c>
      <c r="C32">
        <v>0</v>
      </c>
    </row>
    <row r="33" spans="1:3" x14ac:dyDescent="0.25">
      <c r="A33" s="1">
        <v>43282</v>
      </c>
      <c r="B33">
        <v>72.510000000000005</v>
      </c>
      <c r="C33">
        <v>99.94</v>
      </c>
    </row>
    <row r="34" spans="1:3" x14ac:dyDescent="0.25">
      <c r="A34" s="1">
        <v>43313</v>
      </c>
      <c r="B34">
        <v>90.32</v>
      </c>
      <c r="C34">
        <v>0</v>
      </c>
    </row>
    <row r="35" spans="1:3" x14ac:dyDescent="0.25">
      <c r="A35" s="1">
        <v>43344</v>
      </c>
      <c r="B35">
        <v>86.93</v>
      </c>
      <c r="C35">
        <v>76.91</v>
      </c>
    </row>
    <row r="36" spans="1:3" x14ac:dyDescent="0.25">
      <c r="A36" s="1">
        <v>43374</v>
      </c>
      <c r="B36">
        <v>100</v>
      </c>
      <c r="C36">
        <v>0</v>
      </c>
    </row>
    <row r="37" spans="1:3" x14ac:dyDescent="0.25">
      <c r="A37" s="1">
        <v>43405</v>
      </c>
      <c r="B37">
        <v>51.88</v>
      </c>
      <c r="C37">
        <v>100</v>
      </c>
    </row>
    <row r="38" spans="1:3" x14ac:dyDescent="0.25">
      <c r="A38" s="1">
        <v>43435</v>
      </c>
      <c r="B38">
        <v>52.16</v>
      </c>
      <c r="C38">
        <v>100</v>
      </c>
    </row>
    <row r="39" spans="1:3" x14ac:dyDescent="0.25">
      <c r="A39" s="1">
        <v>43466</v>
      </c>
      <c r="B39">
        <v>44.27</v>
      </c>
      <c r="C39">
        <v>100</v>
      </c>
    </row>
    <row r="40" spans="1:3" x14ac:dyDescent="0.25">
      <c r="A40" s="1">
        <v>43497</v>
      </c>
      <c r="B40">
        <v>52.54</v>
      </c>
      <c r="C40">
        <v>99.35</v>
      </c>
    </row>
    <row r="41" spans="1:3" x14ac:dyDescent="0.25">
      <c r="A41" s="1">
        <v>43525</v>
      </c>
      <c r="B41">
        <v>6.06</v>
      </c>
      <c r="C41">
        <v>100</v>
      </c>
    </row>
    <row r="42" spans="1:3" x14ac:dyDescent="0.25">
      <c r="A42" s="1">
        <v>43556</v>
      </c>
      <c r="B42">
        <v>95.97</v>
      </c>
      <c r="C42">
        <v>100</v>
      </c>
    </row>
    <row r="43" spans="1:3" x14ac:dyDescent="0.25">
      <c r="A43" s="1">
        <v>43586</v>
      </c>
      <c r="B43">
        <v>79.92</v>
      </c>
      <c r="C43">
        <v>100</v>
      </c>
    </row>
    <row r="44" spans="1:3" x14ac:dyDescent="0.25">
      <c r="A44" s="1">
        <v>43617</v>
      </c>
      <c r="B44">
        <v>100</v>
      </c>
      <c r="C44">
        <v>0</v>
      </c>
    </row>
    <row r="45" spans="1:3" x14ac:dyDescent="0.25">
      <c r="A45" s="1">
        <v>43647</v>
      </c>
      <c r="B45">
        <v>49.49</v>
      </c>
      <c r="C45">
        <v>100</v>
      </c>
    </row>
    <row r="46" spans="1:3" x14ac:dyDescent="0.25">
      <c r="A46" s="1">
        <v>43678</v>
      </c>
      <c r="B46">
        <v>75.739999999999995</v>
      </c>
      <c r="C46">
        <v>95.76</v>
      </c>
    </row>
    <row r="47" spans="1:3" x14ac:dyDescent="0.25">
      <c r="A47" s="1">
        <v>43709</v>
      </c>
      <c r="B47">
        <v>66.28</v>
      </c>
      <c r="C47">
        <v>81.75</v>
      </c>
    </row>
    <row r="48" spans="1:3" x14ac:dyDescent="0.25">
      <c r="A48" s="1">
        <v>43739</v>
      </c>
      <c r="B48">
        <v>100</v>
      </c>
      <c r="C48">
        <v>0</v>
      </c>
    </row>
    <row r="49" spans="1:3" x14ac:dyDescent="0.25">
      <c r="A49" s="1">
        <v>43770</v>
      </c>
      <c r="B49">
        <v>100</v>
      </c>
      <c r="C49">
        <v>0</v>
      </c>
    </row>
    <row r="50" spans="1:3" x14ac:dyDescent="0.25">
      <c r="A50" s="1">
        <v>43800</v>
      </c>
      <c r="B50">
        <v>100</v>
      </c>
      <c r="C50">
        <v>0</v>
      </c>
    </row>
    <row r="51" spans="1:3" x14ac:dyDescent="0.25">
      <c r="A51" s="1">
        <v>43831</v>
      </c>
      <c r="B51">
        <v>100</v>
      </c>
      <c r="C51">
        <v>0</v>
      </c>
    </row>
    <row r="52" spans="1:3" x14ac:dyDescent="0.25">
      <c r="A52" s="1">
        <v>43862</v>
      </c>
      <c r="B52">
        <v>88.51</v>
      </c>
      <c r="C52">
        <v>100</v>
      </c>
    </row>
    <row r="53" spans="1:3" x14ac:dyDescent="0.25">
      <c r="A53" s="1">
        <v>43891</v>
      </c>
      <c r="B53">
        <v>100</v>
      </c>
      <c r="C53">
        <v>0</v>
      </c>
    </row>
    <row r="54" spans="1:3" x14ac:dyDescent="0.25">
      <c r="A54" s="1">
        <v>43922</v>
      </c>
      <c r="B54">
        <v>97.78</v>
      </c>
      <c r="C54">
        <v>0</v>
      </c>
    </row>
    <row r="55" spans="1:3" x14ac:dyDescent="0.25">
      <c r="A55" s="1">
        <v>43952</v>
      </c>
      <c r="B55">
        <v>92.07</v>
      </c>
      <c r="C55">
        <v>0</v>
      </c>
    </row>
    <row r="56" spans="1:3" x14ac:dyDescent="0.25">
      <c r="A56" s="1">
        <v>43983</v>
      </c>
      <c r="B56">
        <v>100</v>
      </c>
      <c r="C56">
        <v>0</v>
      </c>
    </row>
    <row r="57" spans="1:3" x14ac:dyDescent="0.25">
      <c r="A57" s="1">
        <v>44013</v>
      </c>
      <c r="B57">
        <v>98.93</v>
      </c>
      <c r="C57">
        <v>0</v>
      </c>
    </row>
    <row r="58" spans="1:3" x14ac:dyDescent="0.25">
      <c r="A58" s="1">
        <v>44044</v>
      </c>
      <c r="B58">
        <v>98.52</v>
      </c>
      <c r="C58">
        <v>60.27</v>
      </c>
    </row>
    <row r="59" spans="1:3" x14ac:dyDescent="0.25">
      <c r="A59" s="1">
        <v>44075</v>
      </c>
      <c r="B59">
        <v>90.62</v>
      </c>
      <c r="C59">
        <v>0</v>
      </c>
    </row>
    <row r="60" spans="1:3" x14ac:dyDescent="0.25">
      <c r="A60" s="1">
        <v>44105</v>
      </c>
      <c r="B60">
        <v>94.23</v>
      </c>
      <c r="C60">
        <v>0</v>
      </c>
    </row>
    <row r="61" spans="1:3" x14ac:dyDescent="0.25">
      <c r="A61" s="1">
        <v>44136</v>
      </c>
      <c r="B61">
        <v>35.58</v>
      </c>
      <c r="C61">
        <v>0</v>
      </c>
    </row>
    <row r="62" spans="1:3" x14ac:dyDescent="0.25">
      <c r="A62" s="1">
        <v>44166</v>
      </c>
      <c r="B62">
        <v>74.569999999999993</v>
      </c>
      <c r="C62">
        <v>0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2FE338EF25854F88067EA59146AC4B" ma:contentTypeVersion="" ma:contentTypeDescription="Create a new document." ma:contentTypeScope="" ma:versionID="3360b68873c4b01e1b15d56473538bbf">
  <xsd:schema xmlns:xsd="http://www.w3.org/2001/XMLSchema" xmlns:xs="http://www.w3.org/2001/XMLSchema" xmlns:p="http://schemas.microsoft.com/office/2006/metadata/properties" xmlns:ns2="$ListId:Library;" targetNamespace="http://schemas.microsoft.com/office/2006/metadata/properties" ma:root="true" ma:fieldsID="f0a7ed3631af1f39076cc3123727656e" ns2:_="">
    <xsd:import namespace="$ListId:Library;"/>
    <xsd:element name="properties">
      <xsd:complexType>
        <xsd:sequence>
          <xsd:element name="documentManagement">
            <xsd:complexType>
              <xsd:all>
                <xsd:element ref="ns2:Comme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$ListId:Library;" elementFormDefault="qualified">
    <xsd:import namespace="http://schemas.microsoft.com/office/2006/documentManagement/types"/>
    <xsd:import namespace="http://schemas.microsoft.com/office/infopath/2007/PartnerControls"/>
    <xsd:element name="Comments" ma:index="8" nillable="true" ma:displayName="Comments" ma:internalName="Comment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omments xmlns="$ListId:Library;">JBL - this file plus the next file are Attachment D to AMM-D1</Comments>
  </documentManagement>
</p:properties>
</file>

<file path=customXml/itemProps1.xml><?xml version="1.0" encoding="utf-8"?>
<ds:datastoreItem xmlns:ds="http://schemas.openxmlformats.org/officeDocument/2006/customXml" ds:itemID="{62E18352-AEBE-496F-B1AD-13A43E2297A6}"/>
</file>

<file path=customXml/itemProps2.xml><?xml version="1.0" encoding="utf-8"?>
<ds:datastoreItem xmlns:ds="http://schemas.openxmlformats.org/officeDocument/2006/customXml" ds:itemID="{B05FDB46-C98D-4CEC-8477-8A646C8722D7}"/>
</file>

<file path=customXml/itemProps3.xml><?xml version="1.0" encoding="utf-8"?>
<ds:datastoreItem xmlns:ds="http://schemas.openxmlformats.org/officeDocument/2006/customXml" ds:itemID="{235FB4A7-4B3C-4AD3-AD0B-B5783AF7B53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83</vt:i4>
      </vt:variant>
    </vt:vector>
  </HeadingPairs>
  <TitlesOfParts>
    <vt:vector size="83" baseType="lpstr">
      <vt:lpstr>Callaway</vt:lpstr>
      <vt:lpstr>Keokuk1</vt:lpstr>
      <vt:lpstr>Keokuk2</vt:lpstr>
      <vt:lpstr>Keokuk3</vt:lpstr>
      <vt:lpstr>Keokuk4</vt:lpstr>
      <vt:lpstr>Keokuk5</vt:lpstr>
      <vt:lpstr>Keokuk6</vt:lpstr>
      <vt:lpstr>Keokuk7</vt:lpstr>
      <vt:lpstr>Keokuk8</vt:lpstr>
      <vt:lpstr>Keokuk9</vt:lpstr>
      <vt:lpstr>Keokuk10</vt:lpstr>
      <vt:lpstr>Keokuk11</vt:lpstr>
      <vt:lpstr>Keokuk12</vt:lpstr>
      <vt:lpstr>Keokuk13</vt:lpstr>
      <vt:lpstr>Keokuk14</vt:lpstr>
      <vt:lpstr>Keokuk15</vt:lpstr>
      <vt:lpstr>Labadie1</vt:lpstr>
      <vt:lpstr>Labadie2</vt:lpstr>
      <vt:lpstr>Labadie3</vt:lpstr>
      <vt:lpstr>Labadie4</vt:lpstr>
      <vt:lpstr>MHREC1</vt:lpstr>
      <vt:lpstr>MHREC2</vt:lpstr>
      <vt:lpstr>MHREC3</vt:lpstr>
      <vt:lpstr>Meramec1</vt:lpstr>
      <vt:lpstr>Meramec2</vt:lpstr>
      <vt:lpstr>Meramec3</vt:lpstr>
      <vt:lpstr>Meramec4</vt:lpstr>
      <vt:lpstr>Osage1</vt:lpstr>
      <vt:lpstr>Osage2</vt:lpstr>
      <vt:lpstr>Osage3</vt:lpstr>
      <vt:lpstr>Osage4</vt:lpstr>
      <vt:lpstr>Osage5</vt:lpstr>
      <vt:lpstr>Osage6</vt:lpstr>
      <vt:lpstr>Osage7</vt:lpstr>
      <vt:lpstr>Osage8</vt:lpstr>
      <vt:lpstr>RushIsland1</vt:lpstr>
      <vt:lpstr>RushIsland2</vt:lpstr>
      <vt:lpstr>Sioux1</vt:lpstr>
      <vt:lpstr>Sioux2</vt:lpstr>
      <vt:lpstr>TaumSauk1</vt:lpstr>
      <vt:lpstr>TaumSauk2</vt:lpstr>
      <vt:lpstr>Audrain1</vt:lpstr>
      <vt:lpstr>Audrain2</vt:lpstr>
      <vt:lpstr>Audrain3</vt:lpstr>
      <vt:lpstr>Audrain4</vt:lpstr>
      <vt:lpstr>Audrain5</vt:lpstr>
      <vt:lpstr>Audrain6</vt:lpstr>
      <vt:lpstr>Audrain7</vt:lpstr>
      <vt:lpstr>Audrain8</vt:lpstr>
      <vt:lpstr>Fairgrounds</vt:lpstr>
      <vt:lpstr>GooseCreek1</vt:lpstr>
      <vt:lpstr>GooseCreek2</vt:lpstr>
      <vt:lpstr>GooseCreek3</vt:lpstr>
      <vt:lpstr>GooseCreek4</vt:lpstr>
      <vt:lpstr>GooseCreek5</vt:lpstr>
      <vt:lpstr>GooseCreek6</vt:lpstr>
      <vt:lpstr>Kinmundy1</vt:lpstr>
      <vt:lpstr>Kinmundy2</vt:lpstr>
      <vt:lpstr>MeramecCTG1</vt:lpstr>
      <vt:lpstr>MeramecCTG2</vt:lpstr>
      <vt:lpstr>Mexico</vt:lpstr>
      <vt:lpstr>Moberly</vt:lpstr>
      <vt:lpstr>Moreau</vt:lpstr>
      <vt:lpstr>PenoCreek1</vt:lpstr>
      <vt:lpstr>PenoCreek2</vt:lpstr>
      <vt:lpstr>PenoCreek3</vt:lpstr>
      <vt:lpstr>PenoCreek4</vt:lpstr>
      <vt:lpstr>Pinckneyville1</vt:lpstr>
      <vt:lpstr>Pinckneyville2</vt:lpstr>
      <vt:lpstr>Pinckneyville3</vt:lpstr>
      <vt:lpstr>Pinckneyville4</vt:lpstr>
      <vt:lpstr>Pinckneyville5</vt:lpstr>
      <vt:lpstr>Pinckneyville6</vt:lpstr>
      <vt:lpstr>Pinckneyville7</vt:lpstr>
      <vt:lpstr>Pinckneyville8</vt:lpstr>
      <vt:lpstr>RaccoonCreek1</vt:lpstr>
      <vt:lpstr>RaccoonCreek2</vt:lpstr>
      <vt:lpstr>RaccoonCreek3</vt:lpstr>
      <vt:lpstr>RaccoonCreek4</vt:lpstr>
      <vt:lpstr>Venice2</vt:lpstr>
      <vt:lpstr>Venice3</vt:lpstr>
      <vt:lpstr>Venice4</vt:lpstr>
      <vt:lpstr>Venice5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Anderson, Scott G</dc:creator>
  <cp:lastModifiedBy>Peters, Mark J</cp:lastModifiedBy>
  <cp:lastPrinted>2019-06-06T19:01:22Z</cp:lastPrinted>
  <dcterms:created xsi:type="dcterms:W3CDTF">2019-06-06T13:03:12Z</dcterms:created>
  <dcterms:modified xsi:type="dcterms:W3CDTF">2021-01-22T23:44:48Z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0x010100292FE338EF25854F88067EA59146AC4B</vt:lpwstr>
  </property>
</Properties>
</file>